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3.xml" ContentType="application/vnd.openxmlformats-officedocument.presentationml.notesSlide+xml"/>
  <Override PartName="/ppt/charts/chart2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5" r:id="rId3"/>
  </p:sldMasterIdLst>
  <p:notesMasterIdLst>
    <p:notesMasterId r:id="rId20"/>
  </p:notesMasterIdLst>
  <p:sldIdLst>
    <p:sldId id="300" r:id="rId4"/>
    <p:sldId id="301" r:id="rId5"/>
    <p:sldId id="302" r:id="rId6"/>
    <p:sldId id="303" r:id="rId7"/>
    <p:sldId id="289" r:id="rId8"/>
    <p:sldId id="290" r:id="rId9"/>
    <p:sldId id="294" r:id="rId10"/>
    <p:sldId id="296" r:id="rId11"/>
    <p:sldId id="265" r:id="rId12"/>
    <p:sldId id="306" r:id="rId13"/>
    <p:sldId id="297" r:id="rId14"/>
    <p:sldId id="298" r:id="rId15"/>
    <p:sldId id="299" r:id="rId16"/>
    <p:sldId id="304" r:id="rId17"/>
    <p:sldId id="305" r:id="rId18"/>
    <p:sldId id="30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3" autoAdjust="0"/>
    <p:restoredTop sz="86423" autoAdjust="0"/>
  </p:normalViewPr>
  <p:slideViewPr>
    <p:cSldViewPr>
      <p:cViewPr varScale="1">
        <p:scale>
          <a:sx n="90" d="100"/>
          <a:sy n="90" d="100"/>
        </p:scale>
        <p:origin x="-1410" y="-96"/>
      </p:cViewPr>
      <p:guideLst>
        <p:guide orient="horz" pos="1820"/>
        <p:guide pos="5759"/>
      </p:guideLst>
    </p:cSldViewPr>
  </p:slideViewPr>
  <p:outlineViewPr>
    <p:cViewPr>
      <p:scale>
        <a:sx n="33" d="100"/>
        <a:sy n="33" d="100"/>
      </p:scale>
      <p:origin x="30" y="2778"/>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2455896777136736E-3"/>
          <c:y val="9.5277273033178539E-2"/>
          <c:w val="0.82072930267631061"/>
          <c:h val="0.86569852063946551"/>
        </c:manualLayout>
      </c:layout>
      <c:barChart>
        <c:barDir val="col"/>
        <c:grouping val="stacked"/>
        <c:varyColors val="0"/>
        <c:ser>
          <c:idx val="1"/>
          <c:order val="0"/>
          <c:tx>
            <c:strRef>
              <c:f>Munka1!$A$2</c:f>
              <c:strCache>
                <c:ptCount val="1"/>
                <c:pt idx="0">
                  <c:v>Soha</c:v>
                </c:pt>
              </c:strCache>
            </c:strRef>
          </c:tx>
          <c:spPr>
            <a:solidFill>
              <a:schemeClr val="bg2">
                <a:lumMod val="75000"/>
              </a:schemeClr>
            </a:solidFill>
          </c:spPr>
          <c:invertIfNegative val="0"/>
          <c:dLbls>
            <c:numFmt formatCode="#,##0" sourceLinked="0"/>
            <c:txPr>
              <a:bodyPr/>
              <a:lstStyle/>
              <a:p>
                <a:pPr>
                  <a:defRPr sz="1200">
                    <a:solidFill>
                      <a:schemeClr val="bg1"/>
                    </a:solidFill>
                  </a:defRPr>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Munka1!$B$2:$G$2</c:f>
              <c:numCache>
                <c:formatCode>General</c:formatCode>
                <c:ptCount val="6"/>
                <c:pt idx="0">
                  <c:v>3.6</c:v>
                </c:pt>
                <c:pt idx="1">
                  <c:v>21.9</c:v>
                </c:pt>
                <c:pt idx="2">
                  <c:v>13</c:v>
                </c:pt>
                <c:pt idx="3">
                  <c:v>39</c:v>
                </c:pt>
                <c:pt idx="4">
                  <c:v>76.7</c:v>
                </c:pt>
                <c:pt idx="5" formatCode="0">
                  <c:v>45.7</c:v>
                </c:pt>
              </c:numCache>
            </c:numRef>
          </c:val>
        </c:ser>
        <c:ser>
          <c:idx val="2"/>
          <c:order val="1"/>
          <c:tx>
            <c:strRef>
              <c:f>Munka1!$A$3</c:f>
              <c:strCache>
                <c:ptCount val="1"/>
                <c:pt idx="0">
                  <c:v>Ritkábban</c:v>
                </c:pt>
              </c:strCache>
            </c:strRef>
          </c:tx>
          <c:spPr>
            <a:solidFill>
              <a:schemeClr val="bg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Munka1!$B$3:$G$3</c:f>
              <c:numCache>
                <c:formatCode>General</c:formatCode>
                <c:ptCount val="6"/>
                <c:pt idx="0">
                  <c:v>3.5</c:v>
                </c:pt>
                <c:pt idx="1">
                  <c:v>31.5</c:v>
                </c:pt>
                <c:pt idx="2">
                  <c:v>6.9</c:v>
                </c:pt>
                <c:pt idx="3">
                  <c:v>8.6999999999999993</c:v>
                </c:pt>
                <c:pt idx="4">
                  <c:v>8.3000000000000007</c:v>
                </c:pt>
                <c:pt idx="5" formatCode="0">
                  <c:v>4.0999999999999996</c:v>
                </c:pt>
              </c:numCache>
            </c:numRef>
          </c:val>
        </c:ser>
        <c:ser>
          <c:idx val="0"/>
          <c:order val="2"/>
          <c:tx>
            <c:strRef>
              <c:f>Munka1!$A$4</c:f>
              <c:strCache>
                <c:ptCount val="1"/>
                <c:pt idx="0">
                  <c:v>Havonta többször</c:v>
                </c:pt>
              </c:strCache>
            </c:strRef>
          </c:tx>
          <c:spPr>
            <a:solidFill>
              <a:schemeClr val="tx2"/>
            </a:solidFill>
          </c:spPr>
          <c:invertIfNegative val="0"/>
          <c:dLbls>
            <c:dLbl>
              <c:idx val="5"/>
              <c:layout>
                <c:manualLayout>
                  <c:x val="1.1437909968337961E-2"/>
                  <c:y val="4.2735042735042739E-3"/>
                </c:manualLayout>
              </c:layout>
              <c:dLblPos val="ctr"/>
              <c:showLegendKey val="0"/>
              <c:showVal val="1"/>
              <c:showCatName val="0"/>
              <c:showSerName val="0"/>
              <c:showPercent val="0"/>
              <c:showBubbleSize val="0"/>
            </c:dLbl>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Munka1!$B$4:$G$4</c:f>
              <c:numCache>
                <c:formatCode>General</c:formatCode>
                <c:ptCount val="6"/>
                <c:pt idx="0">
                  <c:v>4.3</c:v>
                </c:pt>
                <c:pt idx="1">
                  <c:v>14.3</c:v>
                </c:pt>
                <c:pt idx="2">
                  <c:v>4.0999999999999996</c:v>
                </c:pt>
                <c:pt idx="3">
                  <c:v>3.5</c:v>
                </c:pt>
                <c:pt idx="4">
                  <c:v>2.6</c:v>
                </c:pt>
                <c:pt idx="5" formatCode="0">
                  <c:v>1.5</c:v>
                </c:pt>
              </c:numCache>
            </c:numRef>
          </c:val>
        </c:ser>
        <c:ser>
          <c:idx val="3"/>
          <c:order val="3"/>
          <c:tx>
            <c:strRef>
              <c:f>Munka1!$A$5</c:f>
              <c:strCache>
                <c:ptCount val="1"/>
                <c:pt idx="0">
                  <c:v>Hetente, vagy gyakrabban</c:v>
                </c:pt>
              </c:strCache>
            </c:strRef>
          </c:tx>
          <c:invertIfNegative val="0"/>
          <c:dLbls>
            <c:dLbl>
              <c:idx val="5"/>
              <c:layout>
                <c:manualLayout>
                  <c:x val="-9.8039228300039662E-3"/>
                  <c:y val="-4.2735042735042739E-3"/>
                </c:manualLayout>
              </c:layout>
              <c:dLblPos val="ctr"/>
              <c:showLegendKey val="0"/>
              <c:showVal val="1"/>
              <c:showCatName val="0"/>
              <c:showSerName val="0"/>
              <c:showPercent val="0"/>
              <c:showBubbleSize val="0"/>
            </c:dLbl>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Munka1!$B$5:$G$5</c:f>
              <c:numCache>
                <c:formatCode>General</c:formatCode>
                <c:ptCount val="6"/>
                <c:pt idx="0">
                  <c:v>88.7</c:v>
                </c:pt>
                <c:pt idx="1">
                  <c:v>32.299999999999997</c:v>
                </c:pt>
                <c:pt idx="2">
                  <c:v>76</c:v>
                </c:pt>
                <c:pt idx="3">
                  <c:v>48.8</c:v>
                </c:pt>
                <c:pt idx="4">
                  <c:v>12.399999999999999</c:v>
                </c:pt>
                <c:pt idx="5" formatCode="0">
                  <c:v>48.699999999999996</c:v>
                </c:pt>
              </c:numCache>
            </c:numRef>
          </c:val>
        </c:ser>
        <c:dLbls>
          <c:dLblPos val="ctr"/>
          <c:showLegendKey val="0"/>
          <c:showVal val="1"/>
          <c:showCatName val="0"/>
          <c:showSerName val="0"/>
          <c:showPercent val="0"/>
          <c:showBubbleSize val="0"/>
        </c:dLbls>
        <c:gapWidth val="50"/>
        <c:overlap val="100"/>
        <c:axId val="155318912"/>
        <c:axId val="159723904"/>
      </c:barChart>
      <c:catAx>
        <c:axId val="155318912"/>
        <c:scaling>
          <c:orientation val="minMax"/>
        </c:scaling>
        <c:delete val="1"/>
        <c:axPos val="b"/>
        <c:majorTickMark val="out"/>
        <c:minorTickMark val="none"/>
        <c:tickLblPos val="nextTo"/>
        <c:crossAx val="159723904"/>
        <c:crosses val="autoZero"/>
        <c:auto val="1"/>
        <c:lblAlgn val="ctr"/>
        <c:lblOffset val="100"/>
        <c:noMultiLvlLbl val="0"/>
      </c:catAx>
      <c:valAx>
        <c:axId val="159723904"/>
        <c:scaling>
          <c:orientation val="minMax"/>
          <c:max val="100"/>
        </c:scaling>
        <c:delete val="1"/>
        <c:axPos val="l"/>
        <c:numFmt formatCode="General" sourceLinked="1"/>
        <c:majorTickMark val="out"/>
        <c:minorTickMark val="none"/>
        <c:tickLblPos val="nextTo"/>
        <c:crossAx val="155318912"/>
        <c:crosses val="autoZero"/>
        <c:crossBetween val="between"/>
      </c:valAx>
    </c:plotArea>
    <c:legend>
      <c:legendPos val="r"/>
      <c:layout>
        <c:manualLayout>
          <c:xMode val="edge"/>
          <c:yMode val="edge"/>
          <c:x val="0.83266530706928454"/>
          <c:y val="0.25001817080557237"/>
          <c:w val="0.15583579793060032"/>
          <c:h val="0.49882293559458912"/>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81975262487054357"/>
        </c:manualLayout>
      </c:layout>
      <c:barChart>
        <c:barDir val="bar"/>
        <c:grouping val="clustered"/>
        <c:varyColors val="0"/>
        <c:ser>
          <c:idx val="3"/>
          <c:order val="0"/>
          <c:tx>
            <c:strRef>
              <c:f>Munka1!$E$1</c:f>
              <c:strCache>
                <c:ptCount val="1"/>
                <c:pt idx="0">
                  <c:v>40-49</c:v>
                </c:pt>
              </c:strCache>
            </c:strRef>
          </c:tx>
          <c:spPr>
            <a:solidFill>
              <a:schemeClr val="bg2"/>
            </a:solidFill>
            <a:ln>
              <a:solidFill>
                <a:schemeClr val="bg2"/>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val>
            <c:numRef>
              <c:f>Munka1!$E$2:$E$6</c:f>
              <c:numCache>
                <c:formatCode>General</c:formatCode>
                <c:ptCount val="5"/>
                <c:pt idx="0">
                  <c:v>67.3</c:v>
                </c:pt>
                <c:pt idx="1">
                  <c:v>38.4</c:v>
                </c:pt>
                <c:pt idx="2">
                  <c:v>18</c:v>
                </c:pt>
                <c:pt idx="3">
                  <c:v>4.5</c:v>
                </c:pt>
                <c:pt idx="4">
                  <c:v>5.9</c:v>
                </c:pt>
              </c:numCache>
            </c:numRef>
          </c:val>
        </c:ser>
        <c:dLbls>
          <c:showLegendKey val="0"/>
          <c:showVal val="0"/>
          <c:showCatName val="0"/>
          <c:showSerName val="0"/>
          <c:showPercent val="0"/>
          <c:showBubbleSize val="0"/>
        </c:dLbls>
        <c:gapWidth val="50"/>
        <c:axId val="179472640"/>
        <c:axId val="179478528"/>
      </c:barChart>
      <c:catAx>
        <c:axId val="179472640"/>
        <c:scaling>
          <c:orientation val="maxMin"/>
        </c:scaling>
        <c:delete val="1"/>
        <c:axPos val="l"/>
        <c:majorTickMark val="none"/>
        <c:minorTickMark val="none"/>
        <c:tickLblPos val="nextTo"/>
        <c:crossAx val="179478528"/>
        <c:crosses val="autoZero"/>
        <c:auto val="1"/>
        <c:lblAlgn val="ctr"/>
        <c:lblOffset val="100"/>
        <c:noMultiLvlLbl val="0"/>
      </c:catAx>
      <c:valAx>
        <c:axId val="179478528"/>
        <c:scaling>
          <c:orientation val="minMax"/>
        </c:scaling>
        <c:delete val="1"/>
        <c:axPos val="t"/>
        <c:numFmt formatCode="General" sourceLinked="1"/>
        <c:majorTickMark val="out"/>
        <c:minorTickMark val="none"/>
        <c:tickLblPos val="none"/>
        <c:crossAx val="17947264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81975262487054357"/>
        </c:manualLayout>
      </c:layout>
      <c:barChart>
        <c:barDir val="bar"/>
        <c:grouping val="clustered"/>
        <c:varyColors val="0"/>
        <c:ser>
          <c:idx val="3"/>
          <c:order val="0"/>
          <c:tx>
            <c:strRef>
              <c:f>Munka1!$F$1</c:f>
              <c:strCache>
                <c:ptCount val="1"/>
                <c:pt idx="0">
                  <c:v>50-75</c:v>
                </c:pt>
              </c:strCache>
            </c:strRef>
          </c:tx>
          <c:spPr>
            <a:solidFill>
              <a:schemeClr val="accent3"/>
            </a:solidFill>
            <a:ln>
              <a:solidFill>
                <a:schemeClr val="accent3"/>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val>
            <c:numRef>
              <c:f>Munka1!$F$2:$F$6</c:f>
              <c:numCache>
                <c:formatCode>General</c:formatCode>
                <c:ptCount val="5"/>
                <c:pt idx="0">
                  <c:v>70.8</c:v>
                </c:pt>
                <c:pt idx="1">
                  <c:v>37.1</c:v>
                </c:pt>
                <c:pt idx="2">
                  <c:v>18</c:v>
                </c:pt>
                <c:pt idx="3">
                  <c:v>2.2000000000000002</c:v>
                </c:pt>
                <c:pt idx="4">
                  <c:v>3.2</c:v>
                </c:pt>
              </c:numCache>
            </c:numRef>
          </c:val>
        </c:ser>
        <c:dLbls>
          <c:showLegendKey val="0"/>
          <c:showVal val="0"/>
          <c:showCatName val="0"/>
          <c:showSerName val="0"/>
          <c:showPercent val="0"/>
          <c:showBubbleSize val="0"/>
        </c:dLbls>
        <c:gapWidth val="50"/>
        <c:axId val="179494272"/>
        <c:axId val="179532928"/>
      </c:barChart>
      <c:catAx>
        <c:axId val="179494272"/>
        <c:scaling>
          <c:orientation val="maxMin"/>
        </c:scaling>
        <c:delete val="1"/>
        <c:axPos val="l"/>
        <c:majorTickMark val="none"/>
        <c:minorTickMark val="none"/>
        <c:tickLblPos val="nextTo"/>
        <c:crossAx val="179532928"/>
        <c:crosses val="autoZero"/>
        <c:auto val="1"/>
        <c:lblAlgn val="ctr"/>
        <c:lblOffset val="100"/>
        <c:noMultiLvlLbl val="0"/>
      </c:catAx>
      <c:valAx>
        <c:axId val="179532928"/>
        <c:scaling>
          <c:orientation val="minMax"/>
        </c:scaling>
        <c:delete val="1"/>
        <c:axPos val="t"/>
        <c:numFmt formatCode="General" sourceLinked="1"/>
        <c:majorTickMark val="out"/>
        <c:minorTickMark val="none"/>
        <c:tickLblPos val="none"/>
        <c:crossAx val="179494272"/>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Munka1!$B$1</c:f>
              <c:strCache>
                <c:ptCount val="1"/>
                <c:pt idx="0">
                  <c:v>TV</c:v>
                </c:pt>
              </c:strCache>
            </c:strRef>
          </c:tx>
          <c:spPr>
            <a:solidFill>
              <a:schemeClr val="accent2">
                <a:lumMod val="20000"/>
                <a:lumOff val="80000"/>
              </a:schemeClr>
            </a:solidFill>
            <a:ln>
              <a:solidFill>
                <a:schemeClr val="accent2">
                  <a:lumMod val="20000"/>
                  <a:lumOff val="80000"/>
                </a:schemeClr>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cat>
            <c:strRef>
              <c:f>Munka1!$A$2:$A$27</c:f>
              <c:strCache>
                <c:ptCount val="26"/>
                <c:pt idx="0">
                  <c:v>Vígjáték</c:v>
                </c:pt>
                <c:pt idx="1">
                  <c:v>Akciófilm</c:v>
                </c:pt>
                <c:pt idx="2">
                  <c:v>Hírek, híradó</c:v>
                </c:pt>
                <c:pt idx="3">
                  <c:v>Kalandfim</c:v>
                </c:pt>
                <c:pt idx="4">
                  <c:v>Dokumentumfilm</c:v>
                </c:pt>
                <c:pt idx="5">
                  <c:v>Ismeretterjesztő műsor</c:v>
                </c:pt>
                <c:pt idx="6">
                  <c:v>Rajzfilm</c:v>
                </c:pt>
                <c:pt idx="7">
                  <c:v>Vígjáték sorozat</c:v>
                </c:pt>
                <c:pt idx="8">
                  <c:v>Krimi</c:v>
                </c:pt>
                <c:pt idx="9">
                  <c:v>Zenei klippek</c:v>
                </c:pt>
                <c:pt idx="10">
                  <c:v>Krimi sorozat</c:v>
                </c:pt>
                <c:pt idx="11">
                  <c:v>Sci-fi, fantasy</c:v>
                </c:pt>
                <c:pt idx="12">
                  <c:v>Triller</c:v>
                </c:pt>
                <c:pt idx="13">
                  <c:v>Romantikus filmek</c:v>
                </c:pt>
                <c:pt idx="14">
                  <c:v>Akció sorozat</c:v>
                </c:pt>
                <c:pt idx="15">
                  <c:v>Vetélkedő</c:v>
                </c:pt>
                <c:pt idx="16">
                  <c:v>Dráma</c:v>
                </c:pt>
                <c:pt idx="17">
                  <c:v>Életmóddal kapcsolatos műsorok</c:v>
                </c:pt>
                <c:pt idx="18">
                  <c:v>Főzős műsorok</c:v>
                </c:pt>
                <c:pt idx="19">
                  <c:v>Sportműsor</c:v>
                </c:pt>
                <c:pt idx="20">
                  <c:v>Tehetségkutató műsor</c:v>
                </c:pt>
                <c:pt idx="21">
                  <c:v>Felnőtt filmek</c:v>
                </c:pt>
                <c:pt idx="22">
                  <c:v>Animációs sorozat</c:v>
                </c:pt>
                <c:pt idx="23">
                  <c:v>Magyar gyártású napi sorozatot (pl. Barátok közt, Jóban rosszban)</c:v>
                </c:pt>
                <c:pt idx="24">
                  <c:v>Valóságshow</c:v>
                </c:pt>
                <c:pt idx="25">
                  <c:v>Szappan opera</c:v>
                </c:pt>
              </c:strCache>
            </c:strRef>
          </c:cat>
          <c:val>
            <c:numRef>
              <c:f>Munka1!$B$2:$B$27</c:f>
              <c:numCache>
                <c:formatCode>General</c:formatCode>
                <c:ptCount val="26"/>
                <c:pt idx="0">
                  <c:v>84</c:v>
                </c:pt>
                <c:pt idx="1">
                  <c:v>74.900000000000006</c:v>
                </c:pt>
                <c:pt idx="2">
                  <c:v>81.5</c:v>
                </c:pt>
                <c:pt idx="3">
                  <c:v>76.3</c:v>
                </c:pt>
                <c:pt idx="4">
                  <c:v>79.599999999999994</c:v>
                </c:pt>
                <c:pt idx="5">
                  <c:v>81.099999999999994</c:v>
                </c:pt>
                <c:pt idx="6">
                  <c:v>69.8</c:v>
                </c:pt>
                <c:pt idx="7">
                  <c:v>70.5</c:v>
                </c:pt>
                <c:pt idx="8">
                  <c:v>72.8</c:v>
                </c:pt>
                <c:pt idx="9">
                  <c:v>42.2</c:v>
                </c:pt>
                <c:pt idx="10">
                  <c:v>66.599999999999994</c:v>
                </c:pt>
                <c:pt idx="11">
                  <c:v>56.3</c:v>
                </c:pt>
                <c:pt idx="12">
                  <c:v>59.2</c:v>
                </c:pt>
                <c:pt idx="13">
                  <c:v>60.4</c:v>
                </c:pt>
                <c:pt idx="14">
                  <c:v>63.3</c:v>
                </c:pt>
                <c:pt idx="15">
                  <c:v>66</c:v>
                </c:pt>
                <c:pt idx="16">
                  <c:v>52.3</c:v>
                </c:pt>
                <c:pt idx="17">
                  <c:v>58.7</c:v>
                </c:pt>
                <c:pt idx="18">
                  <c:v>59.4</c:v>
                </c:pt>
                <c:pt idx="19">
                  <c:v>55.8</c:v>
                </c:pt>
                <c:pt idx="20">
                  <c:v>55.4</c:v>
                </c:pt>
                <c:pt idx="21">
                  <c:v>32.299999999999997</c:v>
                </c:pt>
                <c:pt idx="22">
                  <c:v>42.6</c:v>
                </c:pt>
                <c:pt idx="23">
                  <c:v>46.7</c:v>
                </c:pt>
                <c:pt idx="24">
                  <c:v>34</c:v>
                </c:pt>
                <c:pt idx="25">
                  <c:v>26.7</c:v>
                </c:pt>
              </c:numCache>
            </c:numRef>
          </c:val>
        </c:ser>
        <c:dLbls>
          <c:showLegendKey val="0"/>
          <c:showVal val="0"/>
          <c:showCatName val="0"/>
          <c:showSerName val="0"/>
          <c:showPercent val="0"/>
          <c:showBubbleSize val="0"/>
        </c:dLbls>
        <c:gapWidth val="50"/>
        <c:axId val="178685440"/>
        <c:axId val="178686976"/>
      </c:barChart>
      <c:catAx>
        <c:axId val="178685440"/>
        <c:scaling>
          <c:orientation val="maxMin"/>
        </c:scaling>
        <c:delete val="1"/>
        <c:axPos val="l"/>
        <c:majorTickMark val="none"/>
        <c:minorTickMark val="none"/>
        <c:tickLblPos val="nextTo"/>
        <c:crossAx val="178686976"/>
        <c:crosses val="autoZero"/>
        <c:auto val="1"/>
        <c:lblAlgn val="ctr"/>
        <c:lblOffset val="100"/>
        <c:noMultiLvlLbl val="0"/>
      </c:catAx>
      <c:valAx>
        <c:axId val="178686976"/>
        <c:scaling>
          <c:orientation val="minMax"/>
          <c:max val="100"/>
          <c:min val="0"/>
        </c:scaling>
        <c:delete val="1"/>
        <c:axPos val="t"/>
        <c:numFmt formatCode="General" sourceLinked="1"/>
        <c:majorTickMark val="out"/>
        <c:minorTickMark val="none"/>
        <c:tickLblPos val="nextTo"/>
        <c:crossAx val="17868544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Munka1!$C$1</c:f>
              <c:strCache>
                <c:ptCount val="1"/>
                <c:pt idx="0">
                  <c:v>Asztali számítógép</c:v>
                </c:pt>
              </c:strCache>
            </c:strRef>
          </c:tx>
          <c:spPr>
            <a:solidFill>
              <a:schemeClr val="accent1"/>
            </a:solidFill>
            <a:ln>
              <a:solidFill>
                <a:schemeClr val="accent1"/>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Munka1!$C$2:$C$27</c:f>
              <c:numCache>
                <c:formatCode>General</c:formatCode>
                <c:ptCount val="26"/>
                <c:pt idx="0">
                  <c:v>18.100000000000001</c:v>
                </c:pt>
                <c:pt idx="1">
                  <c:v>16.100000000000001</c:v>
                </c:pt>
                <c:pt idx="2">
                  <c:v>17.100000000000001</c:v>
                </c:pt>
                <c:pt idx="3">
                  <c:v>14.4</c:v>
                </c:pt>
                <c:pt idx="4">
                  <c:v>11.6</c:v>
                </c:pt>
                <c:pt idx="5">
                  <c:v>10.9</c:v>
                </c:pt>
                <c:pt idx="6">
                  <c:v>17.100000000000001</c:v>
                </c:pt>
                <c:pt idx="7">
                  <c:v>10.9</c:v>
                </c:pt>
                <c:pt idx="8">
                  <c:v>11.5</c:v>
                </c:pt>
                <c:pt idx="9">
                  <c:v>33.200000000000003</c:v>
                </c:pt>
                <c:pt idx="10">
                  <c:v>8.5</c:v>
                </c:pt>
                <c:pt idx="11">
                  <c:v>14.9</c:v>
                </c:pt>
                <c:pt idx="12">
                  <c:v>13</c:v>
                </c:pt>
                <c:pt idx="13">
                  <c:v>9.6</c:v>
                </c:pt>
                <c:pt idx="14">
                  <c:v>8.9</c:v>
                </c:pt>
                <c:pt idx="15">
                  <c:v>3.6</c:v>
                </c:pt>
                <c:pt idx="16">
                  <c:v>9</c:v>
                </c:pt>
                <c:pt idx="17">
                  <c:v>8.6</c:v>
                </c:pt>
                <c:pt idx="18">
                  <c:v>6.1</c:v>
                </c:pt>
                <c:pt idx="19">
                  <c:v>7.9</c:v>
                </c:pt>
                <c:pt idx="20">
                  <c:v>5.0999999999999996</c:v>
                </c:pt>
                <c:pt idx="21">
                  <c:v>17.899999999999999</c:v>
                </c:pt>
                <c:pt idx="22">
                  <c:v>11</c:v>
                </c:pt>
                <c:pt idx="23">
                  <c:v>5</c:v>
                </c:pt>
                <c:pt idx="24">
                  <c:v>2.2999999999999998</c:v>
                </c:pt>
                <c:pt idx="25">
                  <c:v>2.7</c:v>
                </c:pt>
              </c:numCache>
            </c:numRef>
          </c:val>
        </c:ser>
        <c:dLbls>
          <c:showLegendKey val="0"/>
          <c:showVal val="0"/>
          <c:showCatName val="0"/>
          <c:showSerName val="0"/>
          <c:showPercent val="0"/>
          <c:showBubbleSize val="0"/>
        </c:dLbls>
        <c:gapWidth val="50"/>
        <c:axId val="178793088"/>
        <c:axId val="178803072"/>
      </c:barChart>
      <c:catAx>
        <c:axId val="178793088"/>
        <c:scaling>
          <c:orientation val="maxMin"/>
        </c:scaling>
        <c:delete val="1"/>
        <c:axPos val="l"/>
        <c:majorTickMark val="none"/>
        <c:minorTickMark val="none"/>
        <c:tickLblPos val="nextTo"/>
        <c:crossAx val="178803072"/>
        <c:crosses val="autoZero"/>
        <c:auto val="1"/>
        <c:lblAlgn val="ctr"/>
        <c:lblOffset val="100"/>
        <c:noMultiLvlLbl val="0"/>
      </c:catAx>
      <c:valAx>
        <c:axId val="178803072"/>
        <c:scaling>
          <c:orientation val="minMax"/>
          <c:max val="100"/>
          <c:min val="0"/>
        </c:scaling>
        <c:delete val="1"/>
        <c:axPos val="t"/>
        <c:numFmt formatCode="General" sourceLinked="1"/>
        <c:majorTickMark val="out"/>
        <c:minorTickMark val="none"/>
        <c:tickLblPos val="nextTo"/>
        <c:crossAx val="178793088"/>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Munka1!$D$1</c:f>
              <c:strCache>
                <c:ptCount val="1"/>
                <c:pt idx="0">
                  <c:v>Hordozható számítógép (Laptop, notebook)</c:v>
                </c:pt>
              </c:strCache>
            </c:strRef>
          </c:tx>
          <c:spPr>
            <a:solidFill>
              <a:schemeClr val="tx2"/>
            </a:solidFill>
            <a:ln>
              <a:solidFill>
                <a:schemeClr val="tx2"/>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Munka1!$D$2:$D$27</c:f>
              <c:numCache>
                <c:formatCode>General</c:formatCode>
                <c:ptCount val="26"/>
                <c:pt idx="0">
                  <c:v>15.9</c:v>
                </c:pt>
                <c:pt idx="1">
                  <c:v>14</c:v>
                </c:pt>
                <c:pt idx="2">
                  <c:v>10.3</c:v>
                </c:pt>
                <c:pt idx="3">
                  <c:v>13.7</c:v>
                </c:pt>
                <c:pt idx="4">
                  <c:v>8.5</c:v>
                </c:pt>
                <c:pt idx="5">
                  <c:v>6.6</c:v>
                </c:pt>
                <c:pt idx="6">
                  <c:v>13.1</c:v>
                </c:pt>
                <c:pt idx="7">
                  <c:v>12.2</c:v>
                </c:pt>
                <c:pt idx="8">
                  <c:v>9.4</c:v>
                </c:pt>
                <c:pt idx="9">
                  <c:v>24.3</c:v>
                </c:pt>
                <c:pt idx="10">
                  <c:v>7.8</c:v>
                </c:pt>
                <c:pt idx="11">
                  <c:v>12</c:v>
                </c:pt>
                <c:pt idx="12">
                  <c:v>10.8</c:v>
                </c:pt>
                <c:pt idx="13">
                  <c:v>10.8</c:v>
                </c:pt>
                <c:pt idx="14">
                  <c:v>7.9</c:v>
                </c:pt>
                <c:pt idx="15">
                  <c:v>2.6</c:v>
                </c:pt>
                <c:pt idx="16">
                  <c:v>9.1</c:v>
                </c:pt>
                <c:pt idx="17">
                  <c:v>4.7</c:v>
                </c:pt>
                <c:pt idx="18">
                  <c:v>4</c:v>
                </c:pt>
                <c:pt idx="19">
                  <c:v>5.0999999999999996</c:v>
                </c:pt>
                <c:pt idx="20">
                  <c:v>5.3</c:v>
                </c:pt>
                <c:pt idx="21">
                  <c:v>10.7</c:v>
                </c:pt>
                <c:pt idx="22">
                  <c:v>7.2</c:v>
                </c:pt>
                <c:pt idx="23">
                  <c:v>3.7</c:v>
                </c:pt>
                <c:pt idx="24">
                  <c:v>2.1</c:v>
                </c:pt>
                <c:pt idx="25">
                  <c:v>2.2000000000000002</c:v>
                </c:pt>
              </c:numCache>
            </c:numRef>
          </c:val>
        </c:ser>
        <c:dLbls>
          <c:showLegendKey val="0"/>
          <c:showVal val="0"/>
          <c:showCatName val="0"/>
          <c:showSerName val="0"/>
          <c:showPercent val="0"/>
          <c:showBubbleSize val="0"/>
        </c:dLbls>
        <c:gapWidth val="50"/>
        <c:axId val="178839552"/>
        <c:axId val="178841088"/>
      </c:barChart>
      <c:catAx>
        <c:axId val="178839552"/>
        <c:scaling>
          <c:orientation val="maxMin"/>
        </c:scaling>
        <c:delete val="1"/>
        <c:axPos val="l"/>
        <c:majorTickMark val="none"/>
        <c:minorTickMark val="none"/>
        <c:tickLblPos val="nextTo"/>
        <c:crossAx val="178841088"/>
        <c:crosses val="autoZero"/>
        <c:auto val="1"/>
        <c:lblAlgn val="ctr"/>
        <c:lblOffset val="100"/>
        <c:noMultiLvlLbl val="0"/>
      </c:catAx>
      <c:valAx>
        <c:axId val="178841088"/>
        <c:scaling>
          <c:orientation val="minMax"/>
          <c:max val="100"/>
          <c:min val="0"/>
        </c:scaling>
        <c:delete val="1"/>
        <c:axPos val="t"/>
        <c:numFmt formatCode="General" sourceLinked="1"/>
        <c:majorTickMark val="out"/>
        <c:minorTickMark val="none"/>
        <c:tickLblPos val="nextTo"/>
        <c:crossAx val="178839552"/>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Munka1!$E$1</c:f>
              <c:strCache>
                <c:ptCount val="1"/>
                <c:pt idx="0">
                  <c:v>Tablet, (táblagép)</c:v>
                </c:pt>
              </c:strCache>
            </c:strRef>
          </c:tx>
          <c:spPr>
            <a:solidFill>
              <a:schemeClr val="bg2"/>
            </a:solidFill>
            <a:ln>
              <a:solidFill>
                <a:schemeClr val="bg2"/>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Munka1!$E$2:$E$27</c:f>
              <c:numCache>
                <c:formatCode>General</c:formatCode>
                <c:ptCount val="26"/>
                <c:pt idx="0">
                  <c:v>0.6</c:v>
                </c:pt>
                <c:pt idx="1">
                  <c:v>0.6</c:v>
                </c:pt>
                <c:pt idx="2">
                  <c:v>1.2</c:v>
                </c:pt>
                <c:pt idx="3">
                  <c:v>1.2</c:v>
                </c:pt>
                <c:pt idx="4">
                  <c:v>0.9</c:v>
                </c:pt>
                <c:pt idx="5">
                  <c:v>0.5</c:v>
                </c:pt>
                <c:pt idx="6">
                  <c:v>1.4</c:v>
                </c:pt>
                <c:pt idx="7">
                  <c:v>0.8</c:v>
                </c:pt>
                <c:pt idx="8">
                  <c:v>0.3</c:v>
                </c:pt>
                <c:pt idx="9">
                  <c:v>2.6</c:v>
                </c:pt>
                <c:pt idx="10">
                  <c:v>0.3</c:v>
                </c:pt>
                <c:pt idx="11">
                  <c:v>0.6</c:v>
                </c:pt>
                <c:pt idx="12">
                  <c:v>0.7</c:v>
                </c:pt>
                <c:pt idx="13">
                  <c:v>0.3</c:v>
                </c:pt>
                <c:pt idx="14">
                  <c:v>0.5</c:v>
                </c:pt>
                <c:pt idx="15">
                  <c:v>0</c:v>
                </c:pt>
                <c:pt idx="16">
                  <c:v>0.4</c:v>
                </c:pt>
                <c:pt idx="17">
                  <c:v>0.9</c:v>
                </c:pt>
                <c:pt idx="18">
                  <c:v>0.6</c:v>
                </c:pt>
                <c:pt idx="19">
                  <c:v>1</c:v>
                </c:pt>
                <c:pt idx="20">
                  <c:v>0.6</c:v>
                </c:pt>
                <c:pt idx="21">
                  <c:v>1.5</c:v>
                </c:pt>
                <c:pt idx="22">
                  <c:v>0.5</c:v>
                </c:pt>
                <c:pt idx="23">
                  <c:v>0.5</c:v>
                </c:pt>
                <c:pt idx="24">
                  <c:v>0.3</c:v>
                </c:pt>
                <c:pt idx="25">
                  <c:v>0.1</c:v>
                </c:pt>
              </c:numCache>
            </c:numRef>
          </c:val>
        </c:ser>
        <c:dLbls>
          <c:showLegendKey val="0"/>
          <c:showVal val="0"/>
          <c:showCatName val="0"/>
          <c:showSerName val="0"/>
          <c:showPercent val="0"/>
          <c:showBubbleSize val="0"/>
        </c:dLbls>
        <c:gapWidth val="50"/>
        <c:axId val="179946624"/>
        <c:axId val="179948160"/>
      </c:barChart>
      <c:catAx>
        <c:axId val="179946624"/>
        <c:scaling>
          <c:orientation val="maxMin"/>
        </c:scaling>
        <c:delete val="1"/>
        <c:axPos val="l"/>
        <c:majorTickMark val="none"/>
        <c:minorTickMark val="none"/>
        <c:tickLblPos val="nextTo"/>
        <c:crossAx val="179948160"/>
        <c:crosses val="autoZero"/>
        <c:auto val="1"/>
        <c:lblAlgn val="ctr"/>
        <c:lblOffset val="100"/>
        <c:noMultiLvlLbl val="0"/>
      </c:catAx>
      <c:valAx>
        <c:axId val="179948160"/>
        <c:scaling>
          <c:orientation val="minMax"/>
          <c:max val="100"/>
          <c:min val="0"/>
        </c:scaling>
        <c:delete val="1"/>
        <c:axPos val="t"/>
        <c:numFmt formatCode="General" sourceLinked="1"/>
        <c:majorTickMark val="out"/>
        <c:minorTickMark val="none"/>
        <c:tickLblPos val="nextTo"/>
        <c:crossAx val="17994662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Munka1!$F$1</c:f>
              <c:strCache>
                <c:ptCount val="1"/>
                <c:pt idx="0">
                  <c:v>Okostelefon</c:v>
                </c:pt>
              </c:strCache>
            </c:strRef>
          </c:tx>
          <c:spPr>
            <a:solidFill>
              <a:schemeClr val="accent3"/>
            </a:solidFill>
            <a:ln>
              <a:solidFill>
                <a:schemeClr val="accent3"/>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Munka1!$F$2:$F$27</c:f>
              <c:numCache>
                <c:formatCode>General</c:formatCode>
                <c:ptCount val="26"/>
                <c:pt idx="0">
                  <c:v>1.2</c:v>
                </c:pt>
                <c:pt idx="1">
                  <c:v>0.9</c:v>
                </c:pt>
                <c:pt idx="2">
                  <c:v>2.7</c:v>
                </c:pt>
                <c:pt idx="3">
                  <c:v>1.1000000000000001</c:v>
                </c:pt>
                <c:pt idx="4">
                  <c:v>0.4</c:v>
                </c:pt>
                <c:pt idx="5">
                  <c:v>0.4</c:v>
                </c:pt>
                <c:pt idx="6">
                  <c:v>1.3</c:v>
                </c:pt>
                <c:pt idx="7">
                  <c:v>1.1000000000000001</c:v>
                </c:pt>
                <c:pt idx="8">
                  <c:v>0.6</c:v>
                </c:pt>
                <c:pt idx="9">
                  <c:v>7.8</c:v>
                </c:pt>
                <c:pt idx="10">
                  <c:v>0.5</c:v>
                </c:pt>
                <c:pt idx="11">
                  <c:v>1.1000000000000001</c:v>
                </c:pt>
                <c:pt idx="12">
                  <c:v>0.5</c:v>
                </c:pt>
                <c:pt idx="13">
                  <c:v>0.4</c:v>
                </c:pt>
                <c:pt idx="14">
                  <c:v>0.6</c:v>
                </c:pt>
                <c:pt idx="15">
                  <c:v>0.2</c:v>
                </c:pt>
                <c:pt idx="16">
                  <c:v>0.8</c:v>
                </c:pt>
                <c:pt idx="17">
                  <c:v>0.4</c:v>
                </c:pt>
                <c:pt idx="18">
                  <c:v>0.2</c:v>
                </c:pt>
                <c:pt idx="19">
                  <c:v>0.2</c:v>
                </c:pt>
                <c:pt idx="20">
                  <c:v>0.4</c:v>
                </c:pt>
                <c:pt idx="21">
                  <c:v>2</c:v>
                </c:pt>
                <c:pt idx="22">
                  <c:v>1</c:v>
                </c:pt>
                <c:pt idx="23">
                  <c:v>0.3</c:v>
                </c:pt>
                <c:pt idx="24">
                  <c:v>0.1</c:v>
                </c:pt>
                <c:pt idx="25">
                  <c:v>0.2</c:v>
                </c:pt>
              </c:numCache>
            </c:numRef>
          </c:val>
        </c:ser>
        <c:dLbls>
          <c:showLegendKey val="0"/>
          <c:showVal val="0"/>
          <c:showCatName val="0"/>
          <c:showSerName val="0"/>
          <c:showPercent val="0"/>
          <c:showBubbleSize val="0"/>
        </c:dLbls>
        <c:gapWidth val="50"/>
        <c:axId val="179960064"/>
        <c:axId val="180236288"/>
      </c:barChart>
      <c:catAx>
        <c:axId val="179960064"/>
        <c:scaling>
          <c:orientation val="maxMin"/>
        </c:scaling>
        <c:delete val="1"/>
        <c:axPos val="l"/>
        <c:majorTickMark val="none"/>
        <c:minorTickMark val="none"/>
        <c:tickLblPos val="nextTo"/>
        <c:crossAx val="180236288"/>
        <c:crosses val="autoZero"/>
        <c:auto val="1"/>
        <c:lblAlgn val="ctr"/>
        <c:lblOffset val="100"/>
        <c:noMultiLvlLbl val="0"/>
      </c:catAx>
      <c:valAx>
        <c:axId val="180236288"/>
        <c:scaling>
          <c:orientation val="minMax"/>
          <c:max val="100"/>
          <c:min val="0"/>
        </c:scaling>
        <c:delete val="1"/>
        <c:axPos val="t"/>
        <c:numFmt formatCode="General" sourceLinked="1"/>
        <c:majorTickMark val="out"/>
        <c:minorTickMark val="none"/>
        <c:tickLblPos val="nextTo"/>
        <c:crossAx val="17996006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Munka1!$G$1</c:f>
              <c:strCache>
                <c:ptCount val="1"/>
                <c:pt idx="0">
                  <c:v>Nem nézek ilyen műsorokat</c:v>
                </c:pt>
              </c:strCache>
            </c:strRef>
          </c:tx>
          <c:spPr>
            <a:solidFill>
              <a:schemeClr val="accent4"/>
            </a:solidFill>
            <a:ln>
              <a:solidFill>
                <a:schemeClr val="accent4"/>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Munka1!$G$2:$G$27</c:f>
              <c:numCache>
                <c:formatCode>General</c:formatCode>
                <c:ptCount val="26"/>
                <c:pt idx="0">
                  <c:v>6.7</c:v>
                </c:pt>
                <c:pt idx="1">
                  <c:v>16.100000000000001</c:v>
                </c:pt>
                <c:pt idx="2">
                  <c:v>12.2</c:v>
                </c:pt>
                <c:pt idx="3">
                  <c:v>14.9</c:v>
                </c:pt>
                <c:pt idx="4">
                  <c:v>13.7</c:v>
                </c:pt>
                <c:pt idx="5">
                  <c:v>13.4</c:v>
                </c:pt>
                <c:pt idx="6">
                  <c:v>22.1</c:v>
                </c:pt>
                <c:pt idx="7">
                  <c:v>21.5</c:v>
                </c:pt>
                <c:pt idx="8">
                  <c:v>21.5</c:v>
                </c:pt>
                <c:pt idx="9">
                  <c:v>22.7</c:v>
                </c:pt>
                <c:pt idx="10">
                  <c:v>28</c:v>
                </c:pt>
                <c:pt idx="11">
                  <c:v>33.200000000000003</c:v>
                </c:pt>
                <c:pt idx="12">
                  <c:v>32.4</c:v>
                </c:pt>
                <c:pt idx="13">
                  <c:v>33.4</c:v>
                </c:pt>
                <c:pt idx="14">
                  <c:v>31.2</c:v>
                </c:pt>
                <c:pt idx="15">
                  <c:v>31.6</c:v>
                </c:pt>
                <c:pt idx="16">
                  <c:v>40.4</c:v>
                </c:pt>
                <c:pt idx="17">
                  <c:v>35.6</c:v>
                </c:pt>
                <c:pt idx="18">
                  <c:v>37</c:v>
                </c:pt>
                <c:pt idx="19">
                  <c:v>40.200000000000003</c:v>
                </c:pt>
                <c:pt idx="20">
                  <c:v>40.700000000000003</c:v>
                </c:pt>
                <c:pt idx="21">
                  <c:v>45.8</c:v>
                </c:pt>
                <c:pt idx="22">
                  <c:v>49.7</c:v>
                </c:pt>
                <c:pt idx="23">
                  <c:v>50.8</c:v>
                </c:pt>
                <c:pt idx="24">
                  <c:v>63.8</c:v>
                </c:pt>
                <c:pt idx="25">
                  <c:v>70.900000000000006</c:v>
                </c:pt>
              </c:numCache>
            </c:numRef>
          </c:val>
        </c:ser>
        <c:dLbls>
          <c:showLegendKey val="0"/>
          <c:showVal val="0"/>
          <c:showCatName val="0"/>
          <c:showSerName val="0"/>
          <c:showPercent val="0"/>
          <c:showBubbleSize val="0"/>
        </c:dLbls>
        <c:gapWidth val="50"/>
        <c:axId val="166257024"/>
        <c:axId val="162285824"/>
      </c:barChart>
      <c:catAx>
        <c:axId val="166257024"/>
        <c:scaling>
          <c:orientation val="maxMin"/>
        </c:scaling>
        <c:delete val="1"/>
        <c:axPos val="l"/>
        <c:majorTickMark val="none"/>
        <c:minorTickMark val="none"/>
        <c:tickLblPos val="nextTo"/>
        <c:crossAx val="162285824"/>
        <c:crosses val="autoZero"/>
        <c:auto val="1"/>
        <c:lblAlgn val="ctr"/>
        <c:lblOffset val="100"/>
        <c:noMultiLvlLbl val="0"/>
      </c:catAx>
      <c:valAx>
        <c:axId val="162285824"/>
        <c:scaling>
          <c:orientation val="minMax"/>
          <c:max val="100"/>
          <c:min val="0"/>
        </c:scaling>
        <c:delete val="1"/>
        <c:axPos val="t"/>
        <c:numFmt formatCode="General" sourceLinked="1"/>
        <c:majorTickMark val="out"/>
        <c:minorTickMark val="none"/>
        <c:tickLblPos val="nextTo"/>
        <c:crossAx val="16625702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Munka1!$B$1</c:f>
              <c:strCache>
                <c:ptCount val="1"/>
                <c:pt idx="0">
                  <c:v>TV</c:v>
                </c:pt>
              </c:strCache>
            </c:strRef>
          </c:tx>
          <c:spPr>
            <a:solidFill>
              <a:schemeClr val="accent2">
                <a:lumMod val="20000"/>
                <a:lumOff val="80000"/>
              </a:schemeClr>
            </a:solidFill>
            <a:ln>
              <a:solidFill>
                <a:schemeClr val="accent2">
                  <a:lumMod val="20000"/>
                  <a:lumOff val="80000"/>
                </a:schemeClr>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cat>
            <c:strRef>
              <c:f>Munka1!$A$2:$A$27</c:f>
              <c:strCache>
                <c:ptCount val="26"/>
                <c:pt idx="0">
                  <c:v>Vígjáték</c:v>
                </c:pt>
                <c:pt idx="1">
                  <c:v>Akciófilm</c:v>
                </c:pt>
                <c:pt idx="2">
                  <c:v>Hírek, híradó</c:v>
                </c:pt>
                <c:pt idx="3">
                  <c:v>Kalandfim</c:v>
                </c:pt>
                <c:pt idx="4">
                  <c:v>Dokumentumfilm</c:v>
                </c:pt>
                <c:pt idx="5">
                  <c:v>Ismeretterjesztő műsor</c:v>
                </c:pt>
                <c:pt idx="6">
                  <c:v>Rajzfilm</c:v>
                </c:pt>
                <c:pt idx="7">
                  <c:v>Vígjáték sorozat</c:v>
                </c:pt>
                <c:pt idx="8">
                  <c:v>Krimi</c:v>
                </c:pt>
                <c:pt idx="9">
                  <c:v>Zenei klippek</c:v>
                </c:pt>
                <c:pt idx="10">
                  <c:v>Krimi sorozat</c:v>
                </c:pt>
                <c:pt idx="11">
                  <c:v>Sci-fi, fantasy</c:v>
                </c:pt>
                <c:pt idx="12">
                  <c:v>Triller</c:v>
                </c:pt>
                <c:pt idx="13">
                  <c:v>Romantikus filmek</c:v>
                </c:pt>
                <c:pt idx="14">
                  <c:v>Akció sorozat</c:v>
                </c:pt>
                <c:pt idx="15">
                  <c:v>Vetélkedő</c:v>
                </c:pt>
                <c:pt idx="16">
                  <c:v>Dráma</c:v>
                </c:pt>
                <c:pt idx="17">
                  <c:v>Életmóddal kapcsolatos műsorok</c:v>
                </c:pt>
                <c:pt idx="18">
                  <c:v>Főzős műsorok</c:v>
                </c:pt>
                <c:pt idx="19">
                  <c:v>Sportműsor</c:v>
                </c:pt>
                <c:pt idx="20">
                  <c:v>Tehetségkutató műsor</c:v>
                </c:pt>
                <c:pt idx="21">
                  <c:v>Felnőtt filmek</c:v>
                </c:pt>
                <c:pt idx="22">
                  <c:v>Animációs sorozat</c:v>
                </c:pt>
                <c:pt idx="23">
                  <c:v>Magyar gyártású napi sorozatot (pl. Barátok közt, Jóban rosszban)</c:v>
                </c:pt>
                <c:pt idx="24">
                  <c:v>Valóságshow</c:v>
                </c:pt>
                <c:pt idx="25">
                  <c:v>Szappan opera</c:v>
                </c:pt>
              </c:strCache>
            </c:strRef>
          </c:cat>
          <c:val>
            <c:numRef>
              <c:f>Munka1!$B$2:$B$27</c:f>
              <c:numCache>
                <c:formatCode>General</c:formatCode>
                <c:ptCount val="26"/>
                <c:pt idx="0">
                  <c:v>90.03</c:v>
                </c:pt>
                <c:pt idx="1">
                  <c:v>89.27</c:v>
                </c:pt>
                <c:pt idx="2">
                  <c:v>92.82</c:v>
                </c:pt>
                <c:pt idx="3">
                  <c:v>89.66</c:v>
                </c:pt>
                <c:pt idx="4">
                  <c:v>92.24</c:v>
                </c:pt>
                <c:pt idx="5">
                  <c:v>93.65</c:v>
                </c:pt>
                <c:pt idx="6">
                  <c:v>89.6</c:v>
                </c:pt>
                <c:pt idx="7">
                  <c:v>89.81</c:v>
                </c:pt>
                <c:pt idx="8">
                  <c:v>92.74</c:v>
                </c:pt>
                <c:pt idx="9">
                  <c:v>54.59</c:v>
                </c:pt>
                <c:pt idx="10">
                  <c:v>92.5</c:v>
                </c:pt>
                <c:pt idx="11">
                  <c:v>84.28</c:v>
                </c:pt>
                <c:pt idx="12">
                  <c:v>87.57</c:v>
                </c:pt>
                <c:pt idx="13">
                  <c:v>90.69</c:v>
                </c:pt>
                <c:pt idx="14">
                  <c:v>92.01</c:v>
                </c:pt>
                <c:pt idx="15">
                  <c:v>96.49</c:v>
                </c:pt>
                <c:pt idx="16">
                  <c:v>87.75</c:v>
                </c:pt>
                <c:pt idx="17">
                  <c:v>91.15</c:v>
                </c:pt>
                <c:pt idx="18">
                  <c:v>94.29</c:v>
                </c:pt>
                <c:pt idx="19">
                  <c:v>93.31</c:v>
                </c:pt>
                <c:pt idx="20">
                  <c:v>93.42</c:v>
                </c:pt>
                <c:pt idx="21">
                  <c:v>59.59</c:v>
                </c:pt>
                <c:pt idx="22">
                  <c:v>84.69</c:v>
                </c:pt>
                <c:pt idx="23">
                  <c:v>94.92</c:v>
                </c:pt>
                <c:pt idx="24">
                  <c:v>93.92</c:v>
                </c:pt>
                <c:pt idx="25">
                  <c:v>91.75</c:v>
                </c:pt>
              </c:numCache>
            </c:numRef>
          </c:val>
        </c:ser>
        <c:dLbls>
          <c:showLegendKey val="0"/>
          <c:showVal val="0"/>
          <c:showCatName val="0"/>
          <c:showSerName val="0"/>
          <c:showPercent val="0"/>
          <c:showBubbleSize val="0"/>
        </c:dLbls>
        <c:gapWidth val="50"/>
        <c:axId val="163686656"/>
        <c:axId val="166187008"/>
      </c:barChart>
      <c:catAx>
        <c:axId val="163686656"/>
        <c:scaling>
          <c:orientation val="maxMin"/>
        </c:scaling>
        <c:delete val="1"/>
        <c:axPos val="l"/>
        <c:majorTickMark val="none"/>
        <c:minorTickMark val="none"/>
        <c:tickLblPos val="nextTo"/>
        <c:crossAx val="166187008"/>
        <c:crosses val="autoZero"/>
        <c:auto val="1"/>
        <c:lblAlgn val="ctr"/>
        <c:lblOffset val="100"/>
        <c:noMultiLvlLbl val="0"/>
      </c:catAx>
      <c:valAx>
        <c:axId val="166187008"/>
        <c:scaling>
          <c:orientation val="minMax"/>
          <c:max val="100"/>
          <c:min val="0"/>
        </c:scaling>
        <c:delete val="1"/>
        <c:axPos val="t"/>
        <c:numFmt formatCode="General" sourceLinked="1"/>
        <c:majorTickMark val="out"/>
        <c:minorTickMark val="none"/>
        <c:tickLblPos val="nextTo"/>
        <c:crossAx val="163686656"/>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Munka1!$C$1</c:f>
              <c:strCache>
                <c:ptCount val="1"/>
                <c:pt idx="0">
                  <c:v>Asztali számítógép</c:v>
                </c:pt>
              </c:strCache>
            </c:strRef>
          </c:tx>
          <c:spPr>
            <a:solidFill>
              <a:schemeClr val="accent1"/>
            </a:solidFill>
            <a:ln>
              <a:solidFill>
                <a:schemeClr val="accent1"/>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Munka1!$C$2:$C$27</c:f>
              <c:numCache>
                <c:formatCode>General</c:formatCode>
                <c:ptCount val="26"/>
                <c:pt idx="0">
                  <c:v>19.399999999999999</c:v>
                </c:pt>
                <c:pt idx="1">
                  <c:v>19.190000000000001</c:v>
                </c:pt>
                <c:pt idx="2">
                  <c:v>19.48</c:v>
                </c:pt>
                <c:pt idx="3">
                  <c:v>16.920000000000002</c:v>
                </c:pt>
                <c:pt idx="4">
                  <c:v>13.44</c:v>
                </c:pt>
                <c:pt idx="5">
                  <c:v>12.59</c:v>
                </c:pt>
                <c:pt idx="6">
                  <c:v>21.95</c:v>
                </c:pt>
                <c:pt idx="7">
                  <c:v>13.89</c:v>
                </c:pt>
                <c:pt idx="8">
                  <c:v>14.65</c:v>
                </c:pt>
                <c:pt idx="9">
                  <c:v>42.95</c:v>
                </c:pt>
                <c:pt idx="10">
                  <c:v>11.81</c:v>
                </c:pt>
                <c:pt idx="11">
                  <c:v>22.31</c:v>
                </c:pt>
                <c:pt idx="12">
                  <c:v>19.23</c:v>
                </c:pt>
                <c:pt idx="13">
                  <c:v>14.41</c:v>
                </c:pt>
                <c:pt idx="14">
                  <c:v>12.94</c:v>
                </c:pt>
                <c:pt idx="15">
                  <c:v>5.26</c:v>
                </c:pt>
                <c:pt idx="16">
                  <c:v>15.1</c:v>
                </c:pt>
                <c:pt idx="17">
                  <c:v>13.35</c:v>
                </c:pt>
                <c:pt idx="18">
                  <c:v>9.68</c:v>
                </c:pt>
                <c:pt idx="19">
                  <c:v>13.21</c:v>
                </c:pt>
                <c:pt idx="20">
                  <c:v>8.6</c:v>
                </c:pt>
                <c:pt idx="21">
                  <c:v>33.03</c:v>
                </c:pt>
                <c:pt idx="22">
                  <c:v>21.87</c:v>
                </c:pt>
                <c:pt idx="23">
                  <c:v>10.16</c:v>
                </c:pt>
                <c:pt idx="24">
                  <c:v>6.35</c:v>
                </c:pt>
                <c:pt idx="25">
                  <c:v>9.2799999999999994</c:v>
                </c:pt>
              </c:numCache>
            </c:numRef>
          </c:val>
        </c:ser>
        <c:dLbls>
          <c:showLegendKey val="0"/>
          <c:showVal val="0"/>
          <c:showCatName val="0"/>
          <c:showSerName val="0"/>
          <c:showPercent val="0"/>
          <c:showBubbleSize val="0"/>
        </c:dLbls>
        <c:gapWidth val="50"/>
        <c:axId val="178232704"/>
        <c:axId val="178605056"/>
      </c:barChart>
      <c:catAx>
        <c:axId val="178232704"/>
        <c:scaling>
          <c:orientation val="maxMin"/>
        </c:scaling>
        <c:delete val="1"/>
        <c:axPos val="l"/>
        <c:majorTickMark val="none"/>
        <c:minorTickMark val="none"/>
        <c:tickLblPos val="nextTo"/>
        <c:crossAx val="178605056"/>
        <c:crosses val="autoZero"/>
        <c:auto val="1"/>
        <c:lblAlgn val="ctr"/>
        <c:lblOffset val="100"/>
        <c:noMultiLvlLbl val="0"/>
      </c:catAx>
      <c:valAx>
        <c:axId val="178605056"/>
        <c:scaling>
          <c:orientation val="minMax"/>
          <c:max val="100"/>
          <c:min val="0"/>
        </c:scaling>
        <c:delete val="1"/>
        <c:axPos val="t"/>
        <c:numFmt formatCode="General" sourceLinked="1"/>
        <c:majorTickMark val="out"/>
        <c:minorTickMark val="none"/>
        <c:tickLblPos val="nextTo"/>
        <c:crossAx val="17823270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2455896777136736E-3"/>
          <c:y val="9.5277273033178539E-2"/>
          <c:w val="0.82072930267631061"/>
          <c:h val="0.86569852063946551"/>
        </c:manualLayout>
      </c:layout>
      <c:barChart>
        <c:barDir val="col"/>
        <c:grouping val="stacked"/>
        <c:varyColors val="0"/>
        <c:ser>
          <c:idx val="1"/>
          <c:order val="0"/>
          <c:tx>
            <c:strRef>
              <c:f>Munka1!$A$2</c:f>
              <c:strCache>
                <c:ptCount val="1"/>
                <c:pt idx="0">
                  <c:v>Soha</c:v>
                </c:pt>
              </c:strCache>
            </c:strRef>
          </c:tx>
          <c:spPr>
            <a:solidFill>
              <a:schemeClr val="bg2">
                <a:lumMod val="75000"/>
              </a:schemeClr>
            </a:solidFill>
          </c:spPr>
          <c:invertIfNegative val="0"/>
          <c:dLbls>
            <c:numFmt formatCode="#,##0" sourceLinked="0"/>
            <c:txPr>
              <a:bodyPr/>
              <a:lstStyle/>
              <a:p>
                <a:pPr>
                  <a:defRPr sz="1200">
                    <a:solidFill>
                      <a:schemeClr val="bg1"/>
                    </a:solidFill>
                  </a:defRPr>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Munka1!$B$2:$G$2</c:f>
              <c:numCache>
                <c:formatCode>General</c:formatCode>
                <c:ptCount val="6"/>
                <c:pt idx="0">
                  <c:v>6.3</c:v>
                </c:pt>
                <c:pt idx="1">
                  <c:v>14.3</c:v>
                </c:pt>
                <c:pt idx="2">
                  <c:v>15.6</c:v>
                </c:pt>
                <c:pt idx="3">
                  <c:v>26.1</c:v>
                </c:pt>
                <c:pt idx="4">
                  <c:v>72.900000000000006</c:v>
                </c:pt>
                <c:pt idx="5">
                  <c:v>27.5</c:v>
                </c:pt>
              </c:numCache>
            </c:numRef>
          </c:val>
        </c:ser>
        <c:ser>
          <c:idx val="2"/>
          <c:order val="1"/>
          <c:tx>
            <c:strRef>
              <c:f>Munka1!$A$3</c:f>
              <c:strCache>
                <c:ptCount val="1"/>
                <c:pt idx="0">
                  <c:v>Ritkábban</c:v>
                </c:pt>
              </c:strCache>
            </c:strRef>
          </c:tx>
          <c:spPr>
            <a:solidFill>
              <a:schemeClr val="bg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Munka1!$B$3:$G$3</c:f>
              <c:numCache>
                <c:formatCode>General</c:formatCode>
                <c:ptCount val="6"/>
                <c:pt idx="0">
                  <c:v>5.8</c:v>
                </c:pt>
                <c:pt idx="1">
                  <c:v>30.7</c:v>
                </c:pt>
                <c:pt idx="2">
                  <c:v>9.6</c:v>
                </c:pt>
                <c:pt idx="3">
                  <c:v>9.1999999999999993</c:v>
                </c:pt>
                <c:pt idx="4">
                  <c:v>10.199999999999999</c:v>
                </c:pt>
                <c:pt idx="5">
                  <c:v>4.4000000000000004</c:v>
                </c:pt>
              </c:numCache>
            </c:numRef>
          </c:val>
        </c:ser>
        <c:ser>
          <c:idx val="0"/>
          <c:order val="2"/>
          <c:tx>
            <c:strRef>
              <c:f>Munka1!$A$4</c:f>
              <c:strCache>
                <c:ptCount val="1"/>
                <c:pt idx="0">
                  <c:v>Havonta többször</c:v>
                </c:pt>
              </c:strCache>
            </c:strRef>
          </c:tx>
          <c:spPr>
            <a:solidFill>
              <a:schemeClr val="tx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Munka1!$B$4:$G$4</c:f>
              <c:numCache>
                <c:formatCode>General</c:formatCode>
                <c:ptCount val="6"/>
                <c:pt idx="0">
                  <c:v>5.5</c:v>
                </c:pt>
                <c:pt idx="1">
                  <c:v>16.3</c:v>
                </c:pt>
                <c:pt idx="2">
                  <c:v>7.6</c:v>
                </c:pt>
                <c:pt idx="3">
                  <c:v>3.9</c:v>
                </c:pt>
                <c:pt idx="4">
                  <c:v>4.2</c:v>
                </c:pt>
                <c:pt idx="5">
                  <c:v>2.6</c:v>
                </c:pt>
              </c:numCache>
            </c:numRef>
          </c:val>
        </c:ser>
        <c:ser>
          <c:idx val="3"/>
          <c:order val="3"/>
          <c:tx>
            <c:strRef>
              <c:f>Munka1!$A$5</c:f>
              <c:strCache>
                <c:ptCount val="1"/>
                <c:pt idx="0">
                  <c:v>Hetente</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Munka1!$B$5:$G$5</c:f>
              <c:numCache>
                <c:formatCode>General</c:formatCode>
                <c:ptCount val="6"/>
                <c:pt idx="0">
                  <c:v>4.9000000000000004</c:v>
                </c:pt>
                <c:pt idx="1">
                  <c:v>13.6</c:v>
                </c:pt>
                <c:pt idx="2">
                  <c:v>9.1999999999999993</c:v>
                </c:pt>
                <c:pt idx="3">
                  <c:v>5.5</c:v>
                </c:pt>
                <c:pt idx="4">
                  <c:v>3.3</c:v>
                </c:pt>
                <c:pt idx="5">
                  <c:v>2</c:v>
                </c:pt>
              </c:numCache>
            </c:numRef>
          </c:val>
        </c:ser>
        <c:ser>
          <c:idx val="4"/>
          <c:order val="4"/>
          <c:tx>
            <c:strRef>
              <c:f>Munka1!$A$6</c:f>
              <c:strCache>
                <c:ptCount val="1"/>
                <c:pt idx="0">
                  <c:v>Hetente többször</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Munka1!$B$6:$G$6</c:f>
              <c:numCache>
                <c:formatCode>General</c:formatCode>
                <c:ptCount val="6"/>
                <c:pt idx="0">
                  <c:v>19.2</c:v>
                </c:pt>
                <c:pt idx="1">
                  <c:v>16</c:v>
                </c:pt>
                <c:pt idx="2">
                  <c:v>10.6</c:v>
                </c:pt>
                <c:pt idx="3">
                  <c:v>10.7</c:v>
                </c:pt>
                <c:pt idx="4">
                  <c:v>5.5</c:v>
                </c:pt>
                <c:pt idx="5">
                  <c:v>4.3</c:v>
                </c:pt>
              </c:numCache>
            </c:numRef>
          </c:val>
        </c:ser>
        <c:ser>
          <c:idx val="5"/>
          <c:order val="5"/>
          <c:tx>
            <c:strRef>
              <c:f>Munka1!$A$7</c:f>
              <c:strCache>
                <c:ptCount val="1"/>
                <c:pt idx="0">
                  <c:v>Naponta</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Munka1!$B$7:$G$7</c:f>
              <c:numCache>
                <c:formatCode>General</c:formatCode>
                <c:ptCount val="6"/>
                <c:pt idx="0">
                  <c:v>58.4</c:v>
                </c:pt>
                <c:pt idx="1">
                  <c:v>9</c:v>
                </c:pt>
                <c:pt idx="2">
                  <c:v>47.5</c:v>
                </c:pt>
                <c:pt idx="3">
                  <c:v>44.5</c:v>
                </c:pt>
                <c:pt idx="4">
                  <c:v>3.8</c:v>
                </c:pt>
                <c:pt idx="5">
                  <c:v>59.3</c:v>
                </c:pt>
              </c:numCache>
            </c:numRef>
          </c:val>
        </c:ser>
        <c:dLbls>
          <c:dLblPos val="ctr"/>
          <c:showLegendKey val="0"/>
          <c:showVal val="1"/>
          <c:showCatName val="0"/>
          <c:showSerName val="0"/>
          <c:showPercent val="0"/>
          <c:showBubbleSize val="0"/>
        </c:dLbls>
        <c:gapWidth val="50"/>
        <c:overlap val="100"/>
        <c:axId val="160051968"/>
        <c:axId val="160053504"/>
      </c:barChart>
      <c:catAx>
        <c:axId val="160051968"/>
        <c:scaling>
          <c:orientation val="minMax"/>
        </c:scaling>
        <c:delete val="1"/>
        <c:axPos val="b"/>
        <c:majorTickMark val="out"/>
        <c:minorTickMark val="none"/>
        <c:tickLblPos val="nextTo"/>
        <c:crossAx val="160053504"/>
        <c:crosses val="autoZero"/>
        <c:auto val="1"/>
        <c:lblAlgn val="ctr"/>
        <c:lblOffset val="100"/>
        <c:noMultiLvlLbl val="0"/>
      </c:catAx>
      <c:valAx>
        <c:axId val="160053504"/>
        <c:scaling>
          <c:orientation val="minMax"/>
          <c:max val="100"/>
        </c:scaling>
        <c:delete val="1"/>
        <c:axPos val="l"/>
        <c:numFmt formatCode="General" sourceLinked="1"/>
        <c:majorTickMark val="out"/>
        <c:minorTickMark val="none"/>
        <c:tickLblPos val="nextTo"/>
        <c:crossAx val="160051968"/>
        <c:crosses val="autoZero"/>
        <c:crossBetween val="between"/>
      </c:valAx>
    </c:plotArea>
    <c:legend>
      <c:legendPos val="r"/>
      <c:layout>
        <c:manualLayout>
          <c:xMode val="edge"/>
          <c:yMode val="edge"/>
          <c:x val="0.80652148514432032"/>
          <c:y val="8.901057462227778E-2"/>
          <c:w val="0.15583579793060032"/>
          <c:h val="0.8877549667814707"/>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Munka1!$D$1</c:f>
              <c:strCache>
                <c:ptCount val="1"/>
                <c:pt idx="0">
                  <c:v>Hordozható számítógép (Laptop, notebook)</c:v>
                </c:pt>
              </c:strCache>
            </c:strRef>
          </c:tx>
          <c:spPr>
            <a:solidFill>
              <a:schemeClr val="tx2"/>
            </a:solidFill>
            <a:ln>
              <a:solidFill>
                <a:schemeClr val="tx2"/>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Munka1!$D$2:$D$27</c:f>
              <c:numCache>
                <c:formatCode>General</c:formatCode>
                <c:ptCount val="26"/>
                <c:pt idx="0">
                  <c:v>17.04</c:v>
                </c:pt>
                <c:pt idx="1">
                  <c:v>16.690000000000001</c:v>
                </c:pt>
                <c:pt idx="2">
                  <c:v>11.73</c:v>
                </c:pt>
                <c:pt idx="3">
                  <c:v>16.100000000000001</c:v>
                </c:pt>
                <c:pt idx="4">
                  <c:v>9.85</c:v>
                </c:pt>
                <c:pt idx="5">
                  <c:v>7.62</c:v>
                </c:pt>
                <c:pt idx="6">
                  <c:v>16.82</c:v>
                </c:pt>
                <c:pt idx="7">
                  <c:v>15.54</c:v>
                </c:pt>
                <c:pt idx="8">
                  <c:v>11.97</c:v>
                </c:pt>
                <c:pt idx="9">
                  <c:v>31.44</c:v>
                </c:pt>
                <c:pt idx="10">
                  <c:v>10.83</c:v>
                </c:pt>
                <c:pt idx="11">
                  <c:v>17.96</c:v>
                </c:pt>
                <c:pt idx="12">
                  <c:v>15.98</c:v>
                </c:pt>
                <c:pt idx="13">
                  <c:v>16.22</c:v>
                </c:pt>
                <c:pt idx="14">
                  <c:v>11.48</c:v>
                </c:pt>
                <c:pt idx="15">
                  <c:v>3.8</c:v>
                </c:pt>
                <c:pt idx="16">
                  <c:v>15.27</c:v>
                </c:pt>
                <c:pt idx="17">
                  <c:v>7.3</c:v>
                </c:pt>
                <c:pt idx="18">
                  <c:v>6.35</c:v>
                </c:pt>
                <c:pt idx="19">
                  <c:v>8.5299999999999994</c:v>
                </c:pt>
                <c:pt idx="20">
                  <c:v>8.94</c:v>
                </c:pt>
                <c:pt idx="21">
                  <c:v>19.739999999999998</c:v>
                </c:pt>
                <c:pt idx="22">
                  <c:v>14.31</c:v>
                </c:pt>
                <c:pt idx="23">
                  <c:v>7.52</c:v>
                </c:pt>
                <c:pt idx="24">
                  <c:v>5.8</c:v>
                </c:pt>
                <c:pt idx="25">
                  <c:v>7.56</c:v>
                </c:pt>
              </c:numCache>
            </c:numRef>
          </c:val>
        </c:ser>
        <c:dLbls>
          <c:showLegendKey val="0"/>
          <c:showVal val="0"/>
          <c:showCatName val="0"/>
          <c:showSerName val="0"/>
          <c:showPercent val="0"/>
          <c:showBubbleSize val="0"/>
        </c:dLbls>
        <c:gapWidth val="50"/>
        <c:axId val="179098368"/>
        <c:axId val="180255360"/>
      </c:barChart>
      <c:catAx>
        <c:axId val="179098368"/>
        <c:scaling>
          <c:orientation val="maxMin"/>
        </c:scaling>
        <c:delete val="1"/>
        <c:axPos val="l"/>
        <c:majorTickMark val="none"/>
        <c:minorTickMark val="none"/>
        <c:tickLblPos val="nextTo"/>
        <c:crossAx val="180255360"/>
        <c:crosses val="autoZero"/>
        <c:auto val="1"/>
        <c:lblAlgn val="ctr"/>
        <c:lblOffset val="100"/>
        <c:noMultiLvlLbl val="0"/>
      </c:catAx>
      <c:valAx>
        <c:axId val="180255360"/>
        <c:scaling>
          <c:orientation val="minMax"/>
          <c:max val="100"/>
          <c:min val="0"/>
        </c:scaling>
        <c:delete val="1"/>
        <c:axPos val="t"/>
        <c:numFmt formatCode="General" sourceLinked="1"/>
        <c:majorTickMark val="out"/>
        <c:minorTickMark val="none"/>
        <c:tickLblPos val="nextTo"/>
        <c:crossAx val="179098368"/>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Munka1!$E$1</c:f>
              <c:strCache>
                <c:ptCount val="1"/>
                <c:pt idx="0">
                  <c:v>Tablet, (táblagép)</c:v>
                </c:pt>
              </c:strCache>
            </c:strRef>
          </c:tx>
          <c:spPr>
            <a:solidFill>
              <a:schemeClr val="bg2"/>
            </a:solidFill>
            <a:ln>
              <a:solidFill>
                <a:schemeClr val="bg2"/>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Munka1!$E$2:$E$27</c:f>
              <c:numCache>
                <c:formatCode>General</c:formatCode>
                <c:ptCount val="26"/>
                <c:pt idx="0">
                  <c:v>0.64</c:v>
                </c:pt>
                <c:pt idx="1">
                  <c:v>0.72</c:v>
                </c:pt>
                <c:pt idx="2">
                  <c:v>1.37</c:v>
                </c:pt>
                <c:pt idx="3">
                  <c:v>1.41</c:v>
                </c:pt>
                <c:pt idx="4">
                  <c:v>1.04</c:v>
                </c:pt>
                <c:pt idx="5">
                  <c:v>0.57999999999999996</c:v>
                </c:pt>
                <c:pt idx="6">
                  <c:v>1.8</c:v>
                </c:pt>
                <c:pt idx="7">
                  <c:v>1.02</c:v>
                </c:pt>
                <c:pt idx="8">
                  <c:v>0.38</c:v>
                </c:pt>
                <c:pt idx="9">
                  <c:v>3.36</c:v>
                </c:pt>
                <c:pt idx="10">
                  <c:v>0.42</c:v>
                </c:pt>
                <c:pt idx="11">
                  <c:v>0.9</c:v>
                </c:pt>
                <c:pt idx="12">
                  <c:v>1.04</c:v>
                </c:pt>
                <c:pt idx="13">
                  <c:v>0.45</c:v>
                </c:pt>
                <c:pt idx="14">
                  <c:v>0.73</c:v>
                </c:pt>
                <c:pt idx="15">
                  <c:v>0</c:v>
                </c:pt>
                <c:pt idx="16">
                  <c:v>0.67</c:v>
                </c:pt>
                <c:pt idx="17">
                  <c:v>1.4</c:v>
                </c:pt>
                <c:pt idx="18">
                  <c:v>0.95</c:v>
                </c:pt>
                <c:pt idx="19">
                  <c:v>1.67</c:v>
                </c:pt>
                <c:pt idx="20">
                  <c:v>1.01</c:v>
                </c:pt>
                <c:pt idx="21">
                  <c:v>2.77</c:v>
                </c:pt>
                <c:pt idx="22">
                  <c:v>0.99</c:v>
                </c:pt>
                <c:pt idx="23">
                  <c:v>1.02</c:v>
                </c:pt>
                <c:pt idx="24">
                  <c:v>0.83</c:v>
                </c:pt>
                <c:pt idx="25">
                  <c:v>0.34</c:v>
                </c:pt>
              </c:numCache>
            </c:numRef>
          </c:val>
        </c:ser>
        <c:dLbls>
          <c:showLegendKey val="0"/>
          <c:showVal val="0"/>
          <c:showCatName val="0"/>
          <c:showSerName val="0"/>
          <c:showPercent val="0"/>
          <c:showBubbleSize val="0"/>
        </c:dLbls>
        <c:gapWidth val="50"/>
        <c:axId val="166092800"/>
        <c:axId val="166094336"/>
      </c:barChart>
      <c:catAx>
        <c:axId val="166092800"/>
        <c:scaling>
          <c:orientation val="maxMin"/>
        </c:scaling>
        <c:delete val="1"/>
        <c:axPos val="l"/>
        <c:majorTickMark val="none"/>
        <c:minorTickMark val="none"/>
        <c:tickLblPos val="nextTo"/>
        <c:crossAx val="166094336"/>
        <c:crosses val="autoZero"/>
        <c:auto val="1"/>
        <c:lblAlgn val="ctr"/>
        <c:lblOffset val="100"/>
        <c:noMultiLvlLbl val="0"/>
      </c:catAx>
      <c:valAx>
        <c:axId val="166094336"/>
        <c:scaling>
          <c:orientation val="minMax"/>
          <c:max val="100"/>
          <c:min val="0"/>
        </c:scaling>
        <c:delete val="1"/>
        <c:axPos val="t"/>
        <c:numFmt formatCode="General" sourceLinked="1"/>
        <c:majorTickMark val="out"/>
        <c:minorTickMark val="none"/>
        <c:tickLblPos val="nextTo"/>
        <c:crossAx val="16609280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Munka1!$F$1</c:f>
              <c:strCache>
                <c:ptCount val="1"/>
                <c:pt idx="0">
                  <c:v>Okostelefon</c:v>
                </c:pt>
              </c:strCache>
            </c:strRef>
          </c:tx>
          <c:spPr>
            <a:solidFill>
              <a:schemeClr val="accent3"/>
            </a:solidFill>
            <a:ln>
              <a:solidFill>
                <a:schemeClr val="accent3"/>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Munka1!$F$2:$F$27</c:f>
              <c:numCache>
                <c:formatCode>General</c:formatCode>
                <c:ptCount val="26"/>
                <c:pt idx="0">
                  <c:v>1.29</c:v>
                </c:pt>
                <c:pt idx="1">
                  <c:v>1.07</c:v>
                </c:pt>
                <c:pt idx="2">
                  <c:v>3.08</c:v>
                </c:pt>
                <c:pt idx="3">
                  <c:v>1.29</c:v>
                </c:pt>
                <c:pt idx="4">
                  <c:v>0.46</c:v>
                </c:pt>
                <c:pt idx="5">
                  <c:v>0.46</c:v>
                </c:pt>
                <c:pt idx="6">
                  <c:v>1.67</c:v>
                </c:pt>
                <c:pt idx="7">
                  <c:v>1.4</c:v>
                </c:pt>
                <c:pt idx="8">
                  <c:v>0.76</c:v>
                </c:pt>
                <c:pt idx="9">
                  <c:v>10.09</c:v>
                </c:pt>
                <c:pt idx="10">
                  <c:v>0.69</c:v>
                </c:pt>
                <c:pt idx="11">
                  <c:v>1.65</c:v>
                </c:pt>
                <c:pt idx="12">
                  <c:v>0.74</c:v>
                </c:pt>
                <c:pt idx="13">
                  <c:v>0.6</c:v>
                </c:pt>
                <c:pt idx="14">
                  <c:v>0.87</c:v>
                </c:pt>
                <c:pt idx="15">
                  <c:v>0.28999999999999998</c:v>
                </c:pt>
                <c:pt idx="16">
                  <c:v>1.34</c:v>
                </c:pt>
                <c:pt idx="17">
                  <c:v>0.62</c:v>
                </c:pt>
                <c:pt idx="18">
                  <c:v>0.32</c:v>
                </c:pt>
                <c:pt idx="19">
                  <c:v>0.33</c:v>
                </c:pt>
                <c:pt idx="20">
                  <c:v>0.67</c:v>
                </c:pt>
                <c:pt idx="21">
                  <c:v>3.69</c:v>
                </c:pt>
                <c:pt idx="22">
                  <c:v>1.99</c:v>
                </c:pt>
                <c:pt idx="23">
                  <c:v>0.61</c:v>
                </c:pt>
                <c:pt idx="24">
                  <c:v>0.28000000000000003</c:v>
                </c:pt>
                <c:pt idx="25">
                  <c:v>0.69</c:v>
                </c:pt>
              </c:numCache>
            </c:numRef>
          </c:val>
        </c:ser>
        <c:dLbls>
          <c:showLegendKey val="0"/>
          <c:showVal val="0"/>
          <c:showCatName val="0"/>
          <c:showSerName val="0"/>
          <c:showPercent val="0"/>
          <c:showBubbleSize val="0"/>
        </c:dLbls>
        <c:gapWidth val="50"/>
        <c:axId val="166233600"/>
        <c:axId val="166235136"/>
      </c:barChart>
      <c:catAx>
        <c:axId val="166233600"/>
        <c:scaling>
          <c:orientation val="maxMin"/>
        </c:scaling>
        <c:delete val="1"/>
        <c:axPos val="l"/>
        <c:majorTickMark val="none"/>
        <c:minorTickMark val="none"/>
        <c:tickLblPos val="nextTo"/>
        <c:crossAx val="166235136"/>
        <c:crosses val="autoZero"/>
        <c:auto val="1"/>
        <c:lblAlgn val="ctr"/>
        <c:lblOffset val="100"/>
        <c:noMultiLvlLbl val="0"/>
      </c:catAx>
      <c:valAx>
        <c:axId val="166235136"/>
        <c:scaling>
          <c:orientation val="minMax"/>
          <c:max val="100"/>
          <c:min val="0"/>
        </c:scaling>
        <c:delete val="1"/>
        <c:axPos val="t"/>
        <c:numFmt formatCode="General" sourceLinked="1"/>
        <c:majorTickMark val="out"/>
        <c:minorTickMark val="none"/>
        <c:tickLblPos val="nextTo"/>
        <c:crossAx val="16623360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Munka1!$B$1</c:f>
              <c:strCache>
                <c:ptCount val="1"/>
                <c:pt idx="0">
                  <c:v>TV</c:v>
                </c:pt>
              </c:strCache>
            </c:strRef>
          </c:tx>
          <c:spPr>
            <a:solidFill>
              <a:srgbClr val="E5F1CA"/>
            </a:solidFill>
            <a:ln>
              <a:solidFill>
                <a:schemeClr val="accent2"/>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cat>
            <c:strRef>
              <c:f>Munka1!$A$2:$A$27</c:f>
              <c:strCache>
                <c:ptCount val="26"/>
                <c:pt idx="0">
                  <c:v>Vígjáték</c:v>
                </c:pt>
                <c:pt idx="1">
                  <c:v>Akciófilm</c:v>
                </c:pt>
                <c:pt idx="2">
                  <c:v>Hírek, híradó</c:v>
                </c:pt>
                <c:pt idx="3">
                  <c:v>Kalandfim</c:v>
                </c:pt>
                <c:pt idx="4">
                  <c:v>Dokumentumfilm</c:v>
                </c:pt>
                <c:pt idx="5">
                  <c:v>Ismeretterjesztő műsor</c:v>
                </c:pt>
                <c:pt idx="6">
                  <c:v>Rajzfilm</c:v>
                </c:pt>
                <c:pt idx="7">
                  <c:v>Vígjáték sorozat</c:v>
                </c:pt>
                <c:pt idx="8">
                  <c:v>Krimi</c:v>
                </c:pt>
                <c:pt idx="9">
                  <c:v>Zenei klippek</c:v>
                </c:pt>
                <c:pt idx="10">
                  <c:v>Krimi sorozat</c:v>
                </c:pt>
                <c:pt idx="11">
                  <c:v>Sci-fi, fantasy</c:v>
                </c:pt>
                <c:pt idx="12">
                  <c:v>Triller</c:v>
                </c:pt>
                <c:pt idx="13">
                  <c:v>Romantikus filmek</c:v>
                </c:pt>
                <c:pt idx="14">
                  <c:v>Akció sorozat</c:v>
                </c:pt>
                <c:pt idx="15">
                  <c:v>Vetélkedő</c:v>
                </c:pt>
                <c:pt idx="16">
                  <c:v>Dráma</c:v>
                </c:pt>
                <c:pt idx="17">
                  <c:v>Életmóddal kapcsolatos műsorok</c:v>
                </c:pt>
                <c:pt idx="18">
                  <c:v>Főzős műsorok</c:v>
                </c:pt>
                <c:pt idx="19">
                  <c:v>Sportműsor</c:v>
                </c:pt>
                <c:pt idx="20">
                  <c:v>Tehetségkutató műsor</c:v>
                </c:pt>
                <c:pt idx="21">
                  <c:v>Felnőtt filmek</c:v>
                </c:pt>
                <c:pt idx="22">
                  <c:v>Animációs sorozat</c:v>
                </c:pt>
                <c:pt idx="23">
                  <c:v>Magyar gyártású napi sorozatot (pl. Barátok közt, Jóban rosszban)</c:v>
                </c:pt>
                <c:pt idx="24">
                  <c:v>Valóságshow</c:v>
                </c:pt>
                <c:pt idx="25">
                  <c:v>Szappan opera</c:v>
                </c:pt>
              </c:strCache>
            </c:strRef>
          </c:cat>
          <c:val>
            <c:numRef>
              <c:f>Munka1!$B$2:$B$27</c:f>
              <c:numCache>
                <c:formatCode>0</c:formatCode>
                <c:ptCount val="26"/>
                <c:pt idx="0">
                  <c:v>17.542464572760466</c:v>
                </c:pt>
                <c:pt idx="1">
                  <c:v>9.0528743396264844</c:v>
                </c:pt>
                <c:pt idx="2">
                  <c:v>9.9109042601161264</c:v>
                </c:pt>
                <c:pt idx="3">
                  <c:v>7.7740862098483916</c:v>
                </c:pt>
                <c:pt idx="4">
                  <c:v>18.659062693862751</c:v>
                </c:pt>
                <c:pt idx="5">
                  <c:v>23.64385818010787</c:v>
                </c:pt>
                <c:pt idx="6">
                  <c:v>-0.9406946556513418</c:v>
                </c:pt>
                <c:pt idx="7">
                  <c:v>4.587094233864363</c:v>
                </c:pt>
                <c:pt idx="8">
                  <c:v>12.413230929665552</c:v>
                </c:pt>
                <c:pt idx="9">
                  <c:v>-37.767309402742541</c:v>
                </c:pt>
                <c:pt idx="10">
                  <c:v>8.8999264002881731</c:v>
                </c:pt>
                <c:pt idx="11">
                  <c:v>-9.7178509957429924</c:v>
                </c:pt>
                <c:pt idx="12">
                  <c:v>-3.6331342829432813</c:v>
                </c:pt>
                <c:pt idx="13">
                  <c:v>1.668307548030775</c:v>
                </c:pt>
                <c:pt idx="14">
                  <c:v>3.6591320736573465</c:v>
                </c:pt>
                <c:pt idx="15">
                  <c:v>17.169353029211514</c:v>
                </c:pt>
                <c:pt idx="16">
                  <c:v>-8.0658823080536521</c:v>
                </c:pt>
                <c:pt idx="17">
                  <c:v>0.68256773071122723</c:v>
                </c:pt>
                <c:pt idx="18">
                  <c:v>4.9001178361645898</c:v>
                </c:pt>
                <c:pt idx="19">
                  <c:v>-2.9335218795514848</c:v>
                </c:pt>
                <c:pt idx="20">
                  <c:v>0.49721291444291182</c:v>
                </c:pt>
                <c:pt idx="21">
                  <c:v>-37.911352521498713</c:v>
                </c:pt>
                <c:pt idx="22">
                  <c:v>-19.364683220467377</c:v>
                </c:pt>
                <c:pt idx="23">
                  <c:v>-6.0451402629375295</c:v>
                </c:pt>
                <c:pt idx="24">
                  <c:v>-12.056171656516199</c:v>
                </c:pt>
                <c:pt idx="25">
                  <c:v>-20.140604458346363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2"/>
                    </a:solidFill>
                  </a:ln>
                </c14:spPr>
              </c14:invertSolidFillFmt>
            </c:ext>
          </c:extLst>
        </c:ser>
        <c:dLbls>
          <c:showLegendKey val="0"/>
          <c:showVal val="0"/>
          <c:showCatName val="0"/>
          <c:showSerName val="0"/>
          <c:showPercent val="0"/>
          <c:showBubbleSize val="0"/>
        </c:dLbls>
        <c:gapWidth val="50"/>
        <c:axId val="166127104"/>
        <c:axId val="166129024"/>
      </c:barChart>
      <c:catAx>
        <c:axId val="166127104"/>
        <c:scaling>
          <c:orientation val="maxMin"/>
        </c:scaling>
        <c:delete val="0"/>
        <c:axPos val="l"/>
        <c:majorTickMark val="none"/>
        <c:minorTickMark val="none"/>
        <c:tickLblPos val="none"/>
        <c:crossAx val="166129024"/>
        <c:crosses val="autoZero"/>
        <c:auto val="1"/>
        <c:lblAlgn val="ctr"/>
        <c:lblOffset val="100"/>
        <c:noMultiLvlLbl val="0"/>
      </c:catAx>
      <c:valAx>
        <c:axId val="166129024"/>
        <c:scaling>
          <c:orientation val="minMax"/>
          <c:max val="60"/>
          <c:min val="-60"/>
        </c:scaling>
        <c:delete val="1"/>
        <c:axPos val="t"/>
        <c:numFmt formatCode="0" sourceLinked="1"/>
        <c:majorTickMark val="out"/>
        <c:minorTickMark val="none"/>
        <c:tickLblPos val="nextTo"/>
        <c:crossAx val="16612710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Munka1!$C$1</c:f>
              <c:strCache>
                <c:ptCount val="1"/>
                <c:pt idx="0">
                  <c:v>Asztali számítógép</c:v>
                </c:pt>
              </c:strCache>
            </c:strRef>
          </c:tx>
          <c:spPr>
            <a:solidFill>
              <a:srgbClr val="B2BB1E"/>
            </a:solidFill>
            <a:ln>
              <a:solidFill>
                <a:schemeClr val="accent1"/>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Munka1!$C$2:$C$27</c:f>
              <c:numCache>
                <c:formatCode>0</c:formatCode>
                <c:ptCount val="26"/>
                <c:pt idx="0">
                  <c:v>6.1111041820998047</c:v>
                </c:pt>
                <c:pt idx="1">
                  <c:v>4.3957921916119709</c:v>
                </c:pt>
                <c:pt idx="2">
                  <c:v>2.3338759347066542</c:v>
                </c:pt>
                <c:pt idx="3">
                  <c:v>1.3799327368240721</c:v>
                </c:pt>
                <c:pt idx="4">
                  <c:v>1.9121793578929847</c:v>
                </c:pt>
                <c:pt idx="5">
                  <c:v>2.4036846230556392</c:v>
                </c:pt>
                <c:pt idx="6">
                  <c:v>2.8467069587616987</c:v>
                </c:pt>
                <c:pt idx="7">
                  <c:v>-0.83448397265138752</c:v>
                </c:pt>
                <c:pt idx="8">
                  <c:v>2.0134736943061</c:v>
                </c:pt>
                <c:pt idx="9">
                  <c:v>11.665126126733217</c:v>
                </c:pt>
                <c:pt idx="10">
                  <c:v>-7.4278877800120213E-2</c:v>
                </c:pt>
                <c:pt idx="11">
                  <c:v>3.1170142386599817</c:v>
                </c:pt>
                <c:pt idx="12">
                  <c:v>2.5871210282655568</c:v>
                </c:pt>
                <c:pt idx="13">
                  <c:v>0.68735882972350026</c:v>
                </c:pt>
                <c:pt idx="14">
                  <c:v>-0.3229654748645352</c:v>
                </c:pt>
                <c:pt idx="15">
                  <c:v>-2.5571029317447427</c:v>
                </c:pt>
                <c:pt idx="16">
                  <c:v>-0.47903225650965098</c:v>
                </c:pt>
                <c:pt idx="17">
                  <c:v>-7.6863774354606562E-2</c:v>
                </c:pt>
                <c:pt idx="18">
                  <c:v>-1.508637096410439</c:v>
                </c:pt>
                <c:pt idx="19">
                  <c:v>-1.0132539535617386</c:v>
                </c:pt>
                <c:pt idx="20">
                  <c:v>-2.6237314985153981</c:v>
                </c:pt>
                <c:pt idx="21">
                  <c:v>3.9548176452505412</c:v>
                </c:pt>
                <c:pt idx="22">
                  <c:v>0.92739790415534706</c:v>
                </c:pt>
                <c:pt idx="23">
                  <c:v>-2.127169841696289</c:v>
                </c:pt>
                <c:pt idx="24">
                  <c:v>-3.2445408650054413</c:v>
                </c:pt>
                <c:pt idx="25">
                  <c:v>-3.0120388974782379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1"/>
                    </a:solidFill>
                  </a:ln>
                </c14:spPr>
              </c14:invertSolidFillFmt>
            </c:ext>
          </c:extLst>
        </c:ser>
        <c:dLbls>
          <c:showLegendKey val="0"/>
          <c:showVal val="0"/>
          <c:showCatName val="0"/>
          <c:showSerName val="0"/>
          <c:showPercent val="0"/>
          <c:showBubbleSize val="0"/>
        </c:dLbls>
        <c:gapWidth val="50"/>
        <c:axId val="166717312"/>
        <c:axId val="166718848"/>
      </c:barChart>
      <c:catAx>
        <c:axId val="166717312"/>
        <c:scaling>
          <c:orientation val="maxMin"/>
        </c:scaling>
        <c:delete val="0"/>
        <c:axPos val="l"/>
        <c:majorTickMark val="none"/>
        <c:minorTickMark val="none"/>
        <c:tickLblPos val="none"/>
        <c:crossAx val="166718848"/>
        <c:crosses val="autoZero"/>
        <c:auto val="1"/>
        <c:lblAlgn val="ctr"/>
        <c:lblOffset val="100"/>
        <c:noMultiLvlLbl val="0"/>
      </c:catAx>
      <c:valAx>
        <c:axId val="166718848"/>
        <c:scaling>
          <c:orientation val="minMax"/>
          <c:max val="60"/>
          <c:min val="-60"/>
        </c:scaling>
        <c:delete val="1"/>
        <c:axPos val="t"/>
        <c:numFmt formatCode="0" sourceLinked="1"/>
        <c:majorTickMark val="out"/>
        <c:minorTickMark val="none"/>
        <c:tickLblPos val="nextTo"/>
        <c:crossAx val="166717312"/>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Munka1!$D$1</c:f>
              <c:strCache>
                <c:ptCount val="1"/>
                <c:pt idx="0">
                  <c:v>Hordozható számítógép (Laptop, notebook)</c:v>
                </c:pt>
              </c:strCache>
            </c:strRef>
          </c:tx>
          <c:spPr>
            <a:solidFill>
              <a:srgbClr val="FDB924"/>
            </a:solidFill>
            <a:ln>
              <a:solidFill>
                <a:schemeClr val="tx2"/>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Munka1!$D$2:$D$27</c:f>
              <c:numCache>
                <c:formatCode>0</c:formatCode>
                <c:ptCount val="26"/>
                <c:pt idx="0">
                  <c:v>6.4024697165176825</c:v>
                </c:pt>
                <c:pt idx="1">
                  <c:v>4.7342261553500915</c:v>
                </c:pt>
                <c:pt idx="2">
                  <c:v>-1.474846093554488</c:v>
                </c:pt>
                <c:pt idx="3">
                  <c:v>3.3604078093423055</c:v>
                </c:pt>
                <c:pt idx="4">
                  <c:v>0.86683955965636716</c:v>
                </c:pt>
                <c:pt idx="5">
                  <c:v>-7.567864609531938E-2</c:v>
                </c:pt>
                <c:pt idx="6">
                  <c:v>1.7479336617546632</c:v>
                </c:pt>
                <c:pt idx="7">
                  <c:v>2.9095939847872359</c:v>
                </c:pt>
                <c:pt idx="8">
                  <c:v>1.928973661253047</c:v>
                </c:pt>
                <c:pt idx="9">
                  <c:v>6.8468208440257143</c:v>
                </c:pt>
                <c:pt idx="10">
                  <c:v>1.0618340643045068</c:v>
                </c:pt>
                <c:pt idx="11">
                  <c:v>2.6701264209761604</c:v>
                </c:pt>
                <c:pt idx="12">
                  <c:v>2.5815630197822532</c:v>
                </c:pt>
                <c:pt idx="13">
                  <c:v>3.7903740043119498</c:v>
                </c:pt>
                <c:pt idx="14">
                  <c:v>0.64102930747676545</c:v>
                </c:pt>
                <c:pt idx="15">
                  <c:v>-2.211368601010292</c:v>
                </c:pt>
                <c:pt idx="16">
                  <c:v>1.6350068437773402</c:v>
                </c:pt>
                <c:pt idx="17">
                  <c:v>-2.1204219086809086</c:v>
                </c:pt>
                <c:pt idx="18">
                  <c:v>-1.9658152514365028</c:v>
                </c:pt>
                <c:pt idx="19">
                  <c:v>-1.9101180078566946</c:v>
                </c:pt>
                <c:pt idx="20">
                  <c:v>-0.75768834696692888</c:v>
                </c:pt>
                <c:pt idx="21">
                  <c:v>-0.39855341274942191</c:v>
                </c:pt>
                <c:pt idx="22">
                  <c:v>-0.74351262331601031</c:v>
                </c:pt>
                <c:pt idx="23">
                  <c:v>-1.8820234493082726</c:v>
                </c:pt>
                <c:pt idx="24">
                  <c:v>-2.2265192415212538</c:v>
                </c:pt>
                <c:pt idx="25">
                  <c:v>-2.258958422925244</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2"/>
                    </a:solidFill>
                  </a:ln>
                </c14:spPr>
              </c14:invertSolidFillFmt>
            </c:ext>
          </c:extLst>
        </c:ser>
        <c:dLbls>
          <c:showLegendKey val="0"/>
          <c:showVal val="0"/>
          <c:showCatName val="0"/>
          <c:showSerName val="0"/>
          <c:showPercent val="0"/>
          <c:showBubbleSize val="0"/>
        </c:dLbls>
        <c:gapWidth val="50"/>
        <c:axId val="177968256"/>
        <c:axId val="177969792"/>
      </c:barChart>
      <c:catAx>
        <c:axId val="177968256"/>
        <c:scaling>
          <c:orientation val="maxMin"/>
        </c:scaling>
        <c:delete val="0"/>
        <c:axPos val="l"/>
        <c:majorTickMark val="none"/>
        <c:minorTickMark val="none"/>
        <c:tickLblPos val="none"/>
        <c:crossAx val="177969792"/>
        <c:crosses val="autoZero"/>
        <c:auto val="1"/>
        <c:lblAlgn val="ctr"/>
        <c:lblOffset val="100"/>
        <c:noMultiLvlLbl val="0"/>
      </c:catAx>
      <c:valAx>
        <c:axId val="177969792"/>
        <c:scaling>
          <c:orientation val="minMax"/>
          <c:max val="60"/>
          <c:min val="-60"/>
        </c:scaling>
        <c:delete val="1"/>
        <c:axPos val="t"/>
        <c:numFmt formatCode="0" sourceLinked="1"/>
        <c:majorTickMark val="out"/>
        <c:minorTickMark val="none"/>
        <c:tickLblPos val="nextTo"/>
        <c:crossAx val="177968256"/>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Munka1!$E$1</c:f>
              <c:strCache>
                <c:ptCount val="1"/>
                <c:pt idx="0">
                  <c:v>Tablet, (táblagép)</c:v>
                </c:pt>
              </c:strCache>
            </c:strRef>
          </c:tx>
          <c:spPr>
            <a:solidFill>
              <a:srgbClr val="FDB924"/>
            </a:solidFill>
            <a:ln>
              <a:solidFill>
                <a:schemeClr val="tx2"/>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Munka1!$E$2:$E$27</c:f>
              <c:numCache>
                <c:formatCode>0</c:formatCode>
                <c:ptCount val="26"/>
                <c:pt idx="0">
                  <c:v>-0.23508138543657031</c:v>
                </c:pt>
                <c:pt idx="1">
                  <c:v>-0.21280552995596602</c:v>
                </c:pt>
                <c:pt idx="2">
                  <c:v>0.14036375638349163</c:v>
                </c:pt>
                <c:pt idx="3">
                  <c:v>0.28309832614492891</c:v>
                </c:pt>
                <c:pt idx="4">
                  <c:v>0.2412231987347444</c:v>
                </c:pt>
                <c:pt idx="5">
                  <c:v>-7.0736034692195027E-2</c:v>
                </c:pt>
                <c:pt idx="6">
                  <c:v>0.38284596309971941</c:v>
                </c:pt>
                <c:pt idx="7">
                  <c:v>-1.5168181504029099E-2</c:v>
                </c:pt>
                <c:pt idx="8">
                  <c:v>-0.34375141255349434</c:v>
                </c:pt>
                <c:pt idx="9">
                  <c:v>0.93164681566349139</c:v>
                </c:pt>
                <c:pt idx="10">
                  <c:v>-0.27643133926378066</c:v>
                </c:pt>
                <c:pt idx="11">
                  <c:v>-0.21895624541956848</c:v>
                </c:pt>
                <c:pt idx="12">
                  <c:v>-1.3419246775670302E-2</c:v>
                </c:pt>
                <c:pt idx="13">
                  <c:v>-0.30125436586652204</c:v>
                </c:pt>
                <c:pt idx="14">
                  <c:v>-0.12417213711764541</c:v>
                </c:pt>
                <c:pt idx="15">
                  <c:v>-0.40396717172853291</c:v>
                </c:pt>
                <c:pt idx="16">
                  <c:v>-0.24319323038859786</c:v>
                </c:pt>
                <c:pt idx="17">
                  <c:v>0.3160609222217422</c:v>
                </c:pt>
                <c:pt idx="18">
                  <c:v>9.3477044742126258E-2</c:v>
                </c:pt>
                <c:pt idx="19">
                  <c:v>0.39870052294689928</c:v>
                </c:pt>
                <c:pt idx="20">
                  <c:v>8.5216380172365325E-2</c:v>
                </c:pt>
                <c:pt idx="21">
                  <c:v>0.50814325324990306</c:v>
                </c:pt>
                <c:pt idx="22">
                  <c:v>-0.18767278408141863</c:v>
                </c:pt>
                <c:pt idx="23">
                  <c:v>2.7826104632069915E-2</c:v>
                </c:pt>
                <c:pt idx="24">
                  <c:v>-6.1571691007978047E-2</c:v>
                </c:pt>
                <c:pt idx="25">
                  <c:v>-0.27311310067801509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2"/>
                    </a:solidFill>
                  </a:ln>
                </c14:spPr>
              </c14:invertSolidFillFmt>
            </c:ext>
          </c:extLst>
        </c:ser>
        <c:dLbls>
          <c:showLegendKey val="0"/>
          <c:showVal val="0"/>
          <c:showCatName val="0"/>
          <c:showSerName val="0"/>
          <c:showPercent val="0"/>
          <c:showBubbleSize val="0"/>
        </c:dLbls>
        <c:gapWidth val="50"/>
        <c:axId val="177989888"/>
        <c:axId val="177991680"/>
      </c:barChart>
      <c:catAx>
        <c:axId val="177989888"/>
        <c:scaling>
          <c:orientation val="maxMin"/>
        </c:scaling>
        <c:delete val="0"/>
        <c:axPos val="l"/>
        <c:majorTickMark val="none"/>
        <c:minorTickMark val="none"/>
        <c:tickLblPos val="none"/>
        <c:crossAx val="177991680"/>
        <c:crosses val="autoZero"/>
        <c:auto val="1"/>
        <c:lblAlgn val="ctr"/>
        <c:lblOffset val="100"/>
        <c:noMultiLvlLbl val="0"/>
      </c:catAx>
      <c:valAx>
        <c:axId val="177991680"/>
        <c:scaling>
          <c:orientation val="minMax"/>
          <c:max val="60"/>
          <c:min val="-60"/>
        </c:scaling>
        <c:delete val="1"/>
        <c:axPos val="t"/>
        <c:numFmt formatCode="0" sourceLinked="1"/>
        <c:majorTickMark val="out"/>
        <c:minorTickMark val="none"/>
        <c:tickLblPos val="nextTo"/>
        <c:crossAx val="177989888"/>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Munka1!$F$1</c:f>
              <c:strCache>
                <c:ptCount val="1"/>
                <c:pt idx="0">
                  <c:v>Okostelefon</c:v>
                </c:pt>
              </c:strCache>
            </c:strRef>
          </c:tx>
          <c:spPr>
            <a:solidFill>
              <a:srgbClr val="5091CD"/>
            </a:solidFill>
            <a:ln>
              <a:solidFill>
                <a:schemeClr val="accent3"/>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Munka1!$F$2:$F$27</c:f>
              <c:numCache>
                <c:formatCode>0</c:formatCode>
                <c:ptCount val="26"/>
                <c:pt idx="0">
                  <c:v>0.29171339121260265</c:v>
                </c:pt>
                <c:pt idx="1">
                  <c:v>1.5924592040332475E-2</c:v>
                </c:pt>
                <c:pt idx="2">
                  <c:v>1.5477022594260448</c:v>
                </c:pt>
                <c:pt idx="3">
                  <c:v>0.10279266905358408</c:v>
                </c:pt>
                <c:pt idx="4">
                  <c:v>-0.31663843601056707</c:v>
                </c:pt>
                <c:pt idx="5">
                  <c:v>-0.22091321172855893</c:v>
                </c:pt>
                <c:pt idx="6">
                  <c:v>0.19385785468205086</c:v>
                </c:pt>
                <c:pt idx="7">
                  <c:v>0.21335662610322415</c:v>
                </c:pt>
                <c:pt idx="8">
                  <c:v>-0.10030264172439673</c:v>
                </c:pt>
                <c:pt idx="9">
                  <c:v>5.9867306871017076</c:v>
                </c:pt>
                <c:pt idx="10">
                  <c:v>-0.12710607014915321</c:v>
                </c:pt>
                <c:pt idx="11">
                  <c:v>0.2092394018691931</c:v>
                </c:pt>
                <c:pt idx="12">
                  <c:v>-0.27604274070375556</c:v>
                </c:pt>
                <c:pt idx="13">
                  <c:v>-0.25409696049856056</c:v>
                </c:pt>
                <c:pt idx="14">
                  <c:v>-7.9015152396555544E-2</c:v>
                </c:pt>
                <c:pt idx="15">
                  <c:v>-0.23954741105834676</c:v>
                </c:pt>
                <c:pt idx="16">
                  <c:v>0.10030422940754435</c:v>
                </c:pt>
                <c:pt idx="17">
                  <c:v>-0.23526960527040008</c:v>
                </c:pt>
                <c:pt idx="18">
                  <c:v>-0.35108602564134234</c:v>
                </c:pt>
                <c:pt idx="19">
                  <c:v>-0.45414601029161877</c:v>
                </c:pt>
                <c:pt idx="20">
                  <c:v>-0.16006935903781405</c:v>
                </c:pt>
                <c:pt idx="21">
                  <c:v>0.92134421958983714</c:v>
                </c:pt>
                <c:pt idx="22">
                  <c:v>0.25194670278939002</c:v>
                </c:pt>
                <c:pt idx="23">
                  <c:v>-0.21373059486225382</c:v>
                </c:pt>
                <c:pt idx="24">
                  <c:v>-0.2934326118287498</c:v>
                </c:pt>
                <c:pt idx="25">
                  <c:v>-0.20598688184315395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3"/>
                    </a:solidFill>
                  </a:ln>
                </c14:spPr>
              </c14:invertSolidFillFmt>
            </c:ext>
          </c:extLst>
        </c:ser>
        <c:dLbls>
          <c:showLegendKey val="0"/>
          <c:showVal val="0"/>
          <c:showCatName val="0"/>
          <c:showSerName val="0"/>
          <c:showPercent val="0"/>
          <c:showBubbleSize val="0"/>
        </c:dLbls>
        <c:gapWidth val="50"/>
        <c:axId val="178154880"/>
        <c:axId val="178181248"/>
      </c:barChart>
      <c:catAx>
        <c:axId val="178154880"/>
        <c:scaling>
          <c:orientation val="maxMin"/>
        </c:scaling>
        <c:delete val="0"/>
        <c:axPos val="l"/>
        <c:majorTickMark val="none"/>
        <c:minorTickMark val="none"/>
        <c:tickLblPos val="none"/>
        <c:crossAx val="178181248"/>
        <c:crosses val="autoZero"/>
        <c:auto val="1"/>
        <c:lblAlgn val="ctr"/>
        <c:lblOffset val="100"/>
        <c:noMultiLvlLbl val="0"/>
      </c:catAx>
      <c:valAx>
        <c:axId val="178181248"/>
        <c:scaling>
          <c:orientation val="minMax"/>
          <c:max val="60"/>
          <c:min val="-60"/>
        </c:scaling>
        <c:delete val="1"/>
        <c:axPos val="t"/>
        <c:numFmt formatCode="0" sourceLinked="1"/>
        <c:majorTickMark val="out"/>
        <c:minorTickMark val="none"/>
        <c:tickLblPos val="nextTo"/>
        <c:crossAx val="17815488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Nézi</c:v>
                </c:pt>
              </c:strCache>
            </c:strRef>
          </c:tx>
          <c:invertIfNegative val="0"/>
          <c:dLbls>
            <c:showLegendKey val="0"/>
            <c:showVal val="1"/>
            <c:showCatName val="0"/>
            <c:showSerName val="0"/>
            <c:showPercent val="0"/>
            <c:showBubbleSize val="0"/>
            <c:showLeaderLines val="0"/>
          </c:dLbls>
          <c:cat>
            <c:strRef>
              <c:f>Sheet1!$A$2:$A$27</c:f>
              <c:strCache>
                <c:ptCount val="26"/>
                <c:pt idx="0">
                  <c:v>Valóságshow</c:v>
                </c:pt>
                <c:pt idx="1">
                  <c:v>Vetélkedő</c:v>
                </c:pt>
                <c:pt idx="2">
                  <c:v>Napi magyar sorozatot</c:v>
                </c:pt>
                <c:pt idx="3">
                  <c:v>Szappan opera</c:v>
                </c:pt>
                <c:pt idx="4">
                  <c:v>Tehetségkutató műsor</c:v>
                </c:pt>
                <c:pt idx="5">
                  <c:v>Főzős műsorok</c:v>
                </c:pt>
                <c:pt idx="6">
                  <c:v>Sportműsor</c:v>
                </c:pt>
                <c:pt idx="7">
                  <c:v>Életmód műsorok</c:v>
                </c:pt>
                <c:pt idx="8">
                  <c:v>Ismeretterjesztő műsor</c:v>
                </c:pt>
                <c:pt idx="9">
                  <c:v>Dokumentumfilm</c:v>
                </c:pt>
                <c:pt idx="10">
                  <c:v>Hírek, híradó</c:v>
                </c:pt>
                <c:pt idx="11">
                  <c:v>Krimi sorozat</c:v>
                </c:pt>
                <c:pt idx="12">
                  <c:v>Animációs sorozat</c:v>
                </c:pt>
                <c:pt idx="13">
                  <c:v>Akció sorozat</c:v>
                </c:pt>
                <c:pt idx="14">
                  <c:v>Dráma</c:v>
                </c:pt>
                <c:pt idx="15">
                  <c:v>Romantikus filmek</c:v>
                </c:pt>
                <c:pt idx="16">
                  <c:v>Krimi</c:v>
                </c:pt>
                <c:pt idx="17">
                  <c:v>Vígjáték sorozat</c:v>
                </c:pt>
                <c:pt idx="18">
                  <c:v>Kalandfim</c:v>
                </c:pt>
                <c:pt idx="19">
                  <c:v>Triller</c:v>
                </c:pt>
                <c:pt idx="20">
                  <c:v>Rajzfilm</c:v>
                </c:pt>
                <c:pt idx="21">
                  <c:v>Sci-fi, fantasy</c:v>
                </c:pt>
                <c:pt idx="22">
                  <c:v>Felnőtt filmek</c:v>
                </c:pt>
                <c:pt idx="23">
                  <c:v>Akciófilm</c:v>
                </c:pt>
                <c:pt idx="24">
                  <c:v>Vígjáték</c:v>
                </c:pt>
                <c:pt idx="25">
                  <c:v>Zenei klippek</c:v>
                </c:pt>
              </c:strCache>
            </c:strRef>
          </c:cat>
          <c:val>
            <c:numRef>
              <c:f>Sheet1!$B$2:$B$27</c:f>
              <c:numCache>
                <c:formatCode>General</c:formatCode>
                <c:ptCount val="26"/>
                <c:pt idx="0">
                  <c:v>36.200000000000003</c:v>
                </c:pt>
                <c:pt idx="1">
                  <c:v>68.400000000000006</c:v>
                </c:pt>
                <c:pt idx="2">
                  <c:v>49.2</c:v>
                </c:pt>
                <c:pt idx="3">
                  <c:v>29.1</c:v>
                </c:pt>
                <c:pt idx="4">
                  <c:v>59.3</c:v>
                </c:pt>
                <c:pt idx="5">
                  <c:v>63</c:v>
                </c:pt>
                <c:pt idx="6">
                  <c:v>59.8</c:v>
                </c:pt>
                <c:pt idx="7">
                  <c:v>64.400000000000006</c:v>
                </c:pt>
                <c:pt idx="8">
                  <c:v>86.6</c:v>
                </c:pt>
                <c:pt idx="9">
                  <c:v>86.3</c:v>
                </c:pt>
                <c:pt idx="10">
                  <c:v>87.8</c:v>
                </c:pt>
                <c:pt idx="11">
                  <c:v>72</c:v>
                </c:pt>
                <c:pt idx="12">
                  <c:v>50.3</c:v>
                </c:pt>
                <c:pt idx="13">
                  <c:v>68.8</c:v>
                </c:pt>
                <c:pt idx="14">
                  <c:v>59.6</c:v>
                </c:pt>
                <c:pt idx="15">
                  <c:v>66.599999999999994</c:v>
                </c:pt>
                <c:pt idx="16">
                  <c:v>78.5</c:v>
                </c:pt>
                <c:pt idx="17">
                  <c:v>78.5</c:v>
                </c:pt>
                <c:pt idx="18">
                  <c:v>85.1</c:v>
                </c:pt>
                <c:pt idx="19">
                  <c:v>67.599999999999994</c:v>
                </c:pt>
                <c:pt idx="20">
                  <c:v>77.900000000000006</c:v>
                </c:pt>
                <c:pt idx="21">
                  <c:v>66.8</c:v>
                </c:pt>
                <c:pt idx="22">
                  <c:v>54.2</c:v>
                </c:pt>
                <c:pt idx="23">
                  <c:v>83.9</c:v>
                </c:pt>
                <c:pt idx="24">
                  <c:v>93.3</c:v>
                </c:pt>
                <c:pt idx="25">
                  <c:v>77.3</c:v>
                </c:pt>
              </c:numCache>
            </c:numRef>
          </c:val>
        </c:ser>
        <c:ser>
          <c:idx val="1"/>
          <c:order val="1"/>
          <c:tx>
            <c:strRef>
              <c:f>Sheet1!$C$1</c:f>
              <c:strCache>
                <c:ptCount val="1"/>
                <c:pt idx="0">
                  <c:v>Letölti</c:v>
                </c:pt>
              </c:strCache>
            </c:strRef>
          </c:tx>
          <c:spPr>
            <a:solidFill>
              <a:schemeClr val="tx2"/>
            </a:solidFill>
          </c:spPr>
          <c:invertIfNegative val="0"/>
          <c:dLbls>
            <c:showLegendKey val="0"/>
            <c:showVal val="1"/>
            <c:showCatName val="0"/>
            <c:showSerName val="0"/>
            <c:showPercent val="0"/>
            <c:showBubbleSize val="0"/>
            <c:showLeaderLines val="0"/>
          </c:dLbls>
          <c:cat>
            <c:strRef>
              <c:f>Sheet1!$A$2:$A$27</c:f>
              <c:strCache>
                <c:ptCount val="26"/>
                <c:pt idx="0">
                  <c:v>Valóságshow</c:v>
                </c:pt>
                <c:pt idx="1">
                  <c:v>Vetélkedő</c:v>
                </c:pt>
                <c:pt idx="2">
                  <c:v>Napi magyar sorozatot</c:v>
                </c:pt>
                <c:pt idx="3">
                  <c:v>Szappan opera</c:v>
                </c:pt>
                <c:pt idx="4">
                  <c:v>Tehetségkutató műsor</c:v>
                </c:pt>
                <c:pt idx="5">
                  <c:v>Főzős műsorok</c:v>
                </c:pt>
                <c:pt idx="6">
                  <c:v>Sportműsor</c:v>
                </c:pt>
                <c:pt idx="7">
                  <c:v>Életmód műsorok</c:v>
                </c:pt>
                <c:pt idx="8">
                  <c:v>Ismeretterjesztő műsor</c:v>
                </c:pt>
                <c:pt idx="9">
                  <c:v>Dokumentumfilm</c:v>
                </c:pt>
                <c:pt idx="10">
                  <c:v>Hírek, híradó</c:v>
                </c:pt>
                <c:pt idx="11">
                  <c:v>Krimi sorozat</c:v>
                </c:pt>
                <c:pt idx="12">
                  <c:v>Animációs sorozat</c:v>
                </c:pt>
                <c:pt idx="13">
                  <c:v>Akció sorozat</c:v>
                </c:pt>
                <c:pt idx="14">
                  <c:v>Dráma</c:v>
                </c:pt>
                <c:pt idx="15">
                  <c:v>Romantikus filmek</c:v>
                </c:pt>
                <c:pt idx="16">
                  <c:v>Krimi</c:v>
                </c:pt>
                <c:pt idx="17">
                  <c:v>Vígjáték sorozat</c:v>
                </c:pt>
                <c:pt idx="18">
                  <c:v>Kalandfim</c:v>
                </c:pt>
                <c:pt idx="19">
                  <c:v>Triller</c:v>
                </c:pt>
                <c:pt idx="20">
                  <c:v>Rajzfilm</c:v>
                </c:pt>
                <c:pt idx="21">
                  <c:v>Sci-fi, fantasy</c:v>
                </c:pt>
                <c:pt idx="22">
                  <c:v>Felnőtt filmek</c:v>
                </c:pt>
                <c:pt idx="23">
                  <c:v>Akciófilm</c:v>
                </c:pt>
                <c:pt idx="24">
                  <c:v>Vígjáték</c:v>
                </c:pt>
                <c:pt idx="25">
                  <c:v>Zenei klippek</c:v>
                </c:pt>
              </c:strCache>
            </c:strRef>
          </c:cat>
          <c:val>
            <c:numRef>
              <c:f>Sheet1!$C$2:$C$27</c:f>
              <c:numCache>
                <c:formatCode>General</c:formatCode>
                <c:ptCount val="26"/>
                <c:pt idx="0">
                  <c:v>1.3</c:v>
                </c:pt>
                <c:pt idx="1">
                  <c:v>1.4</c:v>
                </c:pt>
                <c:pt idx="2">
                  <c:v>1.4</c:v>
                </c:pt>
                <c:pt idx="3">
                  <c:v>1.5</c:v>
                </c:pt>
                <c:pt idx="4">
                  <c:v>2.5</c:v>
                </c:pt>
                <c:pt idx="5">
                  <c:v>3.1</c:v>
                </c:pt>
                <c:pt idx="6">
                  <c:v>3.3</c:v>
                </c:pt>
                <c:pt idx="7">
                  <c:v>3.9</c:v>
                </c:pt>
                <c:pt idx="8">
                  <c:v>6.7</c:v>
                </c:pt>
                <c:pt idx="9">
                  <c:v>7.9</c:v>
                </c:pt>
                <c:pt idx="10">
                  <c:v>8.1</c:v>
                </c:pt>
                <c:pt idx="11">
                  <c:v>9.1999999999999993</c:v>
                </c:pt>
                <c:pt idx="12">
                  <c:v>9.6</c:v>
                </c:pt>
                <c:pt idx="13">
                  <c:v>10.3</c:v>
                </c:pt>
                <c:pt idx="14">
                  <c:v>11.2</c:v>
                </c:pt>
                <c:pt idx="15">
                  <c:v>11.7</c:v>
                </c:pt>
                <c:pt idx="16">
                  <c:v>12.2</c:v>
                </c:pt>
                <c:pt idx="17">
                  <c:v>14.9</c:v>
                </c:pt>
                <c:pt idx="18">
                  <c:v>16.2</c:v>
                </c:pt>
                <c:pt idx="19">
                  <c:v>18.100000000000001</c:v>
                </c:pt>
                <c:pt idx="20">
                  <c:v>18.2</c:v>
                </c:pt>
                <c:pt idx="21">
                  <c:v>18.2</c:v>
                </c:pt>
                <c:pt idx="22">
                  <c:v>19.600000000000001</c:v>
                </c:pt>
                <c:pt idx="23">
                  <c:v>22.5</c:v>
                </c:pt>
                <c:pt idx="24">
                  <c:v>23.5</c:v>
                </c:pt>
                <c:pt idx="25">
                  <c:v>27.2</c:v>
                </c:pt>
              </c:numCache>
            </c:numRef>
          </c:val>
        </c:ser>
        <c:dLbls>
          <c:showLegendKey val="0"/>
          <c:showVal val="0"/>
          <c:showCatName val="0"/>
          <c:showSerName val="0"/>
          <c:showPercent val="0"/>
          <c:showBubbleSize val="0"/>
        </c:dLbls>
        <c:gapWidth val="60"/>
        <c:axId val="180590080"/>
        <c:axId val="180591616"/>
      </c:barChart>
      <c:catAx>
        <c:axId val="180590080"/>
        <c:scaling>
          <c:orientation val="minMax"/>
        </c:scaling>
        <c:delete val="0"/>
        <c:axPos val="l"/>
        <c:majorTickMark val="none"/>
        <c:minorTickMark val="none"/>
        <c:tickLblPos val="nextTo"/>
        <c:txPr>
          <a:bodyPr/>
          <a:lstStyle/>
          <a:p>
            <a:pPr>
              <a:defRPr sz="1200" b="0"/>
            </a:pPr>
            <a:endParaRPr lang="hu-HU"/>
          </a:p>
        </c:txPr>
        <c:crossAx val="180591616"/>
        <c:crosses val="autoZero"/>
        <c:auto val="1"/>
        <c:lblAlgn val="ctr"/>
        <c:lblOffset val="100"/>
        <c:noMultiLvlLbl val="0"/>
      </c:catAx>
      <c:valAx>
        <c:axId val="180591616"/>
        <c:scaling>
          <c:orientation val="minMax"/>
        </c:scaling>
        <c:delete val="1"/>
        <c:axPos val="b"/>
        <c:numFmt formatCode="General" sourceLinked="1"/>
        <c:majorTickMark val="none"/>
        <c:minorTickMark val="none"/>
        <c:tickLblPos val="nextTo"/>
        <c:crossAx val="180590080"/>
        <c:crosses val="autoZero"/>
        <c:crossBetween val="between"/>
      </c:valAx>
    </c:plotArea>
    <c:legend>
      <c:legendPos val="b"/>
      <c:layout/>
      <c:overlay val="0"/>
    </c:legend>
    <c:plotVisOnly val="1"/>
    <c:dispBlanksAs val="gap"/>
    <c:showDLblsOverMax val="0"/>
  </c:chart>
  <c:txPr>
    <a:bodyPr/>
    <a:lstStyle/>
    <a:p>
      <a:pPr>
        <a:defRPr sz="1200"/>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2455896777136736E-3"/>
          <c:y val="9.5277273033178539E-2"/>
          <c:w val="0.82072930267631061"/>
          <c:h val="0.86569852063946551"/>
        </c:manualLayout>
      </c:layout>
      <c:barChart>
        <c:barDir val="col"/>
        <c:grouping val="stacked"/>
        <c:varyColors val="0"/>
        <c:ser>
          <c:idx val="1"/>
          <c:order val="0"/>
          <c:tx>
            <c:strRef>
              <c:f>Munka1!$A$2</c:f>
              <c:strCache>
                <c:ptCount val="1"/>
                <c:pt idx="0">
                  <c:v>Soha</c:v>
                </c:pt>
              </c:strCache>
            </c:strRef>
          </c:tx>
          <c:spPr>
            <a:solidFill>
              <a:schemeClr val="bg2">
                <a:lumMod val="75000"/>
              </a:schemeClr>
            </a:solidFill>
          </c:spPr>
          <c:invertIfNegative val="0"/>
          <c:dLbls>
            <c:numFmt formatCode="#,##0" sourceLinked="0"/>
            <c:txPr>
              <a:bodyPr/>
              <a:lstStyle/>
              <a:p>
                <a:pPr>
                  <a:defRPr sz="1200">
                    <a:solidFill>
                      <a:schemeClr val="bg1"/>
                    </a:solidFill>
                  </a:defRPr>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Munka1!$B$2:$G$2</c:f>
              <c:numCache>
                <c:formatCode>General</c:formatCode>
                <c:ptCount val="6"/>
                <c:pt idx="0">
                  <c:v>1.6</c:v>
                </c:pt>
                <c:pt idx="1">
                  <c:v>39</c:v>
                </c:pt>
                <c:pt idx="2">
                  <c:v>12.6</c:v>
                </c:pt>
                <c:pt idx="3">
                  <c:v>50.6</c:v>
                </c:pt>
                <c:pt idx="4">
                  <c:v>86.7</c:v>
                </c:pt>
                <c:pt idx="5">
                  <c:v>70.5</c:v>
                </c:pt>
              </c:numCache>
            </c:numRef>
          </c:val>
        </c:ser>
        <c:ser>
          <c:idx val="2"/>
          <c:order val="1"/>
          <c:tx>
            <c:strRef>
              <c:f>Munka1!$A$3</c:f>
              <c:strCache>
                <c:ptCount val="1"/>
                <c:pt idx="0">
                  <c:v>Ritkábban</c:v>
                </c:pt>
              </c:strCache>
            </c:strRef>
          </c:tx>
          <c:spPr>
            <a:solidFill>
              <a:schemeClr val="bg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Munka1!$B$3:$G$3</c:f>
              <c:numCache>
                <c:formatCode>General</c:formatCode>
                <c:ptCount val="6"/>
                <c:pt idx="0">
                  <c:v>2.8</c:v>
                </c:pt>
                <c:pt idx="1">
                  <c:v>35.5</c:v>
                </c:pt>
                <c:pt idx="2">
                  <c:v>4.2</c:v>
                </c:pt>
                <c:pt idx="3">
                  <c:v>10.1</c:v>
                </c:pt>
                <c:pt idx="4">
                  <c:v>4.7</c:v>
                </c:pt>
                <c:pt idx="5">
                  <c:v>2.2000000000000002</c:v>
                </c:pt>
              </c:numCache>
            </c:numRef>
          </c:val>
        </c:ser>
        <c:ser>
          <c:idx val="0"/>
          <c:order val="2"/>
          <c:tx>
            <c:strRef>
              <c:f>Munka1!$A$4</c:f>
              <c:strCache>
                <c:ptCount val="1"/>
                <c:pt idx="0">
                  <c:v>Havonta többször</c:v>
                </c:pt>
              </c:strCache>
            </c:strRef>
          </c:tx>
          <c:spPr>
            <a:solidFill>
              <a:schemeClr val="tx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Munka1!$B$4:$G$4</c:f>
              <c:numCache>
                <c:formatCode>General</c:formatCode>
                <c:ptCount val="6"/>
                <c:pt idx="0">
                  <c:v>2.6</c:v>
                </c:pt>
                <c:pt idx="1">
                  <c:v>8.5</c:v>
                </c:pt>
                <c:pt idx="2">
                  <c:v>1.6</c:v>
                </c:pt>
                <c:pt idx="3">
                  <c:v>1.7</c:v>
                </c:pt>
                <c:pt idx="4">
                  <c:v>0.2</c:v>
                </c:pt>
                <c:pt idx="5">
                  <c:v>0</c:v>
                </c:pt>
              </c:numCache>
            </c:numRef>
          </c:val>
        </c:ser>
        <c:ser>
          <c:idx val="3"/>
          <c:order val="3"/>
          <c:tx>
            <c:strRef>
              <c:f>Munka1!$A$5</c:f>
              <c:strCache>
                <c:ptCount val="1"/>
                <c:pt idx="0">
                  <c:v>Hetente</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Munka1!$B$5:$G$5</c:f>
              <c:numCache>
                <c:formatCode>General</c:formatCode>
                <c:ptCount val="6"/>
                <c:pt idx="0">
                  <c:v>2.2000000000000002</c:v>
                </c:pt>
                <c:pt idx="1">
                  <c:v>7.7</c:v>
                </c:pt>
                <c:pt idx="2">
                  <c:v>4.7</c:v>
                </c:pt>
                <c:pt idx="3">
                  <c:v>2.4</c:v>
                </c:pt>
                <c:pt idx="4">
                  <c:v>1.8</c:v>
                </c:pt>
                <c:pt idx="5">
                  <c:v>0.7</c:v>
                </c:pt>
              </c:numCache>
            </c:numRef>
          </c:val>
        </c:ser>
        <c:ser>
          <c:idx val="4"/>
          <c:order val="4"/>
          <c:tx>
            <c:strRef>
              <c:f>Munka1!$A$6</c:f>
              <c:strCache>
                <c:ptCount val="1"/>
                <c:pt idx="0">
                  <c:v>Hetente többször</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Munka1!$B$6:$G$6</c:f>
              <c:numCache>
                <c:formatCode>General</c:formatCode>
                <c:ptCount val="6"/>
                <c:pt idx="0">
                  <c:v>12.1</c:v>
                </c:pt>
                <c:pt idx="1">
                  <c:v>5</c:v>
                </c:pt>
                <c:pt idx="2">
                  <c:v>17.7</c:v>
                </c:pt>
                <c:pt idx="3">
                  <c:v>6.8</c:v>
                </c:pt>
                <c:pt idx="4">
                  <c:v>2.4</c:v>
                </c:pt>
                <c:pt idx="5">
                  <c:v>4.4000000000000004</c:v>
                </c:pt>
              </c:numCache>
            </c:numRef>
          </c:val>
        </c:ser>
        <c:ser>
          <c:idx val="5"/>
          <c:order val="5"/>
          <c:tx>
            <c:strRef>
              <c:f>Munka1!$A$7</c:f>
              <c:strCache>
                <c:ptCount val="1"/>
                <c:pt idx="0">
                  <c:v>Naponta</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Munka1!$B$7:$G$7</c:f>
              <c:numCache>
                <c:formatCode>General</c:formatCode>
                <c:ptCount val="6"/>
                <c:pt idx="0">
                  <c:v>78.7</c:v>
                </c:pt>
                <c:pt idx="1">
                  <c:v>4.3</c:v>
                </c:pt>
                <c:pt idx="2">
                  <c:v>59.2</c:v>
                </c:pt>
                <c:pt idx="3">
                  <c:v>28.4</c:v>
                </c:pt>
                <c:pt idx="4">
                  <c:v>4.0999999999999996</c:v>
                </c:pt>
                <c:pt idx="5">
                  <c:v>22.2</c:v>
                </c:pt>
              </c:numCache>
            </c:numRef>
          </c:val>
        </c:ser>
        <c:dLbls>
          <c:dLblPos val="ctr"/>
          <c:showLegendKey val="0"/>
          <c:showVal val="1"/>
          <c:showCatName val="0"/>
          <c:showSerName val="0"/>
          <c:showPercent val="0"/>
          <c:showBubbleSize val="0"/>
        </c:dLbls>
        <c:gapWidth val="50"/>
        <c:overlap val="100"/>
        <c:axId val="161519104"/>
        <c:axId val="161520640"/>
      </c:barChart>
      <c:catAx>
        <c:axId val="161519104"/>
        <c:scaling>
          <c:orientation val="minMax"/>
        </c:scaling>
        <c:delete val="1"/>
        <c:axPos val="b"/>
        <c:majorTickMark val="out"/>
        <c:minorTickMark val="none"/>
        <c:tickLblPos val="nextTo"/>
        <c:crossAx val="161520640"/>
        <c:crosses val="autoZero"/>
        <c:auto val="1"/>
        <c:lblAlgn val="ctr"/>
        <c:lblOffset val="100"/>
        <c:noMultiLvlLbl val="0"/>
      </c:catAx>
      <c:valAx>
        <c:axId val="161520640"/>
        <c:scaling>
          <c:orientation val="minMax"/>
          <c:max val="100"/>
        </c:scaling>
        <c:delete val="1"/>
        <c:axPos val="l"/>
        <c:numFmt formatCode="General" sourceLinked="1"/>
        <c:majorTickMark val="out"/>
        <c:minorTickMark val="none"/>
        <c:tickLblPos val="nextTo"/>
        <c:crossAx val="161519104"/>
        <c:crosses val="autoZero"/>
        <c:crossBetween val="between"/>
      </c:valAx>
    </c:plotArea>
    <c:legend>
      <c:legendPos val="r"/>
      <c:layout>
        <c:manualLayout>
          <c:xMode val="edge"/>
          <c:yMode val="edge"/>
          <c:x val="0.80652148514432032"/>
          <c:y val="9.7603107070278805E-2"/>
          <c:w val="0.15583579793060032"/>
          <c:h val="0.88527970682045132"/>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solidFill>
            </c:spPr>
          </c:dPt>
          <c:dPt>
            <c:idx val="1"/>
            <c:bubble3D val="0"/>
            <c:spPr>
              <a:solidFill>
                <a:schemeClr val="accent1"/>
              </a:solidFill>
            </c:spPr>
          </c:dPt>
          <c:dPt>
            <c:idx val="2"/>
            <c:bubble3D val="0"/>
            <c:spPr>
              <a:solidFill>
                <a:schemeClr val="accent3"/>
              </a:solidFill>
            </c:spPr>
          </c:dPt>
          <c:dLbls>
            <c:dLbl>
              <c:idx val="2"/>
              <c:numFmt formatCode="0\%" sourceLinked="0"/>
              <c:spPr/>
              <c:txPr>
                <a:bodyPr/>
                <a:lstStyle/>
                <a:p>
                  <a:pPr>
                    <a:defRPr>
                      <a:solidFill>
                        <a:schemeClr val="bg1"/>
                      </a:solidFill>
                    </a:defRPr>
                  </a:pPr>
                  <a:endParaRPr lang="hu-HU"/>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1"/>
          </c:dLbls>
          <c:cat>
            <c:strRef>
              <c:f>Sheet1!$A$2:$A$4</c:f>
              <c:strCache>
                <c:ptCount val="3"/>
                <c:pt idx="0">
                  <c:v>Van mobilinternetje</c:v>
                </c:pt>
                <c:pt idx="1">
                  <c:v>WIFI-vel használja</c:v>
                </c:pt>
                <c:pt idx="2">
                  <c:v>Adatkapcsolat nélkül használja</c:v>
                </c:pt>
              </c:strCache>
            </c:strRef>
          </c:cat>
          <c:val>
            <c:numRef>
              <c:f>Sheet1!$B$2:$B$4</c:f>
              <c:numCache>
                <c:formatCode>0</c:formatCode>
                <c:ptCount val="3"/>
                <c:pt idx="0">
                  <c:v>20.7</c:v>
                </c:pt>
                <c:pt idx="1">
                  <c:v>60.3</c:v>
                </c:pt>
                <c:pt idx="2">
                  <c:v>18.899999999999999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solidFill>
            </c:spPr>
          </c:dPt>
          <c:dPt>
            <c:idx val="1"/>
            <c:bubble3D val="0"/>
            <c:spPr>
              <a:solidFill>
                <a:schemeClr val="accent1"/>
              </a:solidFill>
            </c:spPr>
          </c:dPt>
          <c:dPt>
            <c:idx val="2"/>
            <c:bubble3D val="0"/>
            <c:spPr>
              <a:solidFill>
                <a:schemeClr val="accent3"/>
              </a:solidFill>
            </c:spPr>
          </c:dPt>
          <c:dLbls>
            <c:numFmt formatCode="0\%" sourceLinked="0"/>
            <c:txPr>
              <a:bodyPr/>
              <a:lstStyle/>
              <a:p>
                <a:pPr>
                  <a:defRPr sz="1600">
                    <a:solidFill>
                      <a:schemeClr val="tx1"/>
                    </a:solidFill>
                  </a:defRPr>
                </a:pPr>
                <a:endParaRPr lang="hu-HU"/>
              </a:p>
            </c:txPr>
            <c:showLegendKey val="0"/>
            <c:showVal val="1"/>
            <c:showCatName val="1"/>
            <c:showSerName val="0"/>
            <c:showPercent val="0"/>
            <c:showBubbleSize val="0"/>
            <c:showLeaderLines val="1"/>
          </c:dLbls>
          <c:cat>
            <c:strRef>
              <c:f>Sheet1!$A$2:$A$4</c:f>
              <c:strCache>
                <c:ptCount val="3"/>
                <c:pt idx="0">
                  <c:v>Nincs köztük ilyen</c:v>
                </c:pt>
                <c:pt idx="1">
                  <c:v>1 db</c:v>
                </c:pt>
                <c:pt idx="2">
                  <c:v>2+ db</c:v>
                </c:pt>
              </c:strCache>
            </c:strRef>
          </c:cat>
          <c:val>
            <c:numRef>
              <c:f>Sheet1!$B$2:$B$4</c:f>
              <c:numCache>
                <c:formatCode>General</c:formatCode>
                <c:ptCount val="3"/>
                <c:pt idx="0">
                  <c:v>52.8</c:v>
                </c:pt>
                <c:pt idx="1">
                  <c:v>38.4</c:v>
                </c:pt>
                <c:pt idx="2">
                  <c:v>8.9</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pattFill prst="wdDnDiag">
                <a:fgClr>
                  <a:schemeClr val="tx1"/>
                </a:fgClr>
                <a:bgClr>
                  <a:schemeClr val="bg1"/>
                </a:bgClr>
              </a:pattFill>
            </c:spPr>
          </c:dPt>
          <c:dPt>
            <c:idx val="1"/>
            <c:bubble3D val="0"/>
            <c:spPr>
              <a:solidFill>
                <a:schemeClr val="accent1"/>
              </a:solidFill>
            </c:spPr>
          </c:dPt>
          <c:dPt>
            <c:idx val="2"/>
            <c:bubble3D val="0"/>
            <c:spPr>
              <a:solidFill>
                <a:schemeClr val="accent3"/>
              </a:solidFill>
            </c:spPr>
          </c:dPt>
          <c:dLbls>
            <c:dLbl>
              <c:idx val="2"/>
              <c:numFmt formatCode="0\%" sourceLinked="0"/>
              <c:spPr/>
              <c:txPr>
                <a:bodyPr/>
                <a:lstStyle/>
                <a:p>
                  <a:pPr>
                    <a:defRPr>
                      <a:solidFill>
                        <a:schemeClr val="bg1"/>
                      </a:solidFill>
                    </a:defRPr>
                  </a:pPr>
                  <a:endParaRPr lang="hu-HU"/>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1"/>
          </c:dLbls>
          <c:cat>
            <c:strRef>
              <c:f>Sheet1!$A$2:$A$4</c:f>
              <c:strCache>
                <c:ptCount val="3"/>
                <c:pt idx="0">
                  <c:v>Nincs TV-jük</c:v>
                </c:pt>
                <c:pt idx="1">
                  <c:v>1 db TV</c:v>
                </c:pt>
                <c:pt idx="2">
                  <c:v>2+ TV</c:v>
                </c:pt>
              </c:strCache>
            </c:strRef>
          </c:cat>
          <c:val>
            <c:numRef>
              <c:f>Sheet1!$B$2:$B$4</c:f>
              <c:numCache>
                <c:formatCode>General</c:formatCode>
                <c:ptCount val="3"/>
                <c:pt idx="0">
                  <c:v>2.9</c:v>
                </c:pt>
                <c:pt idx="1">
                  <c:v>58.1</c:v>
                </c:pt>
                <c:pt idx="2">
                  <c:v>39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675458693158265"/>
          <c:y val="0.40973697569556611"/>
          <c:w val="0.2489779019006223"/>
          <c:h val="0.20121155688996631"/>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81975262487054357"/>
        </c:manualLayout>
      </c:layout>
      <c:barChart>
        <c:barDir val="bar"/>
        <c:grouping val="clustered"/>
        <c:varyColors val="0"/>
        <c:ser>
          <c:idx val="3"/>
          <c:order val="0"/>
          <c:tx>
            <c:strRef>
              <c:f>Munka1!$B$1</c:f>
              <c:strCache>
                <c:ptCount val="1"/>
                <c:pt idx="0">
                  <c:v>Total</c:v>
                </c:pt>
              </c:strCache>
            </c:strRef>
          </c:tx>
          <c:spPr>
            <a:solidFill>
              <a:schemeClr val="accent2">
                <a:lumMod val="20000"/>
                <a:lumOff val="80000"/>
              </a:schemeClr>
            </a:solidFill>
            <a:ln>
              <a:solidFill>
                <a:schemeClr val="accent2">
                  <a:lumMod val="20000"/>
                  <a:lumOff val="80000"/>
                </a:schemeClr>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cat>
            <c:strRef>
              <c:f>Munka1!$A$2:$A$6</c:f>
              <c:strCache>
                <c:ptCount val="5"/>
                <c:pt idx="0">
                  <c:v>Televízió </c:v>
                </c:pt>
                <c:pt idx="1">
                  <c:v>Asztali számítógép használat </c:v>
                </c:pt>
                <c:pt idx="2">
                  <c:v>Hordozható számítógép (Laptop, notebook) használat </c:v>
                </c:pt>
                <c:pt idx="3">
                  <c:v>Tablet, (táblagép) használat </c:v>
                </c:pt>
                <c:pt idx="4">
                  <c:v>Okostelefon </c:v>
                </c:pt>
              </c:strCache>
            </c:strRef>
          </c:cat>
          <c:val>
            <c:numRef>
              <c:f>Munka1!$B$2:$B$6</c:f>
              <c:numCache>
                <c:formatCode>General</c:formatCode>
                <c:ptCount val="5"/>
                <c:pt idx="0">
                  <c:v>68.3</c:v>
                </c:pt>
                <c:pt idx="1">
                  <c:v>39.4</c:v>
                </c:pt>
                <c:pt idx="2">
                  <c:v>30.1</c:v>
                </c:pt>
                <c:pt idx="3">
                  <c:v>4.5999999999999996</c:v>
                </c:pt>
                <c:pt idx="4">
                  <c:v>9.3000000000000007</c:v>
                </c:pt>
              </c:numCache>
            </c:numRef>
          </c:val>
        </c:ser>
        <c:dLbls>
          <c:showLegendKey val="0"/>
          <c:showVal val="0"/>
          <c:showCatName val="0"/>
          <c:showSerName val="0"/>
          <c:showPercent val="0"/>
          <c:showBubbleSize val="0"/>
        </c:dLbls>
        <c:gapWidth val="50"/>
        <c:axId val="179358720"/>
        <c:axId val="179045120"/>
      </c:barChart>
      <c:catAx>
        <c:axId val="179358720"/>
        <c:scaling>
          <c:orientation val="maxMin"/>
        </c:scaling>
        <c:delete val="1"/>
        <c:axPos val="l"/>
        <c:majorTickMark val="none"/>
        <c:minorTickMark val="none"/>
        <c:tickLblPos val="nextTo"/>
        <c:crossAx val="179045120"/>
        <c:crosses val="autoZero"/>
        <c:auto val="1"/>
        <c:lblAlgn val="ctr"/>
        <c:lblOffset val="100"/>
        <c:noMultiLvlLbl val="0"/>
      </c:catAx>
      <c:valAx>
        <c:axId val="179045120"/>
        <c:scaling>
          <c:orientation val="minMax"/>
        </c:scaling>
        <c:delete val="1"/>
        <c:axPos val="t"/>
        <c:numFmt formatCode="General" sourceLinked="1"/>
        <c:majorTickMark val="out"/>
        <c:minorTickMark val="none"/>
        <c:tickLblPos val="none"/>
        <c:crossAx val="17935872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81975262487054357"/>
        </c:manualLayout>
      </c:layout>
      <c:barChart>
        <c:barDir val="bar"/>
        <c:grouping val="clustered"/>
        <c:varyColors val="0"/>
        <c:ser>
          <c:idx val="3"/>
          <c:order val="0"/>
          <c:tx>
            <c:strRef>
              <c:f>Munka1!$C$1</c:f>
              <c:strCache>
                <c:ptCount val="1"/>
                <c:pt idx="0">
                  <c:v>18-29</c:v>
                </c:pt>
              </c:strCache>
            </c:strRef>
          </c:tx>
          <c:spPr>
            <a:solidFill>
              <a:schemeClr val="accent1"/>
            </a:solidFill>
            <a:ln>
              <a:solidFill>
                <a:schemeClr val="accent1"/>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val>
            <c:numRef>
              <c:f>Munka1!$C$2:$C$6</c:f>
              <c:numCache>
                <c:formatCode>General</c:formatCode>
                <c:ptCount val="5"/>
                <c:pt idx="0">
                  <c:v>65.099999999999994</c:v>
                </c:pt>
                <c:pt idx="1">
                  <c:v>39.799999999999997</c:v>
                </c:pt>
                <c:pt idx="2">
                  <c:v>44.1</c:v>
                </c:pt>
                <c:pt idx="3">
                  <c:v>5.7</c:v>
                </c:pt>
                <c:pt idx="4">
                  <c:v>15.2</c:v>
                </c:pt>
              </c:numCache>
            </c:numRef>
          </c:val>
        </c:ser>
        <c:dLbls>
          <c:showLegendKey val="0"/>
          <c:showVal val="0"/>
          <c:showCatName val="0"/>
          <c:showSerName val="0"/>
          <c:showPercent val="0"/>
          <c:showBubbleSize val="0"/>
        </c:dLbls>
        <c:gapWidth val="50"/>
        <c:axId val="179263744"/>
        <c:axId val="179269632"/>
      </c:barChart>
      <c:catAx>
        <c:axId val="179263744"/>
        <c:scaling>
          <c:orientation val="maxMin"/>
        </c:scaling>
        <c:delete val="1"/>
        <c:axPos val="l"/>
        <c:majorTickMark val="none"/>
        <c:minorTickMark val="none"/>
        <c:tickLblPos val="nextTo"/>
        <c:crossAx val="179269632"/>
        <c:crosses val="autoZero"/>
        <c:auto val="1"/>
        <c:lblAlgn val="ctr"/>
        <c:lblOffset val="100"/>
        <c:noMultiLvlLbl val="0"/>
      </c:catAx>
      <c:valAx>
        <c:axId val="179269632"/>
        <c:scaling>
          <c:orientation val="minMax"/>
        </c:scaling>
        <c:delete val="1"/>
        <c:axPos val="t"/>
        <c:numFmt formatCode="General" sourceLinked="1"/>
        <c:majorTickMark val="out"/>
        <c:minorTickMark val="none"/>
        <c:tickLblPos val="none"/>
        <c:crossAx val="17926374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81975262487054357"/>
        </c:manualLayout>
      </c:layout>
      <c:barChart>
        <c:barDir val="bar"/>
        <c:grouping val="clustered"/>
        <c:varyColors val="0"/>
        <c:ser>
          <c:idx val="3"/>
          <c:order val="0"/>
          <c:tx>
            <c:strRef>
              <c:f>Munka1!$D$1</c:f>
              <c:strCache>
                <c:ptCount val="1"/>
                <c:pt idx="0">
                  <c:v>30-39</c:v>
                </c:pt>
              </c:strCache>
            </c:strRef>
          </c:tx>
          <c:spPr>
            <a:solidFill>
              <a:schemeClr val="tx2"/>
            </a:solidFill>
            <a:ln>
              <a:solidFill>
                <a:schemeClr val="tx2"/>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val>
            <c:numRef>
              <c:f>Munka1!$D$2:$D$6</c:f>
              <c:numCache>
                <c:formatCode>General</c:formatCode>
                <c:ptCount val="5"/>
                <c:pt idx="0">
                  <c:v>70.900000000000006</c:v>
                </c:pt>
                <c:pt idx="1">
                  <c:v>41.2</c:v>
                </c:pt>
                <c:pt idx="2">
                  <c:v>30.5</c:v>
                </c:pt>
                <c:pt idx="3">
                  <c:v>4.9000000000000004</c:v>
                </c:pt>
                <c:pt idx="4">
                  <c:v>9.1</c:v>
                </c:pt>
              </c:numCache>
            </c:numRef>
          </c:val>
        </c:ser>
        <c:dLbls>
          <c:showLegendKey val="0"/>
          <c:showVal val="0"/>
          <c:showCatName val="0"/>
          <c:showSerName val="0"/>
          <c:showPercent val="0"/>
          <c:showBubbleSize val="0"/>
        </c:dLbls>
        <c:gapWidth val="50"/>
        <c:axId val="179438720"/>
        <c:axId val="179440256"/>
      </c:barChart>
      <c:catAx>
        <c:axId val="179438720"/>
        <c:scaling>
          <c:orientation val="maxMin"/>
        </c:scaling>
        <c:delete val="1"/>
        <c:axPos val="l"/>
        <c:majorTickMark val="none"/>
        <c:minorTickMark val="none"/>
        <c:tickLblPos val="nextTo"/>
        <c:crossAx val="179440256"/>
        <c:crosses val="autoZero"/>
        <c:auto val="1"/>
        <c:lblAlgn val="ctr"/>
        <c:lblOffset val="100"/>
        <c:noMultiLvlLbl val="0"/>
      </c:catAx>
      <c:valAx>
        <c:axId val="179440256"/>
        <c:scaling>
          <c:orientation val="minMax"/>
        </c:scaling>
        <c:delete val="1"/>
        <c:axPos val="t"/>
        <c:numFmt formatCode="General" sourceLinked="1"/>
        <c:majorTickMark val="out"/>
        <c:minorTickMark val="none"/>
        <c:tickLblPos val="none"/>
        <c:crossAx val="17943872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AC58E-BCE0-4E6E-B7BF-E7FCCEE68542}" type="datetimeFigureOut">
              <a:rPr lang="en-US" smtClean="0"/>
              <a:t>12/16/2013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3AF6C-253F-4A05-B690-984DCE755D99}" type="slidenum">
              <a:rPr lang="en-US" smtClean="0"/>
              <a:t>‹#›</a:t>
            </a:fld>
            <a:endParaRPr lang="en-US"/>
          </a:p>
        </p:txBody>
      </p:sp>
    </p:spTree>
    <p:extLst>
      <p:ext uri="{BB962C8B-B14F-4D97-AF65-F5344CB8AC3E}">
        <p14:creationId xmlns:p14="http://schemas.microsoft.com/office/powerpoint/2010/main" val="399097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7C274C86-BE94-4136-B386-D989F265A7F0}" type="slidenum">
              <a:rPr lang="en-GB" smtClean="0"/>
              <a:pPr/>
              <a:t>1</a:t>
            </a:fld>
            <a:endParaRPr lang="en-GB"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875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14</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15</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16</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solidFill>
                  <a:prstClr val="black"/>
                </a:solidFill>
                <a:latin typeface="Arial" pitchFamily="34" charset="0"/>
                <a:cs typeface="Arial" pitchFamily="34" charset="0"/>
              </a:rPr>
              <a:pPr/>
              <a:t>2</a:t>
            </a:fld>
            <a:endParaRPr lang="en-GB" smtClean="0">
              <a:solidFill>
                <a:prstClr val="black"/>
              </a:solidFill>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22786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solidFill>
                  <a:prstClr val="black"/>
                </a:solidFill>
                <a:latin typeface="Arial" pitchFamily="34" charset="0"/>
                <a:cs typeface="Arial" pitchFamily="34" charset="0"/>
              </a:rPr>
              <a:pPr/>
              <a:t>3</a:t>
            </a:fld>
            <a:endParaRPr lang="en-GB" smtClean="0">
              <a:solidFill>
                <a:prstClr val="black"/>
              </a:solidFill>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2350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solidFill>
                  <a:prstClr val="black"/>
                </a:solidFill>
                <a:latin typeface="Arial" pitchFamily="34" charset="0"/>
                <a:cs typeface="Arial" pitchFamily="34" charset="0"/>
              </a:rPr>
              <a:pPr/>
              <a:t>4</a:t>
            </a:fld>
            <a:endParaRPr lang="en-GB" smtClean="0">
              <a:solidFill>
                <a:prstClr val="black"/>
              </a:solidFill>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79951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8575" y="922571"/>
            <a:ext cx="6400800" cy="1477328"/>
          </a:xfrm>
        </p:spPr>
        <p:txBody>
          <a:bodyPr wrap="square"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33" name="Straight Connector 32"/>
          <p:cNvCxnSpPr/>
          <p:nvPr/>
        </p:nvCxnSpPr>
        <p:spPr>
          <a:xfrm>
            <a:off x="568578" y="2492149"/>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34" name="Straight Connector 33"/>
          <p:cNvCxnSpPr/>
          <p:nvPr/>
        </p:nvCxnSpPr>
        <p:spPr>
          <a:xfrm>
            <a:off x="568578" y="2997079"/>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5" name="Group 27"/>
          <p:cNvGrpSpPr/>
          <p:nvPr userDrawn="1"/>
        </p:nvGrpSpPr>
        <p:grpSpPr>
          <a:xfrm>
            <a:off x="482283" y="6553200"/>
            <a:ext cx="50800" cy="304803"/>
            <a:chOff x="482283" y="6553200"/>
            <a:chExt cx="50800" cy="304803"/>
          </a:xfrm>
        </p:grpSpPr>
        <p:cxnSp>
          <p:nvCxnSpPr>
            <p:cNvPr id="29" name="Straight Connector 28"/>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30" name="Straight Connector 29"/>
            <p:cNvCxnSpPr/>
            <p:nvPr userDrawn="1"/>
          </p:nvCxnSpPr>
          <p:spPr>
            <a:xfrm>
              <a:off x="482283"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p:nvSpPr>
          <p:cNvPr id="2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defRPr lang="en-US"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6" name="Date Placeholder 5"/>
          <p:cNvSpPr>
            <a:spLocks noGrp="1"/>
          </p:cNvSpPr>
          <p:nvPr>
            <p:ph type="dt" sz="half" idx="10"/>
          </p:nvPr>
        </p:nvSpPr>
        <p:spPr/>
        <p:txBody>
          <a:bodyPr/>
          <a:lstStyle/>
          <a:p>
            <a:pPr algn="ctr"/>
            <a:fld id="{C4C47D1D-6ADD-4F29-B180-01C7A70D2C41}" type="datetime1">
              <a:rPr lang="en-US">
                <a:solidFill>
                  <a:srgbClr val="C2D1D4">
                    <a:lumMod val="75000"/>
                  </a:srgbClr>
                </a:solidFill>
              </a:rPr>
              <a:pPr algn="ctr"/>
              <a:t>12/16/2013</a:t>
            </a:fld>
            <a:endParaRPr dirty="0">
              <a:solidFill>
                <a:srgbClr val="C2D1D4">
                  <a:lumMod val="75000"/>
                </a:srgbClr>
              </a:solidFill>
            </a:endParaRPr>
          </a:p>
        </p:txBody>
      </p:sp>
      <p:sp>
        <p:nvSpPr>
          <p:cNvPr id="27" name="Text Placeholder 15"/>
          <p:cNvSpPr>
            <a:spLocks noGrp="1"/>
          </p:cNvSpPr>
          <p:nvPr>
            <p:ph type="body" sz="quarter" idx="13" hasCustomPrompt="1"/>
          </p:nvPr>
        </p:nvSpPr>
        <p:spPr>
          <a:xfrm>
            <a:off x="2345633" y="3072318"/>
            <a:ext cx="1536744" cy="455107"/>
          </a:xfrm>
          <a:prstGeom prst="rect">
            <a:avLst/>
          </a:prstGeom>
          <a:noFill/>
        </p:spPr>
        <p:txBody>
          <a:bodyPr wrap="square" tIns="91440" bIns="91440" anchor="ctr">
            <a:normAutofit/>
          </a:bodyPr>
          <a:lstStyle>
            <a:lvl1pPr algn="ctr">
              <a:defRPr sz="700" spc="0" baseline="0">
                <a:solidFill>
                  <a:schemeClr val="accent5"/>
                </a:solidFill>
              </a:defRPr>
            </a:lvl1pPr>
          </a:lstStyle>
          <a:p>
            <a:pPr lvl="0"/>
            <a:r>
              <a:rPr lang="en-US" dirty="0" smtClean="0"/>
              <a:t>Op. co LOGO HERE</a:t>
            </a:r>
            <a:endParaRPr lang="en-US" dirty="0"/>
          </a:p>
        </p:txBody>
      </p:sp>
      <p:grpSp>
        <p:nvGrpSpPr>
          <p:cNvPr id="79" name="Group 34"/>
          <p:cNvGrpSpPr/>
          <p:nvPr userDrawn="1"/>
        </p:nvGrpSpPr>
        <p:grpSpPr>
          <a:xfrm>
            <a:off x="581667" y="3166612"/>
            <a:ext cx="1573971" cy="218303"/>
            <a:chOff x="7019492" y="6521307"/>
            <a:chExt cx="915349" cy="126955"/>
          </a:xfrm>
        </p:grpSpPr>
        <p:sp>
          <p:nvSpPr>
            <p:cNvPr id="80" name="Freeform 79"/>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1" name="Freeform 80"/>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2" name="Freeform 81"/>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3" name="Freeform 82"/>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4" name="Freeform 83"/>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5" name="Freeform 84"/>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6" name="Freeform 85"/>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7" name="Freeform 86"/>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8" name="Freeform 87"/>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9" name="Freeform 88"/>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0" name="Freeform 89"/>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1" name="Freeform 90"/>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2" name="Freeform 91"/>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3" name="Freeform 92"/>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4" name="Freeform 93"/>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grpSp>
    </p:spTree>
    <p:extLst>
      <p:ext uri="{BB962C8B-B14F-4D97-AF65-F5344CB8AC3E}">
        <p14:creationId xmlns:p14="http://schemas.microsoft.com/office/powerpoint/2010/main" val="263091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Slide">
    <p:bg>
      <p:bgPr>
        <a:solidFill>
          <a:schemeClr val="bg1"/>
        </a:solidFill>
        <a:effectLst/>
      </p:bgPr>
    </p:bg>
    <p:spTree>
      <p:nvGrpSpPr>
        <p:cNvPr id="1" name=""/>
        <p:cNvGrpSpPr/>
        <p:nvPr/>
      </p:nvGrpSpPr>
      <p:grpSpPr>
        <a:xfrm>
          <a:off x="0" y="0"/>
          <a:ext cx="0" cy="0"/>
          <a:chOff x="0" y="0"/>
          <a:chExt cx="0" cy="0"/>
        </a:xfrm>
      </p:grpSpPr>
      <p:sp>
        <p:nvSpPr>
          <p:cNvPr id="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42" name="Chart Placeholder 8"/>
          <p:cNvSpPr>
            <a:spLocks noGrp="1"/>
          </p:cNvSpPr>
          <p:nvPr>
            <p:ph type="chart" sz="quarter" idx="14"/>
          </p:nvPr>
        </p:nvSpPr>
        <p:spPr>
          <a:xfrm>
            <a:off x="799" y="1177926"/>
            <a:ext cx="4340685"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6"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5" name="Title 4"/>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C6FB01AA-3C2C-4CFA-94FA-4B70FCB5B596}" type="datetime1">
              <a:rPr lang="hu-HU">
                <a:solidFill>
                  <a:srgbClr val="C2D1D4">
                    <a:lumMod val="75000"/>
                  </a:srgbClr>
                </a:solidFill>
              </a:rPr>
              <a:pPr/>
              <a:t>2013.12.16.</a:t>
            </a:fld>
            <a:endParaRPr dirty="0">
              <a:solidFill>
                <a:srgbClr val="C2D1D4">
                  <a:lumMod val="75000"/>
                </a:srgbClr>
              </a:solidFill>
            </a:endParaRPr>
          </a:p>
        </p:txBody>
      </p:sp>
      <p:sp>
        <p:nvSpPr>
          <p:cNvPr id="3" name="Footer Placeholder 2"/>
          <p:cNvSpPr>
            <a:spLocks noGrp="1"/>
          </p:cNvSpPr>
          <p:nvPr>
            <p:ph type="ftr" sz="quarter" idx="16"/>
          </p:nvPr>
        </p:nvSpPr>
        <p:spPr/>
        <p:txBody>
          <a:bodyPr/>
          <a:lstStyle/>
          <a:p>
            <a:endParaRPr lang="pt-BR" dirty="0">
              <a:solidFill>
                <a:srgbClr val="C2D1D4">
                  <a:lumMod val="75000"/>
                </a:srgbClr>
              </a:solidFill>
            </a:endParaRPr>
          </a:p>
        </p:txBody>
      </p:sp>
      <p:sp>
        <p:nvSpPr>
          <p:cNvPr id="4" name="Slide Number Placeholder 3"/>
          <p:cNvSpPr>
            <a:spLocks noGrp="1"/>
          </p:cNvSpPr>
          <p:nvPr>
            <p:ph type="sldNum" sz="quarter" idx="17"/>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grpSp>
        <p:nvGrpSpPr>
          <p:cNvPr id="7" name="Group 22"/>
          <p:cNvGrpSpPr/>
          <p:nvPr userDrawn="1"/>
        </p:nvGrpSpPr>
        <p:grpSpPr>
          <a:xfrm>
            <a:off x="4542117" y="1169988"/>
            <a:ext cx="137456" cy="4071938"/>
            <a:chOff x="4468347" y="1169988"/>
            <a:chExt cx="137456" cy="4071938"/>
          </a:xfrm>
        </p:grpSpPr>
        <p:grpSp>
          <p:nvGrpSpPr>
            <p:cNvPr id="8"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8" name="Freeform 27"/>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29" name="Freeform 28"/>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grpSp>
          <p:nvGrpSpPr>
            <p:cNvPr id="10" name="Group 24"/>
            <p:cNvGrpSpPr/>
            <p:nvPr/>
          </p:nvGrpSpPr>
          <p:grpSpPr>
            <a:xfrm>
              <a:off x="4539108" y="1169988"/>
              <a:ext cx="1" cy="4071938"/>
              <a:chOff x="2696963" y="1331771"/>
              <a:chExt cx="1" cy="4347306"/>
            </a:xfrm>
          </p:grpSpPr>
          <p:cxnSp>
            <p:nvCxnSpPr>
              <p:cNvPr id="26" name="Straight Connector 25"/>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259655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nd Image">
    <p:bg>
      <p:bgPr>
        <a:solidFill>
          <a:schemeClr val="bg1"/>
        </a:solidFill>
        <a:effectLst/>
      </p:bgPr>
    </p:bg>
    <p:spTree>
      <p:nvGrpSpPr>
        <p:cNvPr id="1" name=""/>
        <p:cNvGrpSpPr/>
        <p:nvPr/>
      </p:nvGrpSpPr>
      <p:grpSpPr>
        <a:xfrm>
          <a:off x="0" y="0"/>
          <a:ext cx="0" cy="0"/>
          <a:chOff x="0" y="0"/>
          <a:chExt cx="0" cy="0"/>
        </a:xfrm>
      </p:grpSpPr>
      <p:sp>
        <p:nvSpPr>
          <p:cNvPr id="42" name="Chart Placeholder 8"/>
          <p:cNvSpPr>
            <a:spLocks noGrp="1"/>
          </p:cNvSpPr>
          <p:nvPr>
            <p:ph type="chart" sz="quarter" idx="14"/>
          </p:nvPr>
        </p:nvSpPr>
        <p:spPr>
          <a:xfrm>
            <a:off x="798" y="1177926"/>
            <a:ext cx="5472901"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6"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46"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D2BA7ECE-C6E8-4056-A555-38A167934191}"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p:ph type="ftr" sz="quarter" idx="16"/>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7"/>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05576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1+#ppt_w/2"/>
                                          </p:val>
                                        </p:tav>
                                        <p:tav tm="100000">
                                          <p:val>
                                            <p:strVal val="#ppt_x"/>
                                          </p:val>
                                        </p:tav>
                                      </p:tavLst>
                                    </p:anim>
                                    <p:anim calcmode="lin" valueType="num">
                                      <p:cBhvr additive="base">
                                        <p:cTn id="8"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Verbatim Slide">
    <p:bg>
      <p:bgPr>
        <a:solidFill>
          <a:schemeClr val="bg1"/>
        </a:solidFill>
        <a:effectLst/>
      </p:bgPr>
    </p:bg>
    <p:spTree>
      <p:nvGrpSpPr>
        <p:cNvPr id="1" name=""/>
        <p:cNvGrpSpPr/>
        <p:nvPr/>
      </p:nvGrpSpPr>
      <p:grpSpPr>
        <a:xfrm>
          <a:off x="0" y="0"/>
          <a:ext cx="0" cy="0"/>
          <a:chOff x="0" y="0"/>
          <a:chExt cx="0" cy="0"/>
        </a:xfrm>
      </p:grpSpPr>
      <p:grpSp>
        <p:nvGrpSpPr>
          <p:cNvPr id="6"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DA19BAD0-A1C0-45AC-B881-FC8AD31FE0F8}"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030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Bullete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lvl1pPr>
          </a:lstStyle>
          <a:p>
            <a:r>
              <a:rPr lang="en-US" dirty="0" smtClean="0"/>
              <a:t>Click icon to add picture</a:t>
            </a:r>
            <a:endParaRPr lang="en-US" dirty="0"/>
          </a:p>
        </p:txBody>
      </p:sp>
      <p:grpSp>
        <p:nvGrpSpPr>
          <p:cNvPr id="6" name="Group 40"/>
          <p:cNvGrpSpPr/>
          <p:nvPr userDrawn="1"/>
        </p:nvGrpSpPr>
        <p:grpSpPr>
          <a:xfrm>
            <a:off x="1" y="937260"/>
            <a:ext cx="3844339" cy="43398"/>
            <a:chOff x="0" y="718602"/>
            <a:chExt cx="3844339" cy="43398"/>
          </a:xfrm>
        </p:grpSpPr>
        <p:cxnSp>
          <p:nvCxnSpPr>
            <p:cNvPr id="42" name="Straight Connector 41"/>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7" name="Straight Connector 6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0" name="Text Placeholder 12"/>
          <p:cNvSpPr>
            <a:spLocks noGrp="1"/>
          </p:cNvSpPr>
          <p:nvPr>
            <p:ph type="body" sz="quarter" idx="15"/>
          </p:nvPr>
        </p:nvSpPr>
        <p:spPr>
          <a:xfrm>
            <a:off x="268288" y="1168576"/>
            <a:ext cx="5200583" cy="4033726"/>
          </a:xfrm>
        </p:spPr>
        <p:txBody>
          <a:bodyPr/>
          <a:lstStyle>
            <a:lvl1pPr marL="228600" indent="-228600">
              <a:buClr>
                <a:schemeClr val="accent1"/>
              </a:buClr>
              <a:buFont typeface="Arial" pitchFamily="34" charset="0"/>
              <a:buChar char="•"/>
              <a:defRPr/>
            </a:lvl1pPr>
            <a:lvl2pPr marL="400050" indent="-171450">
              <a:buClr>
                <a:schemeClr val="accent1"/>
              </a:buClr>
              <a:buFont typeface="Arial" pitchFamily="34" charset="0"/>
              <a:buChar char="•"/>
              <a:defRPr/>
            </a:lvl2pPr>
            <a:lvl3pPr marL="571500" indent="-171450">
              <a:buClr>
                <a:schemeClr val="accent1"/>
              </a:buClr>
              <a:buFont typeface="Arial" pitchFamily="34" charset="0"/>
              <a:buChar char="•"/>
              <a:defRPr/>
            </a:lvl3pPr>
            <a:lvl4pPr marL="742950" indent="-171450">
              <a:buClr>
                <a:schemeClr val="accent1"/>
              </a:buClr>
              <a:buFont typeface="Arial" pitchFamily="34" charset="0"/>
              <a:buChar char="•"/>
              <a:defRPr/>
            </a:lvl4pPr>
            <a:lvl5pPr marL="914400" indent="-171450">
              <a:buClr>
                <a:schemeClr val="accent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7BD4A38A-F336-4913-B492-FD98675BA4EA}"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9399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5717" y="0"/>
            <a:ext cx="9171432" cy="6858000"/>
          </a:xfrm>
          <a:prstGeom prst="rect">
            <a:avLst/>
          </a:prstGeom>
        </p:spPr>
        <p:txBody>
          <a:bodyPr lIns="0" tIns="2834640" rIns="0"/>
          <a:lstStyle>
            <a:lvl1pPr marL="0" indent="0" algn="ctr">
              <a:buNone/>
              <a:defRPr i="0">
                <a:solidFill>
                  <a:schemeClr val="bg1"/>
                </a:solidFill>
              </a:defRPr>
            </a:lvl1pPr>
          </a:lstStyle>
          <a:p>
            <a:r>
              <a:rPr lang="en-US" dirty="0" smtClean="0"/>
              <a:t>Click icon to add picture</a:t>
            </a:r>
            <a:endParaRPr lang="en-US" dirty="0"/>
          </a:p>
        </p:txBody>
      </p:sp>
      <p:cxnSp>
        <p:nvCxnSpPr>
          <p:cNvPr id="45" name="Straight Connector 44"/>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46" name="Straight Connector 4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2" name="Date Placeholder 1"/>
          <p:cNvSpPr>
            <a:spLocks noGrp="1"/>
          </p:cNvSpPr>
          <p:nvPr>
            <p:ph type="dt" sz="half" idx="12"/>
          </p:nvPr>
        </p:nvSpPr>
        <p:spPr/>
        <p:txBody>
          <a:bodyPr/>
          <a:lstStyle/>
          <a:p>
            <a:fld id="{8168DC83-A118-4807-82F8-762CD64C5012}" type="datetime1">
              <a:rPr lang="hu-HU">
                <a:solidFill>
                  <a:srgbClr val="C2D1D4">
                    <a:lumMod val="75000"/>
                  </a:srgbClr>
                </a:solidFill>
              </a:rPr>
              <a:pPr/>
              <a:t>2013.12.16.</a:t>
            </a:fld>
            <a:endParaRPr dirty="0">
              <a:solidFill>
                <a:srgbClr val="C2D1D4">
                  <a:lumMod val="75000"/>
                </a:srgbClr>
              </a:solidFill>
            </a:endParaRPr>
          </a:p>
        </p:txBody>
      </p:sp>
      <p:sp>
        <p:nvSpPr>
          <p:cNvPr id="3" name="Footer Placeholder 2"/>
          <p:cNvSpPr>
            <a:spLocks noGrp="1"/>
          </p:cNvSpPr>
          <p:nvPr>
            <p:ph type="ftr" sz="quarter" idx="13"/>
          </p:nvPr>
        </p:nvSpPr>
        <p:spPr/>
        <p:txBody>
          <a:bodyPr/>
          <a:lstStyle/>
          <a:p>
            <a:endParaRPr lang="pt-BR" dirty="0">
              <a:solidFill>
                <a:srgbClr val="C2D1D4">
                  <a:lumMod val="75000"/>
                </a:srgbClr>
              </a:solidFill>
            </a:endParaRPr>
          </a:p>
        </p:txBody>
      </p:sp>
      <p:sp>
        <p:nvSpPr>
          <p:cNvPr id="4" name="Slide Number Placeholder 3"/>
          <p:cNvSpPr>
            <a:spLocks noGrp="1"/>
          </p:cNvSpPr>
          <p:nvPr>
            <p:ph type="sldNum" sz="quarter" idx="14"/>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9"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025819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14" name="Text Placeholder 6"/>
          <p:cNvSpPr>
            <a:spLocks noGrp="1"/>
          </p:cNvSpPr>
          <p:nvPr>
            <p:ph type="body" sz="quarter" idx="20"/>
          </p:nvPr>
        </p:nvSpPr>
        <p:spPr>
          <a:xfrm>
            <a:off x="268288" y="1168576"/>
            <a:ext cx="8513762"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63430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gional 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69773" y="-2289236"/>
            <a:ext cx="16687800" cy="9555904"/>
          </a:xfrm>
          <a:prstGeom prst="rect">
            <a:avLst/>
          </a:prstGeom>
        </p:spPr>
      </p:pic>
      <p:grpSp>
        <p:nvGrpSpPr>
          <p:cNvPr id="3" name="Group 2"/>
          <p:cNvGrpSpPr/>
          <p:nvPr userDrawn="1"/>
        </p:nvGrpSpPr>
        <p:grpSpPr>
          <a:xfrm>
            <a:off x="-5730261" y="-3358696"/>
            <a:ext cx="20946675" cy="13574516"/>
            <a:chOff x="-5730261" y="-3358696"/>
            <a:chExt cx="20946675" cy="13574516"/>
          </a:xfrm>
          <a:solidFill>
            <a:schemeClr val="tx1"/>
          </a:solidFill>
        </p:grpSpPr>
        <p:sp>
          <p:nvSpPr>
            <p:cNvPr id="4" name="Rectangle 3"/>
            <p:cNvSpPr/>
            <p:nvPr/>
          </p:nvSpPr>
          <p:spPr>
            <a:xfrm>
              <a:off x="-5730261" y="-3358696"/>
              <a:ext cx="20946675" cy="3352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9144000" y="-420914"/>
              <a:ext cx="6072414" cy="9393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5730261" y="-420914"/>
              <a:ext cx="5724069" cy="9393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5730261" y="6863019"/>
              <a:ext cx="20946675" cy="3352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3439972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p:nvPr>
        </p:nvSpPr>
        <p:spPr>
          <a:xfrm>
            <a:off x="363538" y="1265238"/>
            <a:ext cx="8418511" cy="3937063"/>
          </a:xfrm>
          <a:prstGeom prst="rect">
            <a:avLst/>
          </a:prstGeom>
        </p:spPr>
        <p:txBody>
          <a:bodyPr>
            <a:normAutofit/>
          </a:bodyPr>
          <a:lstStyle>
            <a:lvl1pPr marL="0" indent="0">
              <a:buNone/>
              <a:defRPr sz="2000" i="0">
                <a:latin typeface="+mn-lt"/>
              </a:defRPr>
            </a:lvl1pPr>
          </a:lstStyle>
          <a:p>
            <a:r>
              <a:rPr lang="en-US" dirty="0" smtClean="0"/>
              <a:t>Click icon to add chart</a:t>
            </a:r>
            <a:endParaRPr lang="en-US" dirty="0"/>
          </a:p>
        </p:txBody>
      </p:sp>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9" name="Straight Connector 5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2451777-DE3C-4CDC-B64A-23CC035488C4}"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p:ph type="ftr" sz="quarter" idx="12"/>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3"/>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42125880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Slide">
    <p:bg>
      <p:bgPr>
        <a:solidFill>
          <a:schemeClr val="bg1"/>
        </a:solidFill>
        <a:effectLst/>
      </p:bgPr>
    </p:bg>
    <p:spTree>
      <p:nvGrpSpPr>
        <p:cNvPr id="1" name=""/>
        <p:cNvGrpSpPr/>
        <p:nvPr/>
      </p:nvGrpSpPr>
      <p:grpSpPr>
        <a:xfrm>
          <a:off x="0" y="0"/>
          <a:ext cx="0" cy="0"/>
          <a:chOff x="0" y="0"/>
          <a:chExt cx="0" cy="0"/>
        </a:xfrm>
      </p:grpSpPr>
      <p:grpSp>
        <p:nvGrpSpPr>
          <p:cNvPr id="2" name="Group 36"/>
          <p:cNvGrpSpPr>
            <a:grpSpLocks noChangeAspect="1"/>
          </p:cNvGrpSpPr>
          <p:nvPr/>
        </p:nvGrpSpPr>
        <p:grpSpPr>
          <a:xfrm>
            <a:off x="2632552" y="3690338"/>
            <a:ext cx="137456" cy="106687"/>
            <a:chOff x="698793" y="3890474"/>
            <a:chExt cx="284362" cy="220709"/>
          </a:xfrm>
          <a:solidFill>
            <a:schemeClr val="accent6"/>
          </a:solidFill>
        </p:grpSpPr>
        <p:sp>
          <p:nvSpPr>
            <p:cNvPr id="41" name="Freeform 4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2" name="Freeform 4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grpSp>
        <p:nvGrpSpPr>
          <p:cNvPr id="4" name="Group 37"/>
          <p:cNvGrpSpPr/>
          <p:nvPr/>
        </p:nvGrpSpPr>
        <p:grpSpPr>
          <a:xfrm>
            <a:off x="2703313" y="1059259"/>
            <a:ext cx="1" cy="5366386"/>
            <a:chOff x="2696963" y="715266"/>
            <a:chExt cx="1" cy="5729292"/>
          </a:xfrm>
        </p:grpSpPr>
        <p:cxnSp>
          <p:nvCxnSpPr>
            <p:cNvPr id="39" name="Straight Connector 38"/>
            <p:cNvCxnSpPr/>
            <p:nvPr/>
          </p:nvCxnSpPr>
          <p:spPr>
            <a:xfrm rot="16200000">
              <a:off x="1325316" y="2086914"/>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25315" y="5072910"/>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3" name="Text Placeholder 12"/>
          <p:cNvSpPr>
            <a:spLocks noGrp="1"/>
          </p:cNvSpPr>
          <p:nvPr userDrawn="1">
            <p:ph type="body" sz="quarter" idx="13"/>
          </p:nvPr>
        </p:nvSpPr>
        <p:spPr>
          <a:xfrm>
            <a:off x="2981616" y="183399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dirty="0" smtClean="0"/>
              <a:t>Click to edit Master text styles</a:t>
            </a:r>
          </a:p>
          <a:p>
            <a:pPr lvl="1"/>
            <a:r>
              <a:rPr lang="en-US" dirty="0" smtClean="0"/>
              <a:t>Second level</a:t>
            </a:r>
          </a:p>
        </p:txBody>
      </p:sp>
      <p:cxnSp>
        <p:nvCxnSpPr>
          <p:cNvPr id="44" name="Straight Connector 43"/>
          <p:cNvCxnSpPr/>
          <p:nvPr userDrawn="1"/>
        </p:nvCxnSpPr>
        <p:spPr>
          <a:xfrm>
            <a:off x="2981616" y="298578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2981616" y="455686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46" name="Text Placeholder 12"/>
          <p:cNvSpPr>
            <a:spLocks noGrp="1"/>
          </p:cNvSpPr>
          <p:nvPr userDrawn="1">
            <p:ph type="body" sz="quarter" idx="14"/>
          </p:nvPr>
        </p:nvSpPr>
        <p:spPr>
          <a:xfrm>
            <a:off x="2981616" y="340507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dirty="0" smtClean="0"/>
              <a:t>Click to edit Master text styles</a:t>
            </a:r>
          </a:p>
          <a:p>
            <a:pPr lvl="1"/>
            <a:r>
              <a:rPr lang="en-US" dirty="0" smtClean="0"/>
              <a:t>Second level</a:t>
            </a:r>
          </a:p>
        </p:txBody>
      </p:sp>
      <p:sp>
        <p:nvSpPr>
          <p:cNvPr id="47" name="Text Placeholder 12"/>
          <p:cNvSpPr>
            <a:spLocks noGrp="1"/>
          </p:cNvSpPr>
          <p:nvPr userDrawn="1">
            <p:ph type="body" sz="quarter" idx="15"/>
          </p:nvPr>
        </p:nvSpPr>
        <p:spPr>
          <a:xfrm>
            <a:off x="2981616" y="497615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grpSp>
        <p:nvGrpSpPr>
          <p:cNvPr id="5" name="Group 47"/>
          <p:cNvGrpSpPr/>
          <p:nvPr userDrawn="1"/>
        </p:nvGrpSpPr>
        <p:grpSpPr>
          <a:xfrm>
            <a:off x="1" y="937260"/>
            <a:ext cx="3844339" cy="43398"/>
            <a:chOff x="0" y="718602"/>
            <a:chExt cx="3844339" cy="43398"/>
          </a:xfrm>
        </p:grpSpPr>
        <p:cxnSp>
          <p:nvCxnSpPr>
            <p:cNvPr id="49" name="Straight Connector 48"/>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4" name="Straight Connector 73"/>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p>
            <a:fld id="{C48A6370-AC5D-457D-BBD0-D249FC6D65AD}" type="datetime1">
              <a:rPr lang="hu-HU">
                <a:solidFill>
                  <a:srgbClr val="C2D1D4">
                    <a:lumMod val="75000"/>
                  </a:srgbClr>
                </a:solidFill>
              </a:rPr>
              <a:pPr/>
              <a:t>2013.12.16.</a:t>
            </a:fld>
            <a:endParaRPr dirty="0">
              <a:solidFill>
                <a:srgbClr val="C2D1D4">
                  <a:lumMod val="75000"/>
                </a:srgbClr>
              </a:solidFill>
            </a:endParaRPr>
          </a:p>
        </p:txBody>
      </p:sp>
      <p:sp>
        <p:nvSpPr>
          <p:cNvPr id="7" name="Footer Placeholder 6"/>
          <p:cNvSpPr>
            <a:spLocks noGrp="1"/>
          </p:cNvSpPr>
          <p:nvPr>
            <p:ph type="ftr" sz="quarter" idx="17"/>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17609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1+#ppt_w/2"/>
                                          </p:val>
                                        </p:tav>
                                        <p:tav tm="100000">
                                          <p:val>
                                            <p:strVal val="#ppt_x"/>
                                          </p:val>
                                        </p:tav>
                                      </p:tavLst>
                                    </p:anim>
                                    <p:anim calcmode="lin" valueType="num">
                                      <p:cBhvr additive="base">
                                        <p:cTn id="8" dur="7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750" fill="hold"/>
                                        <p:tgtEl>
                                          <p:spTgt spid="46"/>
                                        </p:tgtEl>
                                        <p:attrNameLst>
                                          <p:attrName>ppt_x</p:attrName>
                                        </p:attrNameLst>
                                      </p:cBhvr>
                                      <p:tavLst>
                                        <p:tav tm="0">
                                          <p:val>
                                            <p:strVal val="1+#ppt_w/2"/>
                                          </p:val>
                                        </p:tav>
                                        <p:tav tm="100000">
                                          <p:val>
                                            <p:strVal val="#ppt_x"/>
                                          </p:val>
                                        </p:tav>
                                      </p:tavLst>
                                    </p:anim>
                                    <p:anim calcmode="lin" valueType="num">
                                      <p:cBhvr additive="base">
                                        <p:cTn id="14" dur="750" fill="hold"/>
                                        <p:tgtEl>
                                          <p:spTgt spid="46"/>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25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decel="10000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25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tmplLst>
          <p:tmpl>
            <p:tnLst>
              <p:par>
                <p:cTn presetID="2" presetClass="entr" presetSubtype="2" decel="10000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1+#ppt_w/2"/>
                          </p:val>
                        </p:tav>
                        <p:tav tm="100000">
                          <p:val>
                            <p:strVal val="#ppt_x"/>
                          </p:val>
                        </p:tav>
                      </p:tavLst>
                    </p:anim>
                    <p:anim calcmode="lin" valueType="num">
                      <p:cBhvr additive="base">
                        <p:cTn dur="750" fill="hold"/>
                        <p:tgtEl>
                          <p:spTgt spid="43"/>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decel="100000" fill="hold" nodeType="click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750" fill="hold"/>
                        <p:tgtEl>
                          <p:spTgt spid="46"/>
                        </p:tgtEl>
                        <p:attrNameLst>
                          <p:attrName>ppt_x</p:attrName>
                        </p:attrNameLst>
                      </p:cBhvr>
                      <p:tavLst>
                        <p:tav tm="0">
                          <p:val>
                            <p:strVal val="1+#ppt_w/2"/>
                          </p:val>
                        </p:tav>
                        <p:tav tm="100000">
                          <p:val>
                            <p:strVal val="#ppt_x"/>
                          </p:val>
                        </p:tav>
                      </p:tavLst>
                    </p:anim>
                    <p:anim calcmode="lin" valueType="num">
                      <p:cBhvr additive="base">
                        <p:cTn dur="750" fill="hold"/>
                        <p:tgtEl>
                          <p:spTgt spid="46"/>
                        </p:tgtEl>
                        <p:attrNameLst>
                          <p:attrName>ppt_y</p:attrName>
                        </p:attrNameLst>
                      </p:cBhvr>
                      <p:tavLst>
                        <p:tav tm="0">
                          <p:val>
                            <p:strVal val="#ppt_y"/>
                          </p:val>
                        </p:tav>
                        <p:tav tm="100000">
                          <p:val>
                            <p:strVal val="#ppt_y"/>
                          </p:val>
                        </p:tav>
                      </p:tavLst>
                    </p:anim>
                  </p:childTnLst>
                </p:cTn>
              </p:par>
            </p:tnLst>
          </p:tmpl>
        </p:tmplLst>
      </p:bldP>
      <p:bldP spid="47" grpId="0">
        <p:tmplLst>
          <p:tmpl>
            <p:tnLst>
              <p:par>
                <p:cTn presetID="2" presetClass="entr" presetSubtype="2" decel="100000" fill="hold" nodeType="click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1+#ppt_w/2"/>
                          </p:val>
                        </p:tav>
                        <p:tav tm="100000">
                          <p:val>
                            <p:strVal val="#ppt_x"/>
                          </p:val>
                        </p:tav>
                      </p:tavLst>
                    </p:anim>
                    <p:anim calcmode="lin" valueType="num">
                      <p:cBhvr additive="base">
                        <p:cTn dur="750" fill="hold"/>
                        <p:tgtEl>
                          <p:spTgt spid="4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8" name="Media Placeholder 7"/>
          <p:cNvSpPr>
            <a:spLocks noGrp="1"/>
          </p:cNvSpPr>
          <p:nvPr>
            <p:ph type="media" sz="quarter" idx="11" hasCustomPrompt="1"/>
          </p:nvPr>
        </p:nvSpPr>
        <p:spPr>
          <a:xfrm>
            <a:off x="-23283" y="0"/>
            <a:ext cx="9167283" cy="6858000"/>
          </a:xfrm>
          <a:prstGeom prst="rect">
            <a:avLst/>
          </a:prstGeom>
          <a:solidFill>
            <a:schemeClr val="tx1"/>
          </a:solidFill>
        </p:spPr>
        <p:txBody>
          <a:bodyPr bIns="1097280" anchor="ctr"/>
          <a:lstStyle>
            <a:lvl1pPr marL="0" indent="0" algn="ctr">
              <a:buNone/>
              <a:defRPr i="0">
                <a:solidFill>
                  <a:schemeClr val="bg1"/>
                </a:solidFill>
              </a:defRPr>
            </a:lvl1pPr>
          </a:lstStyle>
          <a:p>
            <a:r>
              <a:rPr lang="en-US" dirty="0" smtClean="0"/>
              <a:t>Insert Video Here</a:t>
            </a:r>
          </a:p>
        </p:txBody>
      </p:sp>
    </p:spTree>
    <p:extLst>
      <p:ext uri="{BB962C8B-B14F-4D97-AF65-F5344CB8AC3E}">
        <p14:creationId xmlns:p14="http://schemas.microsoft.com/office/powerpoint/2010/main" val="12530183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GREEN Title Slide With Client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4"/>
          <p:cNvGrpSpPr/>
          <p:nvPr/>
        </p:nvGrpSpPr>
        <p:grpSpPr>
          <a:xfrm>
            <a:off x="1636889" y="3121445"/>
            <a:ext cx="1573971" cy="218303"/>
            <a:chOff x="7019492" y="6521307"/>
            <a:chExt cx="915349" cy="126955"/>
          </a:xfrm>
          <a:solidFill>
            <a:schemeClr val="bg1"/>
          </a:solidFill>
        </p:grpSpPr>
        <p:sp>
          <p:nvSpPr>
            <p:cNvPr id="5" name="Freeform 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6" name="Freeform 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7" name="Freeform 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8" name="Freeform 7"/>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9" name="Freeform 8"/>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0" name="Freeform 9"/>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1" name="Freeform 10"/>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2" name="Freeform 11"/>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3" name="Freeform 12"/>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4" name="Freeform 13"/>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5" name="Freeform 14"/>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6" name="Freeform 15"/>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7" name="Freeform 16"/>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8" name="Freeform 17"/>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9" name="Freeform 18"/>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grpSp>
      <p:sp>
        <p:nvSpPr>
          <p:cNvPr id="20" name="Round Same Side Corner Rectangle 19"/>
          <p:cNvSpPr/>
          <p:nvPr/>
        </p:nvSpPr>
        <p:spPr>
          <a:xfrm rot="10800000">
            <a:off x="571598" y="3003996"/>
            <a:ext cx="859492" cy="442061"/>
          </a:xfrm>
          <a:prstGeom prst="round2SameRect">
            <a:avLst>
              <a:gd name="adj1" fmla="val 11883"/>
              <a:gd name="adj2" fmla="val 0"/>
            </a:avLst>
          </a:prstGeom>
          <a:gradFill>
            <a:gsLst>
              <a:gs pos="100000">
                <a:sysClr val="windowText" lastClr="000000">
                  <a:alpha val="0"/>
                </a:sysClr>
              </a:gs>
              <a:gs pos="72000">
                <a:sysClr val="window" lastClr="FFFFFF"/>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Georgia"/>
            </a:endParaRPr>
          </a:p>
        </p:txBody>
      </p:sp>
      <p:cxnSp>
        <p:nvCxnSpPr>
          <p:cNvPr id="21" name="Straight Connector 20"/>
          <p:cNvCxnSpPr/>
          <p:nvPr userDrawn="1"/>
        </p:nvCxnSpPr>
        <p:spPr>
          <a:xfrm>
            <a:off x="568578" y="2419350"/>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cxnSp>
        <p:nvCxnSpPr>
          <p:cNvPr id="22" name="Straight Connector 21"/>
          <p:cNvCxnSpPr/>
          <p:nvPr userDrawn="1"/>
        </p:nvCxnSpPr>
        <p:spPr>
          <a:xfrm>
            <a:off x="568578" y="2925763"/>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grpSp>
        <p:nvGrpSpPr>
          <p:cNvPr id="23" name="Group 51"/>
          <p:cNvGrpSpPr>
            <a:grpSpLocks/>
          </p:cNvGrpSpPr>
          <p:nvPr userDrawn="1"/>
        </p:nvGrpSpPr>
        <p:grpSpPr bwMode="auto">
          <a:xfrm>
            <a:off x="482600" y="6553200"/>
            <a:ext cx="50800" cy="304800"/>
            <a:chOff x="482283" y="6553200"/>
            <a:chExt cx="50800" cy="304803"/>
          </a:xfrm>
        </p:grpSpPr>
        <p:cxnSp>
          <p:nvCxnSpPr>
            <p:cNvPr id="24" name="Straight Connector 23"/>
            <p:cNvCxnSpPr/>
            <p:nvPr userDrawn="1"/>
          </p:nvCxnSpPr>
          <p:spPr>
            <a:xfrm>
              <a:off x="4568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5" name="Straight Connector 24"/>
            <p:cNvCxnSpPr/>
            <p:nvPr userDrawn="1"/>
          </p:nvCxnSpPr>
          <p:spPr>
            <a:xfrm>
              <a:off x="408115"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useBgFill="1">
        <p:nvSpPr>
          <p:cNvPr id="26" name="Rectangle 25"/>
          <p:cNvSpPr/>
          <p:nvPr userDrawn="1"/>
        </p:nvSpPr>
        <p:spPr>
          <a:xfrm>
            <a:off x="7881938" y="6567488"/>
            <a:ext cx="1125537" cy="155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cap="all" spc="300" baseline="0">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7" name="Footer Placeholder 5"/>
          <p:cNvSpPr>
            <a:spLocks noGrp="1"/>
          </p:cNvSpPr>
          <p:nvPr>
            <p:ph type="ftr" sz="quarter" idx="10"/>
          </p:nvPr>
        </p:nvSpPr>
        <p:spPr/>
        <p:txBody>
          <a:bodyPr/>
          <a:lstStyle>
            <a:lvl1pPr>
              <a:defRPr>
                <a:solidFill>
                  <a:schemeClr val="bg1"/>
                </a:solidFill>
              </a:defRPr>
            </a:lvl1pPr>
          </a:lstStyle>
          <a:p>
            <a:pPr>
              <a:defRPr/>
            </a:pPr>
            <a:endParaRPr dirty="0"/>
          </a:p>
        </p:txBody>
      </p:sp>
      <p:sp>
        <p:nvSpPr>
          <p:cNvPr id="28" name="Slide Number Placeholder 6"/>
          <p:cNvSpPr>
            <a:spLocks noGrp="1"/>
          </p:cNvSpPr>
          <p:nvPr>
            <p:ph type="sldNum" sz="quarter" idx="11"/>
          </p:nvPr>
        </p:nvSpPr>
        <p:spPr/>
        <p:txBody>
          <a:bodyPr/>
          <a:lstStyle>
            <a:lvl1pPr algn="r">
              <a:defRPr>
                <a:solidFill>
                  <a:schemeClr val="bg1"/>
                </a:solidFill>
              </a:defRPr>
            </a:lvl1pPr>
          </a:lstStyle>
          <a:p>
            <a:pPr>
              <a:defRPr/>
            </a:pPr>
            <a:fld id="{E690E012-25B3-4B18-A4CB-9D51EA30C35E}" type="slidenum">
              <a:rPr/>
              <a:pPr>
                <a:defRPr/>
              </a:pPr>
              <a:t>‹#›</a:t>
            </a:fld>
            <a:endParaRPr dirty="0"/>
          </a:p>
        </p:txBody>
      </p:sp>
      <p:sp>
        <p:nvSpPr>
          <p:cNvPr id="29" name="Date Placeholder 3"/>
          <p:cNvSpPr>
            <a:spLocks noGrp="1"/>
          </p:cNvSpPr>
          <p:nvPr>
            <p:ph type="dt" sz="half" idx="12"/>
          </p:nvPr>
        </p:nvSpPr>
        <p:spPr/>
        <p:txBody>
          <a:bodyPr/>
          <a:lstStyle>
            <a:lvl1pPr>
              <a:defRPr>
                <a:solidFill>
                  <a:schemeClr val="bg1"/>
                </a:solidFill>
              </a:defRPr>
            </a:lvl1pPr>
          </a:lstStyle>
          <a:p>
            <a:pPr>
              <a:defRPr/>
            </a:pPr>
            <a:fld id="{760FD819-6DD4-4E95-A4AD-C43DEB603C9E}" type="datetime1">
              <a:rPr lang="hu-HU"/>
              <a:pPr>
                <a:defRPr/>
              </a:pPr>
              <a:t>2013.12.16.</a:t>
            </a:fld>
            <a:endParaRPr dirty="0"/>
          </a:p>
        </p:txBody>
      </p:sp>
    </p:spTree>
    <p:extLst>
      <p:ext uri="{BB962C8B-B14F-4D97-AF65-F5344CB8AC3E}">
        <p14:creationId xmlns:p14="http://schemas.microsoft.com/office/powerpoint/2010/main" val="112130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lobal Map">
    <p:bg>
      <p:bgPr>
        <a:solidFill>
          <a:schemeClr val="bg1"/>
        </a:solidFill>
        <a:effectLst/>
      </p:bgPr>
    </p:bg>
    <p:spTree>
      <p:nvGrpSpPr>
        <p:cNvPr id="1" name=""/>
        <p:cNvGrpSpPr/>
        <p:nvPr/>
      </p:nvGrpSpPr>
      <p:grpSpPr>
        <a:xfrm>
          <a:off x="0" y="0"/>
          <a:ext cx="0" cy="0"/>
          <a:chOff x="0" y="0"/>
          <a:chExt cx="0" cy="0"/>
        </a:xfrm>
      </p:grpSpPr>
      <p:grpSp>
        <p:nvGrpSpPr>
          <p:cNvPr id="6" name="Group 2165"/>
          <p:cNvGrpSpPr/>
          <p:nvPr userDrawn="1"/>
        </p:nvGrpSpPr>
        <p:grpSpPr>
          <a:xfrm>
            <a:off x="330829" y="979854"/>
            <a:ext cx="8375499" cy="4130668"/>
            <a:chOff x="652479" y="1373668"/>
            <a:chExt cx="7665991" cy="3780750"/>
          </a:xfrm>
          <a:solidFill>
            <a:schemeClr val="accent5"/>
          </a:solidFill>
        </p:grpSpPr>
        <p:sp>
          <p:nvSpPr>
            <p:cNvPr id="538" name="Freeform 74"/>
            <p:cNvSpPr>
              <a:spLocks/>
            </p:cNvSpPr>
            <p:nvPr userDrawn="1"/>
          </p:nvSpPr>
          <p:spPr bwMode="auto">
            <a:xfrm>
              <a:off x="5297588" y="4019333"/>
              <a:ext cx="166100" cy="356622"/>
            </a:xfrm>
            <a:custGeom>
              <a:avLst/>
              <a:gdLst>
                <a:gd name="T0" fmla="*/ 433 w 507"/>
                <a:gd name="T1" fmla="*/ 24 h 1088"/>
                <a:gd name="T2" fmla="*/ 296 w 507"/>
                <a:gd name="T3" fmla="*/ 186 h 1088"/>
                <a:gd name="T4" fmla="*/ 154 w 507"/>
                <a:gd name="T5" fmla="*/ 314 h 1088"/>
                <a:gd name="T6" fmla="*/ 46 w 507"/>
                <a:gd name="T7" fmla="*/ 462 h 1088"/>
                <a:gd name="T8" fmla="*/ 40 w 507"/>
                <a:gd name="T9" fmla="*/ 711 h 1088"/>
                <a:gd name="T10" fmla="*/ 63 w 507"/>
                <a:gd name="T11" fmla="*/ 967 h 1088"/>
                <a:gd name="T12" fmla="*/ 160 w 507"/>
                <a:gd name="T13" fmla="*/ 1088 h 1088"/>
                <a:gd name="T14" fmla="*/ 302 w 507"/>
                <a:gd name="T15" fmla="*/ 967 h 1088"/>
                <a:gd name="T16" fmla="*/ 376 w 507"/>
                <a:gd name="T17" fmla="*/ 718 h 1088"/>
                <a:gd name="T18" fmla="*/ 456 w 507"/>
                <a:gd name="T19" fmla="*/ 448 h 1088"/>
                <a:gd name="T20" fmla="*/ 501 w 507"/>
                <a:gd name="T21" fmla="*/ 206 h 1088"/>
                <a:gd name="T22" fmla="*/ 433 w 507"/>
                <a:gd name="T23" fmla="*/ 24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7" h="1088">
                  <a:moveTo>
                    <a:pt x="433" y="24"/>
                  </a:moveTo>
                  <a:cubicBezTo>
                    <a:pt x="361" y="0"/>
                    <a:pt x="353" y="112"/>
                    <a:pt x="296" y="186"/>
                  </a:cubicBezTo>
                  <a:cubicBezTo>
                    <a:pt x="239" y="260"/>
                    <a:pt x="177" y="320"/>
                    <a:pt x="154" y="314"/>
                  </a:cubicBezTo>
                  <a:cubicBezTo>
                    <a:pt x="131" y="307"/>
                    <a:pt x="6" y="361"/>
                    <a:pt x="46" y="462"/>
                  </a:cubicBezTo>
                  <a:cubicBezTo>
                    <a:pt x="85" y="563"/>
                    <a:pt x="80" y="664"/>
                    <a:pt x="40" y="711"/>
                  </a:cubicBezTo>
                  <a:cubicBezTo>
                    <a:pt x="0" y="758"/>
                    <a:pt x="74" y="893"/>
                    <a:pt x="63" y="967"/>
                  </a:cubicBezTo>
                  <a:cubicBezTo>
                    <a:pt x="51" y="1041"/>
                    <a:pt x="80" y="1088"/>
                    <a:pt x="160" y="1088"/>
                  </a:cubicBezTo>
                  <a:cubicBezTo>
                    <a:pt x="239" y="1088"/>
                    <a:pt x="268" y="1054"/>
                    <a:pt x="302" y="967"/>
                  </a:cubicBezTo>
                  <a:cubicBezTo>
                    <a:pt x="336" y="879"/>
                    <a:pt x="342" y="792"/>
                    <a:pt x="376" y="718"/>
                  </a:cubicBezTo>
                  <a:cubicBezTo>
                    <a:pt x="410" y="644"/>
                    <a:pt x="439" y="489"/>
                    <a:pt x="456" y="448"/>
                  </a:cubicBezTo>
                  <a:cubicBezTo>
                    <a:pt x="473" y="408"/>
                    <a:pt x="507" y="280"/>
                    <a:pt x="501" y="206"/>
                  </a:cubicBezTo>
                  <a:cubicBezTo>
                    <a:pt x="496" y="132"/>
                    <a:pt x="473" y="38"/>
                    <a:pt x="433" y="2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39" name="Freeform 75"/>
            <p:cNvSpPr>
              <a:spLocks/>
            </p:cNvSpPr>
            <p:nvPr userDrawn="1"/>
          </p:nvSpPr>
          <p:spPr bwMode="auto">
            <a:xfrm>
              <a:off x="6092703" y="3451651"/>
              <a:ext cx="60085" cy="138902"/>
            </a:xfrm>
            <a:custGeom>
              <a:avLst/>
              <a:gdLst>
                <a:gd name="T0" fmla="*/ 74 w 183"/>
                <a:gd name="T1" fmla="*/ 27 h 424"/>
                <a:gd name="T2" fmla="*/ 68 w 183"/>
                <a:gd name="T3" fmla="*/ 397 h 424"/>
                <a:gd name="T4" fmla="*/ 160 w 183"/>
                <a:gd name="T5" fmla="*/ 162 h 424"/>
                <a:gd name="T6" fmla="*/ 74 w 183"/>
                <a:gd name="T7" fmla="*/ 27 h 424"/>
              </a:gdLst>
              <a:ahLst/>
              <a:cxnLst>
                <a:cxn ang="0">
                  <a:pos x="T0" y="T1"/>
                </a:cxn>
                <a:cxn ang="0">
                  <a:pos x="T2" y="T3"/>
                </a:cxn>
                <a:cxn ang="0">
                  <a:pos x="T4" y="T5"/>
                </a:cxn>
                <a:cxn ang="0">
                  <a:pos x="T6" y="T7"/>
                </a:cxn>
              </a:cxnLst>
              <a:rect l="0" t="0" r="r" b="b"/>
              <a:pathLst>
                <a:path w="183" h="424">
                  <a:moveTo>
                    <a:pt x="74" y="27"/>
                  </a:moveTo>
                  <a:cubicBezTo>
                    <a:pt x="37" y="46"/>
                    <a:pt x="0" y="370"/>
                    <a:pt x="68" y="397"/>
                  </a:cubicBezTo>
                  <a:cubicBezTo>
                    <a:pt x="136" y="424"/>
                    <a:pt x="183" y="195"/>
                    <a:pt x="160" y="162"/>
                  </a:cubicBezTo>
                  <a:cubicBezTo>
                    <a:pt x="137" y="128"/>
                    <a:pt x="126" y="0"/>
                    <a:pt x="74" y="2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40" name="Freeform 76"/>
            <p:cNvSpPr>
              <a:spLocks/>
            </p:cNvSpPr>
            <p:nvPr userDrawn="1"/>
          </p:nvSpPr>
          <p:spPr bwMode="auto">
            <a:xfrm>
              <a:off x="7452169" y="2306575"/>
              <a:ext cx="78263" cy="211753"/>
            </a:xfrm>
            <a:custGeom>
              <a:avLst/>
              <a:gdLst>
                <a:gd name="T0" fmla="*/ 131 w 239"/>
                <a:gd name="T1" fmla="*/ 14 h 646"/>
                <a:gd name="T2" fmla="*/ 34 w 239"/>
                <a:gd name="T3" fmla="*/ 95 h 646"/>
                <a:gd name="T4" fmla="*/ 68 w 239"/>
                <a:gd name="T5" fmla="*/ 330 h 646"/>
                <a:gd name="T6" fmla="*/ 80 w 239"/>
                <a:gd name="T7" fmla="*/ 579 h 646"/>
                <a:gd name="T8" fmla="*/ 165 w 239"/>
                <a:gd name="T9" fmla="*/ 633 h 646"/>
                <a:gd name="T10" fmla="*/ 153 w 239"/>
                <a:gd name="T11" fmla="*/ 458 h 646"/>
                <a:gd name="T12" fmla="*/ 216 w 239"/>
                <a:gd name="T13" fmla="*/ 384 h 646"/>
                <a:gd name="T14" fmla="*/ 188 w 239"/>
                <a:gd name="T15" fmla="*/ 216 h 646"/>
                <a:gd name="T16" fmla="*/ 142 w 239"/>
                <a:gd name="T17" fmla="*/ 135 h 646"/>
                <a:gd name="T18" fmla="*/ 176 w 239"/>
                <a:gd name="T19" fmla="*/ 61 h 646"/>
                <a:gd name="T20" fmla="*/ 131 w 239"/>
                <a:gd name="T21" fmla="*/ 1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46">
                  <a:moveTo>
                    <a:pt x="131" y="14"/>
                  </a:moveTo>
                  <a:cubicBezTo>
                    <a:pt x="98" y="25"/>
                    <a:pt x="0" y="0"/>
                    <a:pt x="34" y="95"/>
                  </a:cubicBezTo>
                  <a:cubicBezTo>
                    <a:pt x="68" y="189"/>
                    <a:pt x="74" y="256"/>
                    <a:pt x="68" y="330"/>
                  </a:cubicBezTo>
                  <a:cubicBezTo>
                    <a:pt x="63" y="404"/>
                    <a:pt x="68" y="559"/>
                    <a:pt x="80" y="579"/>
                  </a:cubicBezTo>
                  <a:cubicBezTo>
                    <a:pt x="91" y="599"/>
                    <a:pt x="136" y="646"/>
                    <a:pt x="165" y="633"/>
                  </a:cubicBezTo>
                  <a:cubicBezTo>
                    <a:pt x="193" y="620"/>
                    <a:pt x="153" y="485"/>
                    <a:pt x="153" y="458"/>
                  </a:cubicBezTo>
                  <a:cubicBezTo>
                    <a:pt x="153" y="431"/>
                    <a:pt x="193" y="391"/>
                    <a:pt x="216" y="384"/>
                  </a:cubicBezTo>
                  <a:cubicBezTo>
                    <a:pt x="239" y="377"/>
                    <a:pt x="216" y="263"/>
                    <a:pt x="188" y="216"/>
                  </a:cubicBezTo>
                  <a:cubicBezTo>
                    <a:pt x="159" y="169"/>
                    <a:pt x="119" y="142"/>
                    <a:pt x="142" y="135"/>
                  </a:cubicBezTo>
                  <a:cubicBezTo>
                    <a:pt x="165" y="128"/>
                    <a:pt x="193" y="74"/>
                    <a:pt x="176" y="61"/>
                  </a:cubicBezTo>
                  <a:cubicBezTo>
                    <a:pt x="159" y="48"/>
                    <a:pt x="171" y="0"/>
                    <a:pt x="131" y="1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41" name="Freeform 77"/>
            <p:cNvSpPr>
              <a:spLocks/>
            </p:cNvSpPr>
            <p:nvPr userDrawn="1"/>
          </p:nvSpPr>
          <p:spPr bwMode="auto">
            <a:xfrm>
              <a:off x="8157782" y="4607412"/>
              <a:ext cx="121279" cy="180948"/>
            </a:xfrm>
            <a:custGeom>
              <a:avLst/>
              <a:gdLst>
                <a:gd name="T0" fmla="*/ 51 w 370"/>
                <a:gd name="T1" fmla="*/ 34 h 552"/>
                <a:gd name="T2" fmla="*/ 74 w 370"/>
                <a:gd name="T3" fmla="*/ 148 h 552"/>
                <a:gd name="T4" fmla="*/ 102 w 370"/>
                <a:gd name="T5" fmla="*/ 296 h 552"/>
                <a:gd name="T6" fmla="*/ 45 w 370"/>
                <a:gd name="T7" fmla="*/ 391 h 552"/>
                <a:gd name="T8" fmla="*/ 165 w 370"/>
                <a:gd name="T9" fmla="*/ 431 h 552"/>
                <a:gd name="T10" fmla="*/ 159 w 370"/>
                <a:gd name="T11" fmla="*/ 539 h 552"/>
                <a:gd name="T12" fmla="*/ 250 w 370"/>
                <a:gd name="T13" fmla="*/ 445 h 552"/>
                <a:gd name="T14" fmla="*/ 330 w 370"/>
                <a:gd name="T15" fmla="*/ 330 h 552"/>
                <a:gd name="T16" fmla="*/ 307 w 370"/>
                <a:gd name="T17" fmla="*/ 243 h 552"/>
                <a:gd name="T18" fmla="*/ 222 w 370"/>
                <a:gd name="T19" fmla="*/ 243 h 552"/>
                <a:gd name="T20" fmla="*/ 148 w 370"/>
                <a:gd name="T21" fmla="*/ 155 h 552"/>
                <a:gd name="T22" fmla="*/ 51 w 370"/>
                <a:gd name="T23" fmla="*/ 3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0" h="552">
                  <a:moveTo>
                    <a:pt x="51" y="34"/>
                  </a:moveTo>
                  <a:cubicBezTo>
                    <a:pt x="28" y="47"/>
                    <a:pt x="51" y="122"/>
                    <a:pt x="74" y="148"/>
                  </a:cubicBezTo>
                  <a:cubicBezTo>
                    <a:pt x="97" y="175"/>
                    <a:pt x="108" y="269"/>
                    <a:pt x="102" y="296"/>
                  </a:cubicBezTo>
                  <a:cubicBezTo>
                    <a:pt x="97" y="323"/>
                    <a:pt x="0" y="357"/>
                    <a:pt x="45" y="391"/>
                  </a:cubicBezTo>
                  <a:cubicBezTo>
                    <a:pt x="91" y="424"/>
                    <a:pt x="176" y="391"/>
                    <a:pt x="165" y="431"/>
                  </a:cubicBezTo>
                  <a:cubicBezTo>
                    <a:pt x="154" y="471"/>
                    <a:pt x="108" y="525"/>
                    <a:pt x="159" y="539"/>
                  </a:cubicBezTo>
                  <a:cubicBezTo>
                    <a:pt x="211" y="552"/>
                    <a:pt x="228" y="491"/>
                    <a:pt x="250" y="445"/>
                  </a:cubicBezTo>
                  <a:cubicBezTo>
                    <a:pt x="273" y="397"/>
                    <a:pt x="290" y="357"/>
                    <a:pt x="330" y="330"/>
                  </a:cubicBezTo>
                  <a:cubicBezTo>
                    <a:pt x="370" y="303"/>
                    <a:pt x="330" y="243"/>
                    <a:pt x="307" y="243"/>
                  </a:cubicBezTo>
                  <a:cubicBezTo>
                    <a:pt x="285" y="243"/>
                    <a:pt x="273" y="276"/>
                    <a:pt x="222" y="243"/>
                  </a:cubicBezTo>
                  <a:cubicBezTo>
                    <a:pt x="171" y="209"/>
                    <a:pt x="182" y="222"/>
                    <a:pt x="148" y="155"/>
                  </a:cubicBezTo>
                  <a:cubicBezTo>
                    <a:pt x="114" y="88"/>
                    <a:pt x="108" y="0"/>
                    <a:pt x="51" y="3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42" name="Freeform 78"/>
            <p:cNvSpPr>
              <a:spLocks/>
            </p:cNvSpPr>
            <p:nvPr userDrawn="1"/>
          </p:nvSpPr>
          <p:spPr bwMode="auto">
            <a:xfrm>
              <a:off x="8012358" y="4753253"/>
              <a:ext cx="175258" cy="176368"/>
            </a:xfrm>
            <a:custGeom>
              <a:avLst/>
              <a:gdLst>
                <a:gd name="T0" fmla="*/ 449 w 535"/>
                <a:gd name="T1" fmla="*/ 20 h 538"/>
                <a:gd name="T2" fmla="*/ 358 w 535"/>
                <a:gd name="T3" fmla="*/ 94 h 538"/>
                <a:gd name="T4" fmla="*/ 261 w 535"/>
                <a:gd name="T5" fmla="*/ 208 h 538"/>
                <a:gd name="T6" fmla="*/ 22 w 535"/>
                <a:gd name="T7" fmla="*/ 410 h 538"/>
                <a:gd name="T8" fmla="*/ 136 w 535"/>
                <a:gd name="T9" fmla="*/ 511 h 538"/>
                <a:gd name="T10" fmla="*/ 267 w 535"/>
                <a:gd name="T11" fmla="*/ 457 h 538"/>
                <a:gd name="T12" fmla="*/ 461 w 535"/>
                <a:gd name="T13" fmla="*/ 262 h 538"/>
                <a:gd name="T14" fmla="*/ 535 w 535"/>
                <a:gd name="T15" fmla="*/ 94 h 538"/>
                <a:gd name="T16" fmla="*/ 449 w 535"/>
                <a:gd name="T17" fmla="*/ 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538">
                  <a:moveTo>
                    <a:pt x="449" y="20"/>
                  </a:moveTo>
                  <a:cubicBezTo>
                    <a:pt x="440" y="52"/>
                    <a:pt x="392" y="60"/>
                    <a:pt x="358" y="94"/>
                  </a:cubicBezTo>
                  <a:cubicBezTo>
                    <a:pt x="324" y="127"/>
                    <a:pt x="358" y="141"/>
                    <a:pt x="261" y="208"/>
                  </a:cubicBezTo>
                  <a:cubicBezTo>
                    <a:pt x="165" y="275"/>
                    <a:pt x="45" y="349"/>
                    <a:pt x="22" y="410"/>
                  </a:cubicBezTo>
                  <a:cubicBezTo>
                    <a:pt x="0" y="471"/>
                    <a:pt x="45" y="504"/>
                    <a:pt x="136" y="511"/>
                  </a:cubicBezTo>
                  <a:cubicBezTo>
                    <a:pt x="227" y="518"/>
                    <a:pt x="205" y="538"/>
                    <a:pt x="267" y="457"/>
                  </a:cubicBezTo>
                  <a:cubicBezTo>
                    <a:pt x="330" y="376"/>
                    <a:pt x="387" y="329"/>
                    <a:pt x="461" y="262"/>
                  </a:cubicBezTo>
                  <a:cubicBezTo>
                    <a:pt x="535" y="195"/>
                    <a:pt x="535" y="94"/>
                    <a:pt x="535" y="94"/>
                  </a:cubicBezTo>
                  <a:cubicBezTo>
                    <a:pt x="535" y="94"/>
                    <a:pt x="455" y="0"/>
                    <a:pt x="449" y="2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43" name="Freeform 79"/>
            <p:cNvSpPr>
              <a:spLocks/>
            </p:cNvSpPr>
            <p:nvPr userDrawn="1"/>
          </p:nvSpPr>
          <p:spPr bwMode="auto">
            <a:xfrm>
              <a:off x="7515307" y="4755195"/>
              <a:ext cx="104628" cy="95053"/>
            </a:xfrm>
            <a:custGeom>
              <a:avLst/>
              <a:gdLst>
                <a:gd name="T0" fmla="*/ 63 w 319"/>
                <a:gd name="T1" fmla="*/ 67 h 290"/>
                <a:gd name="T2" fmla="*/ 109 w 319"/>
                <a:gd name="T3" fmla="*/ 216 h 290"/>
                <a:gd name="T4" fmla="*/ 223 w 319"/>
                <a:gd name="T5" fmla="*/ 249 h 290"/>
                <a:gd name="T6" fmla="*/ 308 w 319"/>
                <a:gd name="T7" fmla="*/ 40 h 290"/>
                <a:gd name="T8" fmla="*/ 154 w 319"/>
                <a:gd name="T9" fmla="*/ 101 h 290"/>
                <a:gd name="T10" fmla="*/ 63 w 319"/>
                <a:gd name="T11" fmla="*/ 67 h 290"/>
              </a:gdLst>
              <a:ahLst/>
              <a:cxnLst>
                <a:cxn ang="0">
                  <a:pos x="T0" y="T1"/>
                </a:cxn>
                <a:cxn ang="0">
                  <a:pos x="T2" y="T3"/>
                </a:cxn>
                <a:cxn ang="0">
                  <a:pos x="T4" y="T5"/>
                </a:cxn>
                <a:cxn ang="0">
                  <a:pos x="T6" y="T7"/>
                </a:cxn>
                <a:cxn ang="0">
                  <a:pos x="T8" y="T9"/>
                </a:cxn>
                <a:cxn ang="0">
                  <a:pos x="T10" y="T11"/>
                </a:cxn>
              </a:cxnLst>
              <a:rect l="0" t="0" r="r" b="b"/>
              <a:pathLst>
                <a:path w="319" h="290">
                  <a:moveTo>
                    <a:pt x="63" y="67"/>
                  </a:moveTo>
                  <a:cubicBezTo>
                    <a:pt x="0" y="142"/>
                    <a:pt x="126" y="142"/>
                    <a:pt x="109" y="216"/>
                  </a:cubicBezTo>
                  <a:cubicBezTo>
                    <a:pt x="92" y="290"/>
                    <a:pt x="194" y="263"/>
                    <a:pt x="223" y="249"/>
                  </a:cubicBezTo>
                  <a:cubicBezTo>
                    <a:pt x="251" y="236"/>
                    <a:pt x="319" y="81"/>
                    <a:pt x="308" y="40"/>
                  </a:cubicBezTo>
                  <a:cubicBezTo>
                    <a:pt x="297" y="0"/>
                    <a:pt x="183" y="108"/>
                    <a:pt x="154" y="101"/>
                  </a:cubicBezTo>
                  <a:cubicBezTo>
                    <a:pt x="126" y="94"/>
                    <a:pt x="63" y="67"/>
                    <a:pt x="63" y="6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12" name="Freeform 80"/>
            <p:cNvSpPr>
              <a:spLocks/>
            </p:cNvSpPr>
            <p:nvPr userDrawn="1"/>
          </p:nvSpPr>
          <p:spPr bwMode="auto">
            <a:xfrm>
              <a:off x="6810666" y="3976732"/>
              <a:ext cx="942343" cy="771941"/>
            </a:xfrm>
            <a:custGeom>
              <a:avLst/>
              <a:gdLst>
                <a:gd name="T0" fmla="*/ 1797 w 2875"/>
                <a:gd name="T1" fmla="*/ 1918 h 2355"/>
                <a:gd name="T2" fmla="*/ 1740 w 2875"/>
                <a:gd name="T3" fmla="*/ 1931 h 2355"/>
                <a:gd name="T4" fmla="*/ 1706 w 2875"/>
                <a:gd name="T5" fmla="*/ 1810 h 2355"/>
                <a:gd name="T6" fmla="*/ 1615 w 2875"/>
                <a:gd name="T7" fmla="*/ 1918 h 2355"/>
                <a:gd name="T8" fmla="*/ 1512 w 2875"/>
                <a:gd name="T9" fmla="*/ 1931 h 2355"/>
                <a:gd name="T10" fmla="*/ 1518 w 2875"/>
                <a:gd name="T11" fmla="*/ 1783 h 2355"/>
                <a:gd name="T12" fmla="*/ 1359 w 2875"/>
                <a:gd name="T13" fmla="*/ 1716 h 2355"/>
                <a:gd name="T14" fmla="*/ 1228 w 2875"/>
                <a:gd name="T15" fmla="*/ 1662 h 2355"/>
                <a:gd name="T16" fmla="*/ 1040 w 2875"/>
                <a:gd name="T17" fmla="*/ 1736 h 2355"/>
                <a:gd name="T18" fmla="*/ 875 w 2875"/>
                <a:gd name="T19" fmla="*/ 1743 h 2355"/>
                <a:gd name="T20" fmla="*/ 812 w 2875"/>
                <a:gd name="T21" fmla="*/ 1968 h 2355"/>
                <a:gd name="T22" fmla="*/ 584 w 2875"/>
                <a:gd name="T23" fmla="*/ 1911 h 2355"/>
                <a:gd name="T24" fmla="*/ 442 w 2875"/>
                <a:gd name="T25" fmla="*/ 1992 h 2355"/>
                <a:gd name="T26" fmla="*/ 271 w 2875"/>
                <a:gd name="T27" fmla="*/ 1998 h 2355"/>
                <a:gd name="T28" fmla="*/ 197 w 2875"/>
                <a:gd name="T29" fmla="*/ 1864 h 2355"/>
                <a:gd name="T30" fmla="*/ 294 w 2875"/>
                <a:gd name="T31" fmla="*/ 1702 h 2355"/>
                <a:gd name="T32" fmla="*/ 214 w 2875"/>
                <a:gd name="T33" fmla="*/ 1581 h 2355"/>
                <a:gd name="T34" fmla="*/ 163 w 2875"/>
                <a:gd name="T35" fmla="*/ 1440 h 2355"/>
                <a:gd name="T36" fmla="*/ 140 w 2875"/>
                <a:gd name="T37" fmla="*/ 1251 h 2355"/>
                <a:gd name="T38" fmla="*/ 23 w 2875"/>
                <a:gd name="T39" fmla="*/ 1123 h 2355"/>
                <a:gd name="T40" fmla="*/ 123 w 2875"/>
                <a:gd name="T41" fmla="*/ 935 h 2355"/>
                <a:gd name="T42" fmla="*/ 345 w 2875"/>
                <a:gd name="T43" fmla="*/ 774 h 2355"/>
                <a:gd name="T44" fmla="*/ 487 w 2875"/>
                <a:gd name="T45" fmla="*/ 760 h 2355"/>
                <a:gd name="T46" fmla="*/ 647 w 2875"/>
                <a:gd name="T47" fmla="*/ 713 h 2355"/>
                <a:gd name="T48" fmla="*/ 642 w 2875"/>
                <a:gd name="T49" fmla="*/ 436 h 2355"/>
                <a:gd name="T50" fmla="*/ 852 w 2875"/>
                <a:gd name="T51" fmla="*/ 450 h 2355"/>
                <a:gd name="T52" fmla="*/ 931 w 2875"/>
                <a:gd name="T53" fmla="*/ 289 h 2355"/>
                <a:gd name="T54" fmla="*/ 1046 w 2875"/>
                <a:gd name="T55" fmla="*/ 289 h 2355"/>
                <a:gd name="T56" fmla="*/ 1171 w 2875"/>
                <a:gd name="T57" fmla="*/ 316 h 2355"/>
                <a:gd name="T58" fmla="*/ 1228 w 2875"/>
                <a:gd name="T59" fmla="*/ 208 h 2355"/>
                <a:gd name="T60" fmla="*/ 1273 w 2875"/>
                <a:gd name="T61" fmla="*/ 107 h 2355"/>
                <a:gd name="T62" fmla="*/ 1359 w 2875"/>
                <a:gd name="T63" fmla="*/ 215 h 2355"/>
                <a:gd name="T64" fmla="*/ 1387 w 2875"/>
                <a:gd name="T65" fmla="*/ 80 h 2355"/>
                <a:gd name="T66" fmla="*/ 1473 w 2875"/>
                <a:gd name="T67" fmla="*/ 148 h 2355"/>
                <a:gd name="T68" fmla="*/ 1672 w 2875"/>
                <a:gd name="T69" fmla="*/ 154 h 2355"/>
                <a:gd name="T70" fmla="*/ 1632 w 2875"/>
                <a:gd name="T71" fmla="*/ 377 h 2355"/>
                <a:gd name="T72" fmla="*/ 1809 w 2875"/>
                <a:gd name="T73" fmla="*/ 491 h 2355"/>
                <a:gd name="T74" fmla="*/ 1963 w 2875"/>
                <a:gd name="T75" fmla="*/ 545 h 2355"/>
                <a:gd name="T76" fmla="*/ 2008 w 2875"/>
                <a:gd name="T77" fmla="*/ 282 h 2355"/>
                <a:gd name="T78" fmla="*/ 2037 w 2875"/>
                <a:gd name="T79" fmla="*/ 13 h 2355"/>
                <a:gd name="T80" fmla="*/ 2139 w 2875"/>
                <a:gd name="T81" fmla="*/ 242 h 2355"/>
                <a:gd name="T82" fmla="*/ 2281 w 2875"/>
                <a:gd name="T83" fmla="*/ 450 h 2355"/>
                <a:gd name="T84" fmla="*/ 2367 w 2875"/>
                <a:gd name="T85" fmla="*/ 720 h 2355"/>
                <a:gd name="T86" fmla="*/ 2609 w 2875"/>
                <a:gd name="T87" fmla="*/ 824 h 2355"/>
                <a:gd name="T88" fmla="*/ 2691 w 2875"/>
                <a:gd name="T89" fmla="*/ 1117 h 2355"/>
                <a:gd name="T90" fmla="*/ 2875 w 2875"/>
                <a:gd name="T91" fmla="*/ 1607 h 2355"/>
                <a:gd name="T92" fmla="*/ 2640 w 2875"/>
                <a:gd name="T93" fmla="*/ 1918 h 2355"/>
                <a:gd name="T94" fmla="*/ 2549 w 2875"/>
                <a:gd name="T95" fmla="*/ 2146 h 2355"/>
                <a:gd name="T96" fmla="*/ 2452 w 2875"/>
                <a:gd name="T97" fmla="*/ 2207 h 2355"/>
                <a:gd name="T98" fmla="*/ 2281 w 2875"/>
                <a:gd name="T99" fmla="*/ 2288 h 2355"/>
                <a:gd name="T100" fmla="*/ 2156 w 2875"/>
                <a:gd name="T101" fmla="*/ 2247 h 2355"/>
                <a:gd name="T102" fmla="*/ 2065 w 2875"/>
                <a:gd name="T103" fmla="*/ 2274 h 2355"/>
                <a:gd name="T104" fmla="*/ 1917 w 2875"/>
                <a:gd name="T105" fmla="*/ 2193 h 2355"/>
                <a:gd name="T106" fmla="*/ 1900 w 2875"/>
                <a:gd name="T107" fmla="*/ 2072 h 2355"/>
                <a:gd name="T108" fmla="*/ 1820 w 2875"/>
                <a:gd name="T109" fmla="*/ 1978 h 2355"/>
                <a:gd name="T110" fmla="*/ 1797 w 2875"/>
                <a:gd name="T111" fmla="*/ 1918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5" h="2355">
                  <a:moveTo>
                    <a:pt x="1797" y="1918"/>
                  </a:moveTo>
                  <a:cubicBezTo>
                    <a:pt x="1797" y="1849"/>
                    <a:pt x="1763" y="1992"/>
                    <a:pt x="1740" y="1931"/>
                  </a:cubicBezTo>
                  <a:cubicBezTo>
                    <a:pt x="1718" y="1871"/>
                    <a:pt x="1763" y="1770"/>
                    <a:pt x="1706" y="1810"/>
                  </a:cubicBezTo>
                  <a:cubicBezTo>
                    <a:pt x="1649" y="1850"/>
                    <a:pt x="1621" y="1884"/>
                    <a:pt x="1615" y="1918"/>
                  </a:cubicBezTo>
                  <a:cubicBezTo>
                    <a:pt x="1609" y="1951"/>
                    <a:pt x="1507" y="1965"/>
                    <a:pt x="1512" y="1931"/>
                  </a:cubicBezTo>
                  <a:cubicBezTo>
                    <a:pt x="1518" y="1897"/>
                    <a:pt x="1558" y="1817"/>
                    <a:pt x="1518" y="1783"/>
                  </a:cubicBezTo>
                  <a:cubicBezTo>
                    <a:pt x="1478" y="1749"/>
                    <a:pt x="1410" y="1736"/>
                    <a:pt x="1359" y="1716"/>
                  </a:cubicBezTo>
                  <a:cubicBezTo>
                    <a:pt x="1308" y="1696"/>
                    <a:pt x="1365" y="1628"/>
                    <a:pt x="1228" y="1662"/>
                  </a:cubicBezTo>
                  <a:cubicBezTo>
                    <a:pt x="1091" y="1696"/>
                    <a:pt x="1040" y="1736"/>
                    <a:pt x="1040" y="1736"/>
                  </a:cubicBezTo>
                  <a:cubicBezTo>
                    <a:pt x="1040" y="1736"/>
                    <a:pt x="914" y="1689"/>
                    <a:pt x="875" y="1743"/>
                  </a:cubicBezTo>
                  <a:cubicBezTo>
                    <a:pt x="835" y="1796"/>
                    <a:pt x="812" y="1968"/>
                    <a:pt x="812" y="1968"/>
                  </a:cubicBezTo>
                  <a:cubicBezTo>
                    <a:pt x="812" y="1968"/>
                    <a:pt x="618" y="1904"/>
                    <a:pt x="584" y="1911"/>
                  </a:cubicBezTo>
                  <a:cubicBezTo>
                    <a:pt x="550" y="1918"/>
                    <a:pt x="493" y="1971"/>
                    <a:pt x="442" y="1992"/>
                  </a:cubicBezTo>
                  <a:cubicBezTo>
                    <a:pt x="390" y="2012"/>
                    <a:pt x="305" y="2032"/>
                    <a:pt x="271" y="1998"/>
                  </a:cubicBezTo>
                  <a:cubicBezTo>
                    <a:pt x="237" y="1965"/>
                    <a:pt x="180" y="1904"/>
                    <a:pt x="197" y="1864"/>
                  </a:cubicBezTo>
                  <a:cubicBezTo>
                    <a:pt x="214" y="1823"/>
                    <a:pt x="339" y="1770"/>
                    <a:pt x="294" y="1702"/>
                  </a:cubicBezTo>
                  <a:cubicBezTo>
                    <a:pt x="248" y="1635"/>
                    <a:pt x="220" y="1621"/>
                    <a:pt x="214" y="1581"/>
                  </a:cubicBezTo>
                  <a:cubicBezTo>
                    <a:pt x="208" y="1541"/>
                    <a:pt x="231" y="1521"/>
                    <a:pt x="163" y="1440"/>
                  </a:cubicBezTo>
                  <a:cubicBezTo>
                    <a:pt x="94" y="1359"/>
                    <a:pt x="111" y="1265"/>
                    <a:pt x="140" y="1251"/>
                  </a:cubicBezTo>
                  <a:cubicBezTo>
                    <a:pt x="168" y="1238"/>
                    <a:pt x="45" y="1157"/>
                    <a:pt x="23" y="1123"/>
                  </a:cubicBezTo>
                  <a:cubicBezTo>
                    <a:pt x="0" y="1090"/>
                    <a:pt x="77" y="969"/>
                    <a:pt x="123" y="935"/>
                  </a:cubicBezTo>
                  <a:cubicBezTo>
                    <a:pt x="168" y="901"/>
                    <a:pt x="305" y="774"/>
                    <a:pt x="345" y="774"/>
                  </a:cubicBezTo>
                  <a:cubicBezTo>
                    <a:pt x="385" y="774"/>
                    <a:pt x="447" y="794"/>
                    <a:pt x="487" y="760"/>
                  </a:cubicBezTo>
                  <a:cubicBezTo>
                    <a:pt x="527" y="726"/>
                    <a:pt x="647" y="740"/>
                    <a:pt x="647" y="713"/>
                  </a:cubicBezTo>
                  <a:cubicBezTo>
                    <a:pt x="647" y="686"/>
                    <a:pt x="614" y="469"/>
                    <a:pt x="642" y="436"/>
                  </a:cubicBezTo>
                  <a:cubicBezTo>
                    <a:pt x="671" y="402"/>
                    <a:pt x="835" y="477"/>
                    <a:pt x="852" y="450"/>
                  </a:cubicBezTo>
                  <a:cubicBezTo>
                    <a:pt x="869" y="424"/>
                    <a:pt x="897" y="309"/>
                    <a:pt x="931" y="289"/>
                  </a:cubicBezTo>
                  <a:cubicBezTo>
                    <a:pt x="966" y="269"/>
                    <a:pt x="994" y="222"/>
                    <a:pt x="1046" y="289"/>
                  </a:cubicBezTo>
                  <a:cubicBezTo>
                    <a:pt x="1097" y="356"/>
                    <a:pt x="1148" y="383"/>
                    <a:pt x="1171" y="316"/>
                  </a:cubicBezTo>
                  <a:cubicBezTo>
                    <a:pt x="1194" y="249"/>
                    <a:pt x="1176" y="269"/>
                    <a:pt x="1228" y="208"/>
                  </a:cubicBezTo>
                  <a:cubicBezTo>
                    <a:pt x="1279" y="148"/>
                    <a:pt x="1222" y="47"/>
                    <a:pt x="1273" y="107"/>
                  </a:cubicBezTo>
                  <a:cubicBezTo>
                    <a:pt x="1325" y="168"/>
                    <a:pt x="1359" y="215"/>
                    <a:pt x="1359" y="215"/>
                  </a:cubicBezTo>
                  <a:cubicBezTo>
                    <a:pt x="1359" y="215"/>
                    <a:pt x="1353" y="80"/>
                    <a:pt x="1387" y="80"/>
                  </a:cubicBezTo>
                  <a:cubicBezTo>
                    <a:pt x="1422" y="80"/>
                    <a:pt x="1456" y="148"/>
                    <a:pt x="1473" y="148"/>
                  </a:cubicBezTo>
                  <a:cubicBezTo>
                    <a:pt x="1490" y="148"/>
                    <a:pt x="1644" y="107"/>
                    <a:pt x="1672" y="154"/>
                  </a:cubicBezTo>
                  <a:cubicBezTo>
                    <a:pt x="1700" y="202"/>
                    <a:pt x="1592" y="329"/>
                    <a:pt x="1632" y="377"/>
                  </a:cubicBezTo>
                  <a:cubicBezTo>
                    <a:pt x="1672" y="424"/>
                    <a:pt x="1752" y="450"/>
                    <a:pt x="1809" y="491"/>
                  </a:cubicBezTo>
                  <a:cubicBezTo>
                    <a:pt x="1866" y="531"/>
                    <a:pt x="1934" y="626"/>
                    <a:pt x="1963" y="545"/>
                  </a:cubicBezTo>
                  <a:cubicBezTo>
                    <a:pt x="1991" y="464"/>
                    <a:pt x="2048" y="343"/>
                    <a:pt x="2008" y="282"/>
                  </a:cubicBezTo>
                  <a:cubicBezTo>
                    <a:pt x="1968" y="222"/>
                    <a:pt x="2020" y="27"/>
                    <a:pt x="2037" y="13"/>
                  </a:cubicBezTo>
                  <a:cubicBezTo>
                    <a:pt x="2054" y="0"/>
                    <a:pt x="2082" y="168"/>
                    <a:pt x="2139" y="242"/>
                  </a:cubicBezTo>
                  <a:cubicBezTo>
                    <a:pt x="2196" y="316"/>
                    <a:pt x="2253" y="370"/>
                    <a:pt x="2281" y="450"/>
                  </a:cubicBezTo>
                  <a:cubicBezTo>
                    <a:pt x="2310" y="531"/>
                    <a:pt x="2316" y="673"/>
                    <a:pt x="2367" y="720"/>
                  </a:cubicBezTo>
                  <a:cubicBezTo>
                    <a:pt x="2418" y="767"/>
                    <a:pt x="2615" y="763"/>
                    <a:pt x="2609" y="824"/>
                  </a:cubicBezTo>
                  <a:cubicBezTo>
                    <a:pt x="2604" y="885"/>
                    <a:pt x="2629" y="1002"/>
                    <a:pt x="2691" y="1117"/>
                  </a:cubicBezTo>
                  <a:cubicBezTo>
                    <a:pt x="2754" y="1231"/>
                    <a:pt x="2875" y="1499"/>
                    <a:pt x="2875" y="1607"/>
                  </a:cubicBezTo>
                  <a:cubicBezTo>
                    <a:pt x="2875" y="1715"/>
                    <a:pt x="2691" y="1837"/>
                    <a:pt x="2640" y="1918"/>
                  </a:cubicBezTo>
                  <a:cubicBezTo>
                    <a:pt x="2589" y="1998"/>
                    <a:pt x="2572" y="2106"/>
                    <a:pt x="2549" y="2146"/>
                  </a:cubicBezTo>
                  <a:cubicBezTo>
                    <a:pt x="2526" y="2187"/>
                    <a:pt x="2538" y="2180"/>
                    <a:pt x="2452" y="2207"/>
                  </a:cubicBezTo>
                  <a:cubicBezTo>
                    <a:pt x="2367" y="2234"/>
                    <a:pt x="2304" y="2315"/>
                    <a:pt x="2281" y="2288"/>
                  </a:cubicBezTo>
                  <a:cubicBezTo>
                    <a:pt x="2259" y="2261"/>
                    <a:pt x="2179" y="2214"/>
                    <a:pt x="2156" y="2247"/>
                  </a:cubicBezTo>
                  <a:cubicBezTo>
                    <a:pt x="2133" y="2281"/>
                    <a:pt x="2105" y="2355"/>
                    <a:pt x="2065" y="2274"/>
                  </a:cubicBezTo>
                  <a:cubicBezTo>
                    <a:pt x="2025" y="2193"/>
                    <a:pt x="1934" y="2207"/>
                    <a:pt x="1917" y="2193"/>
                  </a:cubicBezTo>
                  <a:cubicBezTo>
                    <a:pt x="1900" y="2180"/>
                    <a:pt x="1900" y="2140"/>
                    <a:pt x="1900" y="2072"/>
                  </a:cubicBezTo>
                  <a:cubicBezTo>
                    <a:pt x="1900" y="2005"/>
                    <a:pt x="1826" y="1998"/>
                    <a:pt x="1820" y="1978"/>
                  </a:cubicBezTo>
                  <a:cubicBezTo>
                    <a:pt x="1814" y="1958"/>
                    <a:pt x="1797" y="1938"/>
                    <a:pt x="1797" y="191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16" name="Freeform 84"/>
            <p:cNvSpPr>
              <a:spLocks/>
            </p:cNvSpPr>
            <p:nvPr userDrawn="1"/>
          </p:nvSpPr>
          <p:spPr bwMode="auto">
            <a:xfrm>
              <a:off x="2505111" y="2064710"/>
              <a:ext cx="37466" cy="32471"/>
            </a:xfrm>
            <a:custGeom>
              <a:avLst/>
              <a:gdLst>
                <a:gd name="T0" fmla="*/ 15 w 114"/>
                <a:gd name="T1" fmla="*/ 50 h 99"/>
                <a:gd name="T2" fmla="*/ 99 w 114"/>
                <a:gd name="T3" fmla="*/ 72 h 99"/>
                <a:gd name="T4" fmla="*/ 15 w 114"/>
                <a:gd name="T5" fmla="*/ 50 h 99"/>
              </a:gdLst>
              <a:ahLst/>
              <a:cxnLst>
                <a:cxn ang="0">
                  <a:pos x="T0" y="T1"/>
                </a:cxn>
                <a:cxn ang="0">
                  <a:pos x="T2" y="T3"/>
                </a:cxn>
                <a:cxn ang="0">
                  <a:pos x="T4" y="T5"/>
                </a:cxn>
              </a:cxnLst>
              <a:rect l="0" t="0" r="r" b="b"/>
              <a:pathLst>
                <a:path w="114" h="99">
                  <a:moveTo>
                    <a:pt x="15" y="50"/>
                  </a:moveTo>
                  <a:cubicBezTo>
                    <a:pt x="0" y="70"/>
                    <a:pt x="84" y="99"/>
                    <a:pt x="99" y="72"/>
                  </a:cubicBezTo>
                  <a:cubicBezTo>
                    <a:pt x="114" y="45"/>
                    <a:pt x="53" y="0"/>
                    <a:pt x="15" y="5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17" name="Freeform 85"/>
            <p:cNvSpPr>
              <a:spLocks/>
            </p:cNvSpPr>
            <p:nvPr userDrawn="1"/>
          </p:nvSpPr>
          <p:spPr bwMode="auto">
            <a:xfrm>
              <a:off x="2562559" y="2088300"/>
              <a:ext cx="43572" cy="29557"/>
            </a:xfrm>
            <a:custGeom>
              <a:avLst/>
              <a:gdLst>
                <a:gd name="T0" fmla="*/ 61 w 133"/>
                <a:gd name="T1" fmla="*/ 18 h 90"/>
                <a:gd name="T2" fmla="*/ 95 w 133"/>
                <a:gd name="T3" fmla="*/ 72 h 90"/>
                <a:gd name="T4" fmla="*/ 61 w 133"/>
                <a:gd name="T5" fmla="*/ 18 h 90"/>
              </a:gdLst>
              <a:ahLst/>
              <a:cxnLst>
                <a:cxn ang="0">
                  <a:pos x="T0" y="T1"/>
                </a:cxn>
                <a:cxn ang="0">
                  <a:pos x="T2" y="T3"/>
                </a:cxn>
                <a:cxn ang="0">
                  <a:pos x="T4" y="T5"/>
                </a:cxn>
              </a:cxnLst>
              <a:rect l="0" t="0" r="r" b="b"/>
              <a:pathLst>
                <a:path w="133" h="90">
                  <a:moveTo>
                    <a:pt x="61" y="18"/>
                  </a:moveTo>
                  <a:cubicBezTo>
                    <a:pt x="0" y="39"/>
                    <a:pt x="57" y="90"/>
                    <a:pt x="95" y="72"/>
                  </a:cubicBezTo>
                  <a:cubicBezTo>
                    <a:pt x="133" y="54"/>
                    <a:pt x="114" y="0"/>
                    <a:pt x="61" y="1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19" name="Freeform 86"/>
            <p:cNvSpPr>
              <a:spLocks/>
            </p:cNvSpPr>
            <p:nvPr userDrawn="1"/>
          </p:nvSpPr>
          <p:spPr bwMode="auto">
            <a:xfrm>
              <a:off x="1651299" y="1681168"/>
              <a:ext cx="380906" cy="113092"/>
            </a:xfrm>
            <a:custGeom>
              <a:avLst/>
              <a:gdLst>
                <a:gd name="T0" fmla="*/ 91 w 1162"/>
                <a:gd name="T1" fmla="*/ 192 h 345"/>
                <a:gd name="T2" fmla="*/ 243 w 1162"/>
                <a:gd name="T3" fmla="*/ 179 h 345"/>
                <a:gd name="T4" fmla="*/ 376 w 1162"/>
                <a:gd name="T5" fmla="*/ 175 h 345"/>
                <a:gd name="T6" fmla="*/ 448 w 1162"/>
                <a:gd name="T7" fmla="*/ 269 h 345"/>
                <a:gd name="T8" fmla="*/ 555 w 1162"/>
                <a:gd name="T9" fmla="*/ 224 h 345"/>
                <a:gd name="T10" fmla="*/ 612 w 1162"/>
                <a:gd name="T11" fmla="*/ 314 h 345"/>
                <a:gd name="T12" fmla="*/ 744 w 1162"/>
                <a:gd name="T13" fmla="*/ 314 h 345"/>
                <a:gd name="T14" fmla="*/ 915 w 1162"/>
                <a:gd name="T15" fmla="*/ 309 h 345"/>
                <a:gd name="T16" fmla="*/ 1090 w 1162"/>
                <a:gd name="T17" fmla="*/ 318 h 345"/>
                <a:gd name="T18" fmla="*/ 1139 w 1162"/>
                <a:gd name="T19" fmla="*/ 260 h 345"/>
                <a:gd name="T20" fmla="*/ 1162 w 1162"/>
                <a:gd name="T21" fmla="*/ 148 h 345"/>
                <a:gd name="T22" fmla="*/ 1101 w 1162"/>
                <a:gd name="T23" fmla="*/ 121 h 345"/>
                <a:gd name="T24" fmla="*/ 1018 w 1162"/>
                <a:gd name="T25" fmla="*/ 148 h 345"/>
                <a:gd name="T26" fmla="*/ 923 w 1162"/>
                <a:gd name="T27" fmla="*/ 80 h 345"/>
                <a:gd name="T28" fmla="*/ 832 w 1162"/>
                <a:gd name="T29" fmla="*/ 152 h 345"/>
                <a:gd name="T30" fmla="*/ 756 w 1162"/>
                <a:gd name="T31" fmla="*/ 175 h 345"/>
                <a:gd name="T32" fmla="*/ 653 w 1162"/>
                <a:gd name="T33" fmla="*/ 107 h 345"/>
                <a:gd name="T34" fmla="*/ 464 w 1162"/>
                <a:gd name="T35" fmla="*/ 71 h 345"/>
                <a:gd name="T36" fmla="*/ 342 w 1162"/>
                <a:gd name="T37" fmla="*/ 9 h 345"/>
                <a:gd name="T38" fmla="*/ 91 w 1162"/>
                <a:gd name="T39" fmla="*/ 76 h 345"/>
                <a:gd name="T40" fmla="*/ 88 w 1162"/>
                <a:gd name="T41" fmla="*/ 130 h 345"/>
                <a:gd name="T42" fmla="*/ 8 w 1162"/>
                <a:gd name="T43" fmla="*/ 166 h 345"/>
                <a:gd name="T44" fmla="*/ 91 w 1162"/>
                <a:gd name="T45" fmla="*/ 1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2" h="345">
                  <a:moveTo>
                    <a:pt x="91" y="192"/>
                  </a:moveTo>
                  <a:cubicBezTo>
                    <a:pt x="141" y="192"/>
                    <a:pt x="221" y="192"/>
                    <a:pt x="243" y="179"/>
                  </a:cubicBezTo>
                  <a:cubicBezTo>
                    <a:pt x="266" y="166"/>
                    <a:pt x="380" y="134"/>
                    <a:pt x="376" y="175"/>
                  </a:cubicBezTo>
                  <a:cubicBezTo>
                    <a:pt x="372" y="215"/>
                    <a:pt x="422" y="278"/>
                    <a:pt x="448" y="269"/>
                  </a:cubicBezTo>
                  <a:cubicBezTo>
                    <a:pt x="475" y="260"/>
                    <a:pt x="528" y="201"/>
                    <a:pt x="555" y="224"/>
                  </a:cubicBezTo>
                  <a:cubicBezTo>
                    <a:pt x="581" y="246"/>
                    <a:pt x="585" y="300"/>
                    <a:pt x="612" y="314"/>
                  </a:cubicBezTo>
                  <a:cubicBezTo>
                    <a:pt x="638" y="327"/>
                    <a:pt x="710" y="327"/>
                    <a:pt x="744" y="314"/>
                  </a:cubicBezTo>
                  <a:cubicBezTo>
                    <a:pt x="779" y="300"/>
                    <a:pt x="874" y="300"/>
                    <a:pt x="915" y="309"/>
                  </a:cubicBezTo>
                  <a:cubicBezTo>
                    <a:pt x="957" y="318"/>
                    <a:pt x="1079" y="345"/>
                    <a:pt x="1090" y="318"/>
                  </a:cubicBezTo>
                  <a:cubicBezTo>
                    <a:pt x="1101" y="291"/>
                    <a:pt x="1136" y="287"/>
                    <a:pt x="1139" y="260"/>
                  </a:cubicBezTo>
                  <a:cubicBezTo>
                    <a:pt x="1143" y="233"/>
                    <a:pt x="1162" y="148"/>
                    <a:pt x="1162" y="148"/>
                  </a:cubicBezTo>
                  <a:cubicBezTo>
                    <a:pt x="1162" y="148"/>
                    <a:pt x="1139" y="98"/>
                    <a:pt x="1101" y="121"/>
                  </a:cubicBezTo>
                  <a:cubicBezTo>
                    <a:pt x="1064" y="143"/>
                    <a:pt x="1052" y="157"/>
                    <a:pt x="1018" y="148"/>
                  </a:cubicBezTo>
                  <a:cubicBezTo>
                    <a:pt x="984" y="139"/>
                    <a:pt x="984" y="67"/>
                    <a:pt x="923" y="80"/>
                  </a:cubicBezTo>
                  <a:cubicBezTo>
                    <a:pt x="862" y="94"/>
                    <a:pt x="851" y="134"/>
                    <a:pt x="832" y="152"/>
                  </a:cubicBezTo>
                  <a:cubicBezTo>
                    <a:pt x="813" y="170"/>
                    <a:pt x="771" y="183"/>
                    <a:pt x="756" y="175"/>
                  </a:cubicBezTo>
                  <a:cubicBezTo>
                    <a:pt x="741" y="166"/>
                    <a:pt x="653" y="107"/>
                    <a:pt x="653" y="107"/>
                  </a:cubicBezTo>
                  <a:cubicBezTo>
                    <a:pt x="653" y="107"/>
                    <a:pt x="471" y="98"/>
                    <a:pt x="464" y="71"/>
                  </a:cubicBezTo>
                  <a:cubicBezTo>
                    <a:pt x="456" y="44"/>
                    <a:pt x="426" y="0"/>
                    <a:pt x="342" y="9"/>
                  </a:cubicBezTo>
                  <a:cubicBezTo>
                    <a:pt x="258" y="18"/>
                    <a:pt x="114" y="76"/>
                    <a:pt x="91" y="76"/>
                  </a:cubicBezTo>
                  <a:cubicBezTo>
                    <a:pt x="69" y="76"/>
                    <a:pt x="118" y="130"/>
                    <a:pt x="88" y="130"/>
                  </a:cubicBezTo>
                  <a:cubicBezTo>
                    <a:pt x="57" y="130"/>
                    <a:pt x="19" y="125"/>
                    <a:pt x="8" y="166"/>
                  </a:cubicBezTo>
                  <a:cubicBezTo>
                    <a:pt x="0" y="193"/>
                    <a:pt x="42" y="192"/>
                    <a:pt x="91" y="19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0" name="Freeform 87"/>
            <p:cNvSpPr>
              <a:spLocks/>
            </p:cNvSpPr>
            <p:nvPr userDrawn="1"/>
          </p:nvSpPr>
          <p:spPr bwMode="auto">
            <a:xfrm>
              <a:off x="1850841" y="1648697"/>
              <a:ext cx="87837" cy="52869"/>
            </a:xfrm>
            <a:custGeom>
              <a:avLst/>
              <a:gdLst>
                <a:gd name="T0" fmla="*/ 41 w 268"/>
                <a:gd name="T1" fmla="*/ 148 h 161"/>
                <a:gd name="T2" fmla="*/ 170 w 268"/>
                <a:gd name="T3" fmla="*/ 139 h 161"/>
                <a:gd name="T4" fmla="*/ 246 w 268"/>
                <a:gd name="T5" fmla="*/ 121 h 161"/>
                <a:gd name="T6" fmla="*/ 223 w 268"/>
                <a:gd name="T7" fmla="*/ 4 h 161"/>
                <a:gd name="T8" fmla="*/ 44 w 268"/>
                <a:gd name="T9" fmla="*/ 81 h 161"/>
                <a:gd name="T10" fmla="*/ 41 w 268"/>
                <a:gd name="T11" fmla="*/ 148 h 161"/>
              </a:gdLst>
              <a:ahLst/>
              <a:cxnLst>
                <a:cxn ang="0">
                  <a:pos x="T0" y="T1"/>
                </a:cxn>
                <a:cxn ang="0">
                  <a:pos x="T2" y="T3"/>
                </a:cxn>
                <a:cxn ang="0">
                  <a:pos x="T4" y="T5"/>
                </a:cxn>
                <a:cxn ang="0">
                  <a:pos x="T6" y="T7"/>
                </a:cxn>
                <a:cxn ang="0">
                  <a:pos x="T8" y="T9"/>
                </a:cxn>
                <a:cxn ang="0">
                  <a:pos x="T10" y="T11"/>
                </a:cxn>
              </a:cxnLst>
              <a:rect l="0" t="0" r="r" b="b"/>
              <a:pathLst>
                <a:path w="268" h="161">
                  <a:moveTo>
                    <a:pt x="41" y="148"/>
                  </a:moveTo>
                  <a:cubicBezTo>
                    <a:pt x="71" y="148"/>
                    <a:pt x="147" y="117"/>
                    <a:pt x="170" y="139"/>
                  </a:cubicBezTo>
                  <a:cubicBezTo>
                    <a:pt x="193" y="161"/>
                    <a:pt x="250" y="143"/>
                    <a:pt x="246" y="121"/>
                  </a:cubicBezTo>
                  <a:cubicBezTo>
                    <a:pt x="242" y="99"/>
                    <a:pt x="268" y="9"/>
                    <a:pt x="223" y="4"/>
                  </a:cubicBezTo>
                  <a:cubicBezTo>
                    <a:pt x="177" y="0"/>
                    <a:pt x="113" y="54"/>
                    <a:pt x="44" y="81"/>
                  </a:cubicBezTo>
                  <a:cubicBezTo>
                    <a:pt x="0" y="98"/>
                    <a:pt x="10" y="148"/>
                    <a:pt x="41" y="14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1" name="Freeform 88"/>
            <p:cNvSpPr>
              <a:spLocks/>
            </p:cNvSpPr>
            <p:nvPr userDrawn="1"/>
          </p:nvSpPr>
          <p:spPr bwMode="auto">
            <a:xfrm>
              <a:off x="2031511" y="1635376"/>
              <a:ext cx="137653" cy="60223"/>
            </a:xfrm>
            <a:custGeom>
              <a:avLst/>
              <a:gdLst>
                <a:gd name="T0" fmla="*/ 82 w 420"/>
                <a:gd name="T1" fmla="*/ 122 h 184"/>
                <a:gd name="T2" fmla="*/ 234 w 420"/>
                <a:gd name="T3" fmla="*/ 117 h 184"/>
                <a:gd name="T4" fmla="*/ 283 w 420"/>
                <a:gd name="T5" fmla="*/ 166 h 184"/>
                <a:gd name="T6" fmla="*/ 389 w 420"/>
                <a:gd name="T7" fmla="*/ 184 h 184"/>
                <a:gd name="T8" fmla="*/ 382 w 420"/>
                <a:gd name="T9" fmla="*/ 86 h 184"/>
                <a:gd name="T10" fmla="*/ 295 w 420"/>
                <a:gd name="T11" fmla="*/ 27 h 184"/>
                <a:gd name="T12" fmla="*/ 112 w 420"/>
                <a:gd name="T13" fmla="*/ 9 h 184"/>
                <a:gd name="T14" fmla="*/ 6 w 420"/>
                <a:gd name="T15" fmla="*/ 63 h 184"/>
                <a:gd name="T16" fmla="*/ 82 w 420"/>
                <a:gd name="T17"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184">
                  <a:moveTo>
                    <a:pt x="82" y="122"/>
                  </a:moveTo>
                  <a:cubicBezTo>
                    <a:pt x="128" y="122"/>
                    <a:pt x="226" y="95"/>
                    <a:pt x="234" y="117"/>
                  </a:cubicBezTo>
                  <a:cubicBezTo>
                    <a:pt x="241" y="140"/>
                    <a:pt x="230" y="158"/>
                    <a:pt x="283" y="166"/>
                  </a:cubicBezTo>
                  <a:cubicBezTo>
                    <a:pt x="336" y="175"/>
                    <a:pt x="359" y="184"/>
                    <a:pt x="389" y="184"/>
                  </a:cubicBezTo>
                  <a:cubicBezTo>
                    <a:pt x="420" y="184"/>
                    <a:pt x="408" y="126"/>
                    <a:pt x="382" y="86"/>
                  </a:cubicBezTo>
                  <a:cubicBezTo>
                    <a:pt x="355" y="45"/>
                    <a:pt x="363" y="50"/>
                    <a:pt x="295" y="27"/>
                  </a:cubicBezTo>
                  <a:cubicBezTo>
                    <a:pt x="226" y="5"/>
                    <a:pt x="158" y="5"/>
                    <a:pt x="112" y="9"/>
                  </a:cubicBezTo>
                  <a:cubicBezTo>
                    <a:pt x="67" y="14"/>
                    <a:pt x="17" y="0"/>
                    <a:pt x="6" y="63"/>
                  </a:cubicBezTo>
                  <a:cubicBezTo>
                    <a:pt x="0" y="95"/>
                    <a:pt x="36" y="122"/>
                    <a:pt x="82" y="12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2" name="Freeform 89"/>
            <p:cNvSpPr>
              <a:spLocks/>
            </p:cNvSpPr>
            <p:nvPr userDrawn="1"/>
          </p:nvSpPr>
          <p:spPr bwMode="auto">
            <a:xfrm>
              <a:off x="2048857" y="1713361"/>
              <a:ext cx="148893" cy="69104"/>
            </a:xfrm>
            <a:custGeom>
              <a:avLst/>
              <a:gdLst>
                <a:gd name="T0" fmla="*/ 29 w 454"/>
                <a:gd name="T1" fmla="*/ 32 h 211"/>
                <a:gd name="T2" fmla="*/ 18 w 454"/>
                <a:gd name="T3" fmla="*/ 162 h 211"/>
                <a:gd name="T4" fmla="*/ 52 w 454"/>
                <a:gd name="T5" fmla="*/ 202 h 211"/>
                <a:gd name="T6" fmla="*/ 120 w 454"/>
                <a:gd name="T7" fmla="*/ 108 h 211"/>
                <a:gd name="T8" fmla="*/ 279 w 454"/>
                <a:gd name="T9" fmla="*/ 126 h 211"/>
                <a:gd name="T10" fmla="*/ 352 w 454"/>
                <a:gd name="T11" fmla="*/ 157 h 211"/>
                <a:gd name="T12" fmla="*/ 450 w 454"/>
                <a:gd name="T13" fmla="*/ 72 h 211"/>
                <a:gd name="T14" fmla="*/ 352 w 454"/>
                <a:gd name="T15" fmla="*/ 14 h 211"/>
                <a:gd name="T16" fmla="*/ 29 w 454"/>
                <a:gd name="T17"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211">
                  <a:moveTo>
                    <a:pt x="29" y="32"/>
                  </a:moveTo>
                  <a:cubicBezTo>
                    <a:pt x="0" y="61"/>
                    <a:pt x="29" y="153"/>
                    <a:pt x="18" y="162"/>
                  </a:cubicBezTo>
                  <a:cubicBezTo>
                    <a:pt x="6" y="171"/>
                    <a:pt x="21" y="211"/>
                    <a:pt x="52" y="202"/>
                  </a:cubicBezTo>
                  <a:cubicBezTo>
                    <a:pt x="82" y="193"/>
                    <a:pt x="97" y="108"/>
                    <a:pt x="120" y="108"/>
                  </a:cubicBezTo>
                  <a:cubicBezTo>
                    <a:pt x="143" y="108"/>
                    <a:pt x="261" y="77"/>
                    <a:pt x="279" y="126"/>
                  </a:cubicBezTo>
                  <a:cubicBezTo>
                    <a:pt x="299" y="175"/>
                    <a:pt x="299" y="153"/>
                    <a:pt x="352" y="157"/>
                  </a:cubicBezTo>
                  <a:cubicBezTo>
                    <a:pt x="405" y="162"/>
                    <a:pt x="447" y="95"/>
                    <a:pt x="450" y="72"/>
                  </a:cubicBezTo>
                  <a:cubicBezTo>
                    <a:pt x="454" y="50"/>
                    <a:pt x="424" y="5"/>
                    <a:pt x="352" y="14"/>
                  </a:cubicBezTo>
                  <a:cubicBezTo>
                    <a:pt x="279" y="23"/>
                    <a:pt x="59" y="0"/>
                    <a:pt x="29" y="3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3" name="Freeform 90"/>
            <p:cNvSpPr>
              <a:spLocks/>
            </p:cNvSpPr>
            <p:nvPr userDrawn="1"/>
          </p:nvSpPr>
          <p:spPr bwMode="auto">
            <a:xfrm>
              <a:off x="2095759" y="1789958"/>
              <a:ext cx="125581" cy="88254"/>
            </a:xfrm>
            <a:custGeom>
              <a:avLst/>
              <a:gdLst>
                <a:gd name="T0" fmla="*/ 175 w 383"/>
                <a:gd name="T1" fmla="*/ 26 h 269"/>
                <a:gd name="T2" fmla="*/ 26 w 383"/>
                <a:gd name="T3" fmla="*/ 35 h 269"/>
                <a:gd name="T4" fmla="*/ 57 w 383"/>
                <a:gd name="T5" fmla="*/ 125 h 269"/>
                <a:gd name="T6" fmla="*/ 178 w 383"/>
                <a:gd name="T7" fmla="*/ 121 h 269"/>
                <a:gd name="T8" fmla="*/ 281 w 383"/>
                <a:gd name="T9" fmla="*/ 228 h 269"/>
                <a:gd name="T10" fmla="*/ 364 w 383"/>
                <a:gd name="T11" fmla="*/ 148 h 269"/>
                <a:gd name="T12" fmla="*/ 330 w 383"/>
                <a:gd name="T13" fmla="*/ 22 h 269"/>
                <a:gd name="T14" fmla="*/ 175 w 383"/>
                <a:gd name="T15" fmla="*/ 26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269">
                  <a:moveTo>
                    <a:pt x="175" y="26"/>
                  </a:moveTo>
                  <a:cubicBezTo>
                    <a:pt x="148" y="40"/>
                    <a:pt x="68" y="4"/>
                    <a:pt x="26" y="35"/>
                  </a:cubicBezTo>
                  <a:cubicBezTo>
                    <a:pt x="0" y="55"/>
                    <a:pt x="15" y="121"/>
                    <a:pt x="57" y="125"/>
                  </a:cubicBezTo>
                  <a:cubicBezTo>
                    <a:pt x="99" y="130"/>
                    <a:pt x="171" y="94"/>
                    <a:pt x="178" y="121"/>
                  </a:cubicBezTo>
                  <a:cubicBezTo>
                    <a:pt x="186" y="148"/>
                    <a:pt x="212" y="269"/>
                    <a:pt x="281" y="228"/>
                  </a:cubicBezTo>
                  <a:cubicBezTo>
                    <a:pt x="349" y="188"/>
                    <a:pt x="345" y="152"/>
                    <a:pt x="364" y="148"/>
                  </a:cubicBezTo>
                  <a:cubicBezTo>
                    <a:pt x="383" y="143"/>
                    <a:pt x="361" y="44"/>
                    <a:pt x="330" y="22"/>
                  </a:cubicBezTo>
                  <a:cubicBezTo>
                    <a:pt x="300" y="0"/>
                    <a:pt x="201" y="13"/>
                    <a:pt x="175" y="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4" name="Freeform 91"/>
            <p:cNvSpPr>
              <a:spLocks/>
            </p:cNvSpPr>
            <p:nvPr userDrawn="1"/>
          </p:nvSpPr>
          <p:spPr bwMode="auto">
            <a:xfrm>
              <a:off x="2241322" y="1776637"/>
              <a:ext cx="96024" cy="50094"/>
            </a:xfrm>
            <a:custGeom>
              <a:avLst/>
              <a:gdLst>
                <a:gd name="T0" fmla="*/ 95 w 293"/>
                <a:gd name="T1" fmla="*/ 144 h 153"/>
                <a:gd name="T2" fmla="*/ 251 w 293"/>
                <a:gd name="T3" fmla="*/ 121 h 153"/>
                <a:gd name="T4" fmla="*/ 255 w 293"/>
                <a:gd name="T5" fmla="*/ 45 h 153"/>
                <a:gd name="T6" fmla="*/ 152 w 293"/>
                <a:gd name="T7" fmla="*/ 14 h 153"/>
                <a:gd name="T8" fmla="*/ 11 w 293"/>
                <a:gd name="T9" fmla="*/ 117 h 153"/>
                <a:gd name="T10" fmla="*/ 95 w 293"/>
                <a:gd name="T11" fmla="*/ 144 h 153"/>
              </a:gdLst>
              <a:ahLst/>
              <a:cxnLst>
                <a:cxn ang="0">
                  <a:pos x="T0" y="T1"/>
                </a:cxn>
                <a:cxn ang="0">
                  <a:pos x="T2" y="T3"/>
                </a:cxn>
                <a:cxn ang="0">
                  <a:pos x="T4" y="T5"/>
                </a:cxn>
                <a:cxn ang="0">
                  <a:pos x="T6" y="T7"/>
                </a:cxn>
                <a:cxn ang="0">
                  <a:pos x="T8" y="T9"/>
                </a:cxn>
                <a:cxn ang="0">
                  <a:pos x="T10" y="T11"/>
                </a:cxn>
              </a:cxnLst>
              <a:rect l="0" t="0" r="r" b="b"/>
              <a:pathLst>
                <a:path w="293" h="153">
                  <a:moveTo>
                    <a:pt x="95" y="144"/>
                  </a:moveTo>
                  <a:cubicBezTo>
                    <a:pt x="144" y="135"/>
                    <a:pt x="216" y="126"/>
                    <a:pt x="251" y="121"/>
                  </a:cubicBezTo>
                  <a:cubicBezTo>
                    <a:pt x="285" y="117"/>
                    <a:pt x="293" y="49"/>
                    <a:pt x="255" y="45"/>
                  </a:cubicBezTo>
                  <a:cubicBezTo>
                    <a:pt x="216" y="41"/>
                    <a:pt x="186" y="0"/>
                    <a:pt x="152" y="14"/>
                  </a:cubicBezTo>
                  <a:cubicBezTo>
                    <a:pt x="118" y="27"/>
                    <a:pt x="0" y="85"/>
                    <a:pt x="11" y="117"/>
                  </a:cubicBezTo>
                  <a:cubicBezTo>
                    <a:pt x="16" y="129"/>
                    <a:pt x="46" y="153"/>
                    <a:pt x="95" y="14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5" name="Freeform 92"/>
            <p:cNvSpPr>
              <a:spLocks/>
            </p:cNvSpPr>
            <p:nvPr userDrawn="1"/>
          </p:nvSpPr>
          <p:spPr bwMode="auto">
            <a:xfrm>
              <a:off x="2236049" y="1735563"/>
              <a:ext cx="55089" cy="41074"/>
            </a:xfrm>
            <a:custGeom>
              <a:avLst/>
              <a:gdLst>
                <a:gd name="T0" fmla="*/ 149 w 168"/>
                <a:gd name="T1" fmla="*/ 71 h 125"/>
                <a:gd name="T2" fmla="*/ 16 w 168"/>
                <a:gd name="T3" fmla="*/ 53 h 125"/>
                <a:gd name="T4" fmla="*/ 149 w 168"/>
                <a:gd name="T5" fmla="*/ 71 h 125"/>
              </a:gdLst>
              <a:ahLst/>
              <a:cxnLst>
                <a:cxn ang="0">
                  <a:pos x="T0" y="T1"/>
                </a:cxn>
                <a:cxn ang="0">
                  <a:pos x="T2" y="T3"/>
                </a:cxn>
                <a:cxn ang="0">
                  <a:pos x="T4" y="T5"/>
                </a:cxn>
              </a:cxnLst>
              <a:rect l="0" t="0" r="r" b="b"/>
              <a:pathLst>
                <a:path w="168" h="125">
                  <a:moveTo>
                    <a:pt x="149" y="71"/>
                  </a:moveTo>
                  <a:cubicBezTo>
                    <a:pt x="130" y="17"/>
                    <a:pt x="35" y="0"/>
                    <a:pt x="16" y="53"/>
                  </a:cubicBezTo>
                  <a:cubicBezTo>
                    <a:pt x="0" y="101"/>
                    <a:pt x="168" y="125"/>
                    <a:pt x="149" y="7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6" name="Freeform 93"/>
            <p:cNvSpPr>
              <a:spLocks/>
            </p:cNvSpPr>
            <p:nvPr userDrawn="1"/>
          </p:nvSpPr>
          <p:spPr bwMode="auto">
            <a:xfrm>
              <a:off x="2201635" y="1658966"/>
              <a:ext cx="389370" cy="117671"/>
            </a:xfrm>
            <a:custGeom>
              <a:avLst/>
              <a:gdLst>
                <a:gd name="T0" fmla="*/ 41 w 1188"/>
                <a:gd name="T1" fmla="*/ 99 h 359"/>
                <a:gd name="T2" fmla="*/ 201 w 1188"/>
                <a:gd name="T3" fmla="*/ 184 h 359"/>
                <a:gd name="T4" fmla="*/ 376 w 1188"/>
                <a:gd name="T5" fmla="*/ 256 h 359"/>
                <a:gd name="T6" fmla="*/ 508 w 1188"/>
                <a:gd name="T7" fmla="*/ 337 h 359"/>
                <a:gd name="T8" fmla="*/ 630 w 1188"/>
                <a:gd name="T9" fmla="*/ 350 h 359"/>
                <a:gd name="T10" fmla="*/ 801 w 1188"/>
                <a:gd name="T11" fmla="*/ 337 h 359"/>
                <a:gd name="T12" fmla="*/ 1089 w 1188"/>
                <a:gd name="T13" fmla="*/ 355 h 359"/>
                <a:gd name="T14" fmla="*/ 1181 w 1188"/>
                <a:gd name="T15" fmla="*/ 305 h 359"/>
                <a:gd name="T16" fmla="*/ 1014 w 1188"/>
                <a:gd name="T17" fmla="*/ 256 h 359"/>
                <a:gd name="T18" fmla="*/ 729 w 1188"/>
                <a:gd name="T19" fmla="*/ 256 h 359"/>
                <a:gd name="T20" fmla="*/ 554 w 1188"/>
                <a:gd name="T21" fmla="*/ 256 h 359"/>
                <a:gd name="T22" fmla="*/ 440 w 1188"/>
                <a:gd name="T23" fmla="*/ 198 h 359"/>
                <a:gd name="T24" fmla="*/ 284 w 1188"/>
                <a:gd name="T25" fmla="*/ 94 h 359"/>
                <a:gd name="T26" fmla="*/ 151 w 1188"/>
                <a:gd name="T27" fmla="*/ 58 h 359"/>
                <a:gd name="T28" fmla="*/ 22 w 1188"/>
                <a:gd name="T29" fmla="*/ 14 h 359"/>
                <a:gd name="T30" fmla="*/ 41 w 1188"/>
                <a:gd name="T31" fmla="*/ 9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8" h="359">
                  <a:moveTo>
                    <a:pt x="41" y="99"/>
                  </a:moveTo>
                  <a:cubicBezTo>
                    <a:pt x="83" y="121"/>
                    <a:pt x="151" y="162"/>
                    <a:pt x="201" y="184"/>
                  </a:cubicBezTo>
                  <a:cubicBezTo>
                    <a:pt x="250" y="207"/>
                    <a:pt x="345" y="211"/>
                    <a:pt x="376" y="256"/>
                  </a:cubicBezTo>
                  <a:cubicBezTo>
                    <a:pt x="406" y="301"/>
                    <a:pt x="508" y="337"/>
                    <a:pt x="508" y="337"/>
                  </a:cubicBezTo>
                  <a:cubicBezTo>
                    <a:pt x="630" y="350"/>
                    <a:pt x="630" y="350"/>
                    <a:pt x="630" y="350"/>
                  </a:cubicBezTo>
                  <a:cubicBezTo>
                    <a:pt x="630" y="350"/>
                    <a:pt x="714" y="328"/>
                    <a:pt x="801" y="337"/>
                  </a:cubicBezTo>
                  <a:cubicBezTo>
                    <a:pt x="888" y="346"/>
                    <a:pt x="1017" y="359"/>
                    <a:pt x="1089" y="355"/>
                  </a:cubicBezTo>
                  <a:cubicBezTo>
                    <a:pt x="1162" y="350"/>
                    <a:pt x="1173" y="323"/>
                    <a:pt x="1181" y="305"/>
                  </a:cubicBezTo>
                  <a:cubicBezTo>
                    <a:pt x="1188" y="287"/>
                    <a:pt x="1048" y="251"/>
                    <a:pt x="1014" y="256"/>
                  </a:cubicBezTo>
                  <a:cubicBezTo>
                    <a:pt x="979" y="260"/>
                    <a:pt x="786" y="260"/>
                    <a:pt x="729" y="256"/>
                  </a:cubicBezTo>
                  <a:cubicBezTo>
                    <a:pt x="672" y="251"/>
                    <a:pt x="600" y="251"/>
                    <a:pt x="554" y="256"/>
                  </a:cubicBezTo>
                  <a:cubicBezTo>
                    <a:pt x="508" y="260"/>
                    <a:pt x="474" y="220"/>
                    <a:pt x="440" y="198"/>
                  </a:cubicBezTo>
                  <a:cubicBezTo>
                    <a:pt x="406" y="175"/>
                    <a:pt x="330" y="103"/>
                    <a:pt x="284" y="94"/>
                  </a:cubicBezTo>
                  <a:cubicBezTo>
                    <a:pt x="239" y="86"/>
                    <a:pt x="246" y="86"/>
                    <a:pt x="151" y="58"/>
                  </a:cubicBezTo>
                  <a:cubicBezTo>
                    <a:pt x="103" y="45"/>
                    <a:pt x="22" y="27"/>
                    <a:pt x="22" y="14"/>
                  </a:cubicBezTo>
                  <a:cubicBezTo>
                    <a:pt x="22" y="0"/>
                    <a:pt x="0" y="77"/>
                    <a:pt x="41" y="99"/>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7" name="Freeform 94"/>
            <p:cNvSpPr>
              <a:spLocks/>
            </p:cNvSpPr>
            <p:nvPr userDrawn="1"/>
          </p:nvSpPr>
          <p:spPr bwMode="auto">
            <a:xfrm>
              <a:off x="2731989" y="1373668"/>
              <a:ext cx="1235689" cy="779573"/>
            </a:xfrm>
            <a:custGeom>
              <a:avLst/>
              <a:gdLst>
                <a:gd name="T0" fmla="*/ 3475 w 3770"/>
                <a:gd name="T1" fmla="*/ 435 h 2378"/>
                <a:gd name="T2" fmla="*/ 3134 w 3770"/>
                <a:gd name="T3" fmla="*/ 349 h 2378"/>
                <a:gd name="T4" fmla="*/ 2961 w 3770"/>
                <a:gd name="T5" fmla="*/ 112 h 2378"/>
                <a:gd name="T6" fmla="*/ 2669 w 3770"/>
                <a:gd name="T7" fmla="*/ 164 h 2378"/>
                <a:gd name="T8" fmla="*/ 2170 w 3770"/>
                <a:gd name="T9" fmla="*/ 176 h 2378"/>
                <a:gd name="T10" fmla="*/ 2686 w 3770"/>
                <a:gd name="T11" fmla="*/ 114 h 2378"/>
                <a:gd name="T12" fmla="*/ 2349 w 3770"/>
                <a:gd name="T13" fmla="*/ 5 h 2378"/>
                <a:gd name="T14" fmla="*/ 1816 w 3770"/>
                <a:gd name="T15" fmla="*/ 89 h 2378"/>
                <a:gd name="T16" fmla="*/ 1524 w 3770"/>
                <a:gd name="T17" fmla="*/ 309 h 2378"/>
                <a:gd name="T18" fmla="*/ 1385 w 3770"/>
                <a:gd name="T19" fmla="*/ 408 h 2378"/>
                <a:gd name="T20" fmla="*/ 982 w 3770"/>
                <a:gd name="T21" fmla="*/ 408 h 2378"/>
                <a:gd name="T22" fmla="*/ 635 w 3770"/>
                <a:gd name="T23" fmla="*/ 583 h 2378"/>
                <a:gd name="T24" fmla="*/ 430 w 3770"/>
                <a:gd name="T25" fmla="*/ 772 h 2378"/>
                <a:gd name="T26" fmla="*/ 181 w 3770"/>
                <a:gd name="T27" fmla="*/ 924 h 2378"/>
                <a:gd name="T28" fmla="*/ 181 w 3770"/>
                <a:gd name="T29" fmla="*/ 1000 h 2378"/>
                <a:gd name="T30" fmla="*/ 385 w 3770"/>
                <a:gd name="T31" fmla="*/ 1099 h 2378"/>
                <a:gd name="T32" fmla="*/ 469 w 3770"/>
                <a:gd name="T33" fmla="*/ 1086 h 2378"/>
                <a:gd name="T34" fmla="*/ 878 w 3770"/>
                <a:gd name="T35" fmla="*/ 1135 h 2378"/>
                <a:gd name="T36" fmla="*/ 1118 w 3770"/>
                <a:gd name="T37" fmla="*/ 1521 h 2378"/>
                <a:gd name="T38" fmla="*/ 1319 w 3770"/>
                <a:gd name="T39" fmla="*/ 1449 h 2378"/>
                <a:gd name="T40" fmla="*/ 1361 w 3770"/>
                <a:gd name="T41" fmla="*/ 1651 h 2378"/>
                <a:gd name="T42" fmla="*/ 1312 w 3770"/>
                <a:gd name="T43" fmla="*/ 1489 h 2378"/>
                <a:gd name="T44" fmla="*/ 1173 w 3770"/>
                <a:gd name="T45" fmla="*/ 1539 h 2378"/>
                <a:gd name="T46" fmla="*/ 1271 w 3770"/>
                <a:gd name="T47" fmla="*/ 1691 h 2378"/>
                <a:gd name="T48" fmla="*/ 1278 w 3770"/>
                <a:gd name="T49" fmla="*/ 1956 h 2378"/>
                <a:gd name="T50" fmla="*/ 1354 w 3770"/>
                <a:gd name="T51" fmla="*/ 2046 h 2378"/>
                <a:gd name="T52" fmla="*/ 1597 w 3770"/>
                <a:gd name="T53" fmla="*/ 2306 h 2378"/>
                <a:gd name="T54" fmla="*/ 1774 w 3770"/>
                <a:gd name="T55" fmla="*/ 2373 h 2378"/>
                <a:gd name="T56" fmla="*/ 1916 w 3770"/>
                <a:gd name="T57" fmla="*/ 2189 h 2378"/>
                <a:gd name="T58" fmla="*/ 2027 w 3770"/>
                <a:gd name="T59" fmla="*/ 2077 h 2378"/>
                <a:gd name="T60" fmla="*/ 2215 w 3770"/>
                <a:gd name="T61" fmla="*/ 1893 h 2378"/>
                <a:gd name="T62" fmla="*/ 2510 w 3770"/>
                <a:gd name="T63" fmla="*/ 1732 h 2378"/>
                <a:gd name="T64" fmla="*/ 2958 w 3770"/>
                <a:gd name="T65" fmla="*/ 1651 h 2378"/>
                <a:gd name="T66" fmla="*/ 2930 w 3770"/>
                <a:gd name="T67" fmla="*/ 1539 h 2378"/>
                <a:gd name="T68" fmla="*/ 3020 w 3770"/>
                <a:gd name="T69" fmla="*/ 1498 h 2378"/>
                <a:gd name="T70" fmla="*/ 3156 w 3770"/>
                <a:gd name="T71" fmla="*/ 1480 h 2378"/>
                <a:gd name="T72" fmla="*/ 3144 w 3770"/>
                <a:gd name="T73" fmla="*/ 1247 h 2378"/>
                <a:gd name="T74" fmla="*/ 3371 w 3770"/>
                <a:gd name="T75" fmla="*/ 1081 h 2378"/>
                <a:gd name="T76" fmla="*/ 3333 w 3770"/>
                <a:gd name="T77" fmla="*/ 951 h 2378"/>
                <a:gd name="T78" fmla="*/ 3635 w 3770"/>
                <a:gd name="T79" fmla="*/ 579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70" h="2378">
                  <a:moveTo>
                    <a:pt x="3715" y="426"/>
                  </a:moveTo>
                  <a:cubicBezTo>
                    <a:pt x="3659" y="404"/>
                    <a:pt x="3548" y="363"/>
                    <a:pt x="3475" y="435"/>
                  </a:cubicBezTo>
                  <a:cubicBezTo>
                    <a:pt x="3402" y="507"/>
                    <a:pt x="3361" y="574"/>
                    <a:pt x="3277" y="552"/>
                  </a:cubicBezTo>
                  <a:cubicBezTo>
                    <a:pt x="3194" y="529"/>
                    <a:pt x="3181" y="410"/>
                    <a:pt x="3134" y="349"/>
                  </a:cubicBezTo>
                  <a:cubicBezTo>
                    <a:pt x="3065" y="260"/>
                    <a:pt x="3107" y="85"/>
                    <a:pt x="3034" y="99"/>
                  </a:cubicBezTo>
                  <a:cubicBezTo>
                    <a:pt x="2961" y="112"/>
                    <a:pt x="2961" y="112"/>
                    <a:pt x="2961" y="112"/>
                  </a:cubicBezTo>
                  <a:cubicBezTo>
                    <a:pt x="2961" y="112"/>
                    <a:pt x="2876" y="94"/>
                    <a:pt x="2823" y="107"/>
                  </a:cubicBezTo>
                  <a:cubicBezTo>
                    <a:pt x="2754" y="125"/>
                    <a:pt x="2709" y="174"/>
                    <a:pt x="2669" y="164"/>
                  </a:cubicBezTo>
                  <a:cubicBezTo>
                    <a:pt x="2591" y="143"/>
                    <a:pt x="2521" y="191"/>
                    <a:pt x="2502" y="196"/>
                  </a:cubicBezTo>
                  <a:cubicBezTo>
                    <a:pt x="2332" y="240"/>
                    <a:pt x="2195" y="180"/>
                    <a:pt x="2170" y="176"/>
                  </a:cubicBezTo>
                  <a:cubicBezTo>
                    <a:pt x="2150" y="172"/>
                    <a:pt x="2289" y="194"/>
                    <a:pt x="2396" y="176"/>
                  </a:cubicBezTo>
                  <a:cubicBezTo>
                    <a:pt x="2479" y="161"/>
                    <a:pt x="2618" y="128"/>
                    <a:pt x="2686" y="114"/>
                  </a:cubicBezTo>
                  <a:cubicBezTo>
                    <a:pt x="2754" y="101"/>
                    <a:pt x="2699" y="69"/>
                    <a:pt x="2675" y="66"/>
                  </a:cubicBezTo>
                  <a:cubicBezTo>
                    <a:pt x="2587" y="54"/>
                    <a:pt x="2454" y="12"/>
                    <a:pt x="2349" y="5"/>
                  </a:cubicBezTo>
                  <a:cubicBezTo>
                    <a:pt x="2266" y="0"/>
                    <a:pt x="2213" y="30"/>
                    <a:pt x="2130" y="33"/>
                  </a:cubicBezTo>
                  <a:cubicBezTo>
                    <a:pt x="2025" y="36"/>
                    <a:pt x="1899" y="28"/>
                    <a:pt x="1816" y="89"/>
                  </a:cubicBezTo>
                  <a:cubicBezTo>
                    <a:pt x="1743" y="141"/>
                    <a:pt x="1650" y="147"/>
                    <a:pt x="1642" y="157"/>
                  </a:cubicBezTo>
                  <a:cubicBezTo>
                    <a:pt x="1600" y="211"/>
                    <a:pt x="1562" y="345"/>
                    <a:pt x="1524" y="309"/>
                  </a:cubicBezTo>
                  <a:cubicBezTo>
                    <a:pt x="1486" y="274"/>
                    <a:pt x="1479" y="184"/>
                    <a:pt x="1430" y="220"/>
                  </a:cubicBezTo>
                  <a:cubicBezTo>
                    <a:pt x="1382" y="256"/>
                    <a:pt x="1427" y="345"/>
                    <a:pt x="1385" y="408"/>
                  </a:cubicBezTo>
                  <a:cubicBezTo>
                    <a:pt x="1344" y="471"/>
                    <a:pt x="1225" y="462"/>
                    <a:pt x="1191" y="440"/>
                  </a:cubicBezTo>
                  <a:cubicBezTo>
                    <a:pt x="1156" y="417"/>
                    <a:pt x="1121" y="399"/>
                    <a:pt x="982" y="408"/>
                  </a:cubicBezTo>
                  <a:cubicBezTo>
                    <a:pt x="844" y="417"/>
                    <a:pt x="691" y="471"/>
                    <a:pt x="722" y="525"/>
                  </a:cubicBezTo>
                  <a:cubicBezTo>
                    <a:pt x="753" y="579"/>
                    <a:pt x="660" y="610"/>
                    <a:pt x="635" y="583"/>
                  </a:cubicBezTo>
                  <a:cubicBezTo>
                    <a:pt x="611" y="556"/>
                    <a:pt x="500" y="614"/>
                    <a:pt x="507" y="668"/>
                  </a:cubicBezTo>
                  <a:cubicBezTo>
                    <a:pt x="514" y="722"/>
                    <a:pt x="489" y="785"/>
                    <a:pt x="430" y="772"/>
                  </a:cubicBezTo>
                  <a:cubicBezTo>
                    <a:pt x="371" y="758"/>
                    <a:pt x="330" y="803"/>
                    <a:pt x="326" y="848"/>
                  </a:cubicBezTo>
                  <a:cubicBezTo>
                    <a:pt x="323" y="893"/>
                    <a:pt x="191" y="924"/>
                    <a:pt x="181" y="924"/>
                  </a:cubicBezTo>
                  <a:cubicBezTo>
                    <a:pt x="170" y="924"/>
                    <a:pt x="0" y="920"/>
                    <a:pt x="62" y="973"/>
                  </a:cubicBezTo>
                  <a:cubicBezTo>
                    <a:pt x="104" y="1009"/>
                    <a:pt x="128" y="987"/>
                    <a:pt x="181" y="1000"/>
                  </a:cubicBezTo>
                  <a:cubicBezTo>
                    <a:pt x="233" y="1014"/>
                    <a:pt x="274" y="1113"/>
                    <a:pt x="302" y="1126"/>
                  </a:cubicBezTo>
                  <a:cubicBezTo>
                    <a:pt x="330" y="1139"/>
                    <a:pt x="368" y="1126"/>
                    <a:pt x="385" y="1099"/>
                  </a:cubicBezTo>
                  <a:cubicBezTo>
                    <a:pt x="403" y="1072"/>
                    <a:pt x="427" y="978"/>
                    <a:pt x="427" y="978"/>
                  </a:cubicBezTo>
                  <a:cubicBezTo>
                    <a:pt x="427" y="978"/>
                    <a:pt x="427" y="1068"/>
                    <a:pt x="469" y="1086"/>
                  </a:cubicBezTo>
                  <a:cubicBezTo>
                    <a:pt x="510" y="1104"/>
                    <a:pt x="614" y="1072"/>
                    <a:pt x="642" y="1077"/>
                  </a:cubicBezTo>
                  <a:cubicBezTo>
                    <a:pt x="670" y="1081"/>
                    <a:pt x="833" y="1108"/>
                    <a:pt x="878" y="1135"/>
                  </a:cubicBezTo>
                  <a:cubicBezTo>
                    <a:pt x="923" y="1162"/>
                    <a:pt x="1034" y="1180"/>
                    <a:pt x="1066" y="1238"/>
                  </a:cubicBezTo>
                  <a:cubicBezTo>
                    <a:pt x="1097" y="1296"/>
                    <a:pt x="1100" y="1498"/>
                    <a:pt x="1118" y="1521"/>
                  </a:cubicBezTo>
                  <a:cubicBezTo>
                    <a:pt x="1135" y="1543"/>
                    <a:pt x="1194" y="1449"/>
                    <a:pt x="1208" y="1427"/>
                  </a:cubicBezTo>
                  <a:cubicBezTo>
                    <a:pt x="1222" y="1404"/>
                    <a:pt x="1295" y="1418"/>
                    <a:pt x="1319" y="1449"/>
                  </a:cubicBezTo>
                  <a:cubicBezTo>
                    <a:pt x="1344" y="1480"/>
                    <a:pt x="1399" y="1557"/>
                    <a:pt x="1396" y="1588"/>
                  </a:cubicBezTo>
                  <a:cubicBezTo>
                    <a:pt x="1392" y="1619"/>
                    <a:pt x="1382" y="1669"/>
                    <a:pt x="1361" y="1651"/>
                  </a:cubicBezTo>
                  <a:cubicBezTo>
                    <a:pt x="1340" y="1633"/>
                    <a:pt x="1305" y="1637"/>
                    <a:pt x="1319" y="1601"/>
                  </a:cubicBezTo>
                  <a:cubicBezTo>
                    <a:pt x="1333" y="1566"/>
                    <a:pt x="1340" y="1489"/>
                    <a:pt x="1312" y="1489"/>
                  </a:cubicBezTo>
                  <a:cubicBezTo>
                    <a:pt x="1284" y="1489"/>
                    <a:pt x="1260" y="1489"/>
                    <a:pt x="1260" y="1489"/>
                  </a:cubicBezTo>
                  <a:cubicBezTo>
                    <a:pt x="1260" y="1489"/>
                    <a:pt x="1208" y="1471"/>
                    <a:pt x="1173" y="1539"/>
                  </a:cubicBezTo>
                  <a:cubicBezTo>
                    <a:pt x="1139" y="1606"/>
                    <a:pt x="1166" y="1673"/>
                    <a:pt x="1191" y="1673"/>
                  </a:cubicBezTo>
                  <a:cubicBezTo>
                    <a:pt x="1215" y="1673"/>
                    <a:pt x="1271" y="1673"/>
                    <a:pt x="1271" y="1691"/>
                  </a:cubicBezTo>
                  <a:cubicBezTo>
                    <a:pt x="1271" y="1709"/>
                    <a:pt x="1212" y="1763"/>
                    <a:pt x="1215" y="1794"/>
                  </a:cubicBezTo>
                  <a:cubicBezTo>
                    <a:pt x="1219" y="1826"/>
                    <a:pt x="1264" y="1933"/>
                    <a:pt x="1278" y="1956"/>
                  </a:cubicBezTo>
                  <a:cubicBezTo>
                    <a:pt x="1291" y="1978"/>
                    <a:pt x="1364" y="2001"/>
                    <a:pt x="1385" y="2005"/>
                  </a:cubicBezTo>
                  <a:cubicBezTo>
                    <a:pt x="1406" y="2010"/>
                    <a:pt x="1337" y="2014"/>
                    <a:pt x="1354" y="2046"/>
                  </a:cubicBezTo>
                  <a:cubicBezTo>
                    <a:pt x="1371" y="2077"/>
                    <a:pt x="1399" y="2153"/>
                    <a:pt x="1437" y="2171"/>
                  </a:cubicBezTo>
                  <a:cubicBezTo>
                    <a:pt x="1475" y="2189"/>
                    <a:pt x="1583" y="2270"/>
                    <a:pt x="1597" y="2306"/>
                  </a:cubicBezTo>
                  <a:cubicBezTo>
                    <a:pt x="1611" y="2342"/>
                    <a:pt x="1694" y="2279"/>
                    <a:pt x="1712" y="2274"/>
                  </a:cubicBezTo>
                  <a:cubicBezTo>
                    <a:pt x="1729" y="2270"/>
                    <a:pt x="1725" y="2369"/>
                    <a:pt x="1774" y="2373"/>
                  </a:cubicBezTo>
                  <a:cubicBezTo>
                    <a:pt x="1823" y="2378"/>
                    <a:pt x="1840" y="2364"/>
                    <a:pt x="1882" y="2324"/>
                  </a:cubicBezTo>
                  <a:cubicBezTo>
                    <a:pt x="1923" y="2283"/>
                    <a:pt x="1913" y="2230"/>
                    <a:pt x="1916" y="2189"/>
                  </a:cubicBezTo>
                  <a:cubicBezTo>
                    <a:pt x="1920" y="2149"/>
                    <a:pt x="1916" y="2117"/>
                    <a:pt x="1961" y="2131"/>
                  </a:cubicBezTo>
                  <a:cubicBezTo>
                    <a:pt x="2007" y="2144"/>
                    <a:pt x="2031" y="2122"/>
                    <a:pt x="2027" y="2077"/>
                  </a:cubicBezTo>
                  <a:cubicBezTo>
                    <a:pt x="2024" y="2032"/>
                    <a:pt x="1986" y="1978"/>
                    <a:pt x="2059" y="1965"/>
                  </a:cubicBezTo>
                  <a:cubicBezTo>
                    <a:pt x="2132" y="1951"/>
                    <a:pt x="2170" y="1893"/>
                    <a:pt x="2215" y="1893"/>
                  </a:cubicBezTo>
                  <a:cubicBezTo>
                    <a:pt x="2260" y="1893"/>
                    <a:pt x="2385" y="1916"/>
                    <a:pt x="2399" y="1893"/>
                  </a:cubicBezTo>
                  <a:cubicBezTo>
                    <a:pt x="2413" y="1871"/>
                    <a:pt x="2472" y="1737"/>
                    <a:pt x="2510" y="1732"/>
                  </a:cubicBezTo>
                  <a:cubicBezTo>
                    <a:pt x="2549" y="1728"/>
                    <a:pt x="2649" y="1750"/>
                    <a:pt x="2739" y="1732"/>
                  </a:cubicBezTo>
                  <a:cubicBezTo>
                    <a:pt x="2829" y="1714"/>
                    <a:pt x="2927" y="1646"/>
                    <a:pt x="2958" y="1651"/>
                  </a:cubicBezTo>
                  <a:cubicBezTo>
                    <a:pt x="2989" y="1655"/>
                    <a:pt x="3065" y="1655"/>
                    <a:pt x="3041" y="1628"/>
                  </a:cubicBezTo>
                  <a:cubicBezTo>
                    <a:pt x="3017" y="1601"/>
                    <a:pt x="2982" y="1539"/>
                    <a:pt x="2930" y="1539"/>
                  </a:cubicBezTo>
                  <a:cubicBezTo>
                    <a:pt x="2878" y="1539"/>
                    <a:pt x="2869" y="1400"/>
                    <a:pt x="2883" y="1400"/>
                  </a:cubicBezTo>
                  <a:cubicBezTo>
                    <a:pt x="2897" y="1400"/>
                    <a:pt x="3024" y="1453"/>
                    <a:pt x="3020" y="1498"/>
                  </a:cubicBezTo>
                  <a:cubicBezTo>
                    <a:pt x="3017" y="1543"/>
                    <a:pt x="3041" y="1601"/>
                    <a:pt x="3111" y="1584"/>
                  </a:cubicBezTo>
                  <a:cubicBezTo>
                    <a:pt x="3180" y="1566"/>
                    <a:pt x="3170" y="1498"/>
                    <a:pt x="3156" y="1480"/>
                  </a:cubicBezTo>
                  <a:cubicBezTo>
                    <a:pt x="3142" y="1462"/>
                    <a:pt x="3131" y="1417"/>
                    <a:pt x="3118" y="1386"/>
                  </a:cubicBezTo>
                  <a:cubicBezTo>
                    <a:pt x="3104" y="1355"/>
                    <a:pt x="3071" y="1256"/>
                    <a:pt x="3144" y="1247"/>
                  </a:cubicBezTo>
                  <a:cubicBezTo>
                    <a:pt x="3216" y="1238"/>
                    <a:pt x="3354" y="1341"/>
                    <a:pt x="3350" y="1270"/>
                  </a:cubicBezTo>
                  <a:cubicBezTo>
                    <a:pt x="3347" y="1198"/>
                    <a:pt x="3350" y="1121"/>
                    <a:pt x="3371" y="1081"/>
                  </a:cubicBezTo>
                  <a:cubicBezTo>
                    <a:pt x="3392" y="1041"/>
                    <a:pt x="3437" y="1014"/>
                    <a:pt x="3413" y="1000"/>
                  </a:cubicBezTo>
                  <a:cubicBezTo>
                    <a:pt x="3388" y="987"/>
                    <a:pt x="3357" y="1018"/>
                    <a:pt x="3333" y="951"/>
                  </a:cubicBezTo>
                  <a:cubicBezTo>
                    <a:pt x="3309" y="884"/>
                    <a:pt x="3354" y="834"/>
                    <a:pt x="3381" y="807"/>
                  </a:cubicBezTo>
                  <a:cubicBezTo>
                    <a:pt x="3409" y="781"/>
                    <a:pt x="3555" y="605"/>
                    <a:pt x="3635" y="579"/>
                  </a:cubicBezTo>
                  <a:cubicBezTo>
                    <a:pt x="3715" y="552"/>
                    <a:pt x="3770" y="448"/>
                    <a:pt x="3715" y="4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8" name="Freeform 95"/>
            <p:cNvSpPr>
              <a:spLocks/>
            </p:cNvSpPr>
            <p:nvPr userDrawn="1"/>
          </p:nvSpPr>
          <p:spPr bwMode="auto">
            <a:xfrm>
              <a:off x="2495259" y="3105436"/>
              <a:ext cx="203566" cy="85895"/>
            </a:xfrm>
            <a:custGeom>
              <a:avLst/>
              <a:gdLst>
                <a:gd name="T0" fmla="*/ 512 w 621"/>
                <a:gd name="T1" fmla="*/ 141 h 262"/>
                <a:gd name="T2" fmla="*/ 341 w 621"/>
                <a:gd name="T3" fmla="*/ 47 h 262"/>
                <a:gd name="T4" fmla="*/ 176 w 621"/>
                <a:gd name="T5" fmla="*/ 0 h 262"/>
                <a:gd name="T6" fmla="*/ 5 w 621"/>
                <a:gd name="T7" fmla="*/ 47 h 262"/>
                <a:gd name="T8" fmla="*/ 125 w 621"/>
                <a:gd name="T9" fmla="*/ 94 h 262"/>
                <a:gd name="T10" fmla="*/ 336 w 621"/>
                <a:gd name="T11" fmla="*/ 114 h 262"/>
                <a:gd name="T12" fmla="*/ 490 w 621"/>
                <a:gd name="T13" fmla="*/ 228 h 262"/>
                <a:gd name="T14" fmla="*/ 615 w 621"/>
                <a:gd name="T15" fmla="*/ 235 h 262"/>
                <a:gd name="T16" fmla="*/ 512 w 621"/>
                <a:gd name="T17" fmla="*/ 1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262">
                  <a:moveTo>
                    <a:pt x="512" y="141"/>
                  </a:moveTo>
                  <a:cubicBezTo>
                    <a:pt x="472" y="148"/>
                    <a:pt x="387" y="94"/>
                    <a:pt x="341" y="47"/>
                  </a:cubicBezTo>
                  <a:cubicBezTo>
                    <a:pt x="296" y="0"/>
                    <a:pt x="210" y="0"/>
                    <a:pt x="176" y="0"/>
                  </a:cubicBezTo>
                  <a:cubicBezTo>
                    <a:pt x="142" y="0"/>
                    <a:pt x="5" y="47"/>
                    <a:pt x="5" y="47"/>
                  </a:cubicBezTo>
                  <a:cubicBezTo>
                    <a:pt x="0" y="114"/>
                    <a:pt x="57" y="94"/>
                    <a:pt x="125" y="94"/>
                  </a:cubicBezTo>
                  <a:cubicBezTo>
                    <a:pt x="193" y="94"/>
                    <a:pt x="313" y="80"/>
                    <a:pt x="336" y="114"/>
                  </a:cubicBezTo>
                  <a:cubicBezTo>
                    <a:pt x="359" y="148"/>
                    <a:pt x="461" y="201"/>
                    <a:pt x="490" y="228"/>
                  </a:cubicBezTo>
                  <a:cubicBezTo>
                    <a:pt x="518" y="255"/>
                    <a:pt x="609" y="262"/>
                    <a:pt x="615" y="235"/>
                  </a:cubicBezTo>
                  <a:cubicBezTo>
                    <a:pt x="621" y="208"/>
                    <a:pt x="552" y="134"/>
                    <a:pt x="512" y="14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9" name="Freeform 96"/>
            <p:cNvSpPr>
              <a:spLocks/>
            </p:cNvSpPr>
            <p:nvPr userDrawn="1"/>
          </p:nvSpPr>
          <p:spPr bwMode="auto">
            <a:xfrm>
              <a:off x="2616261" y="3056592"/>
              <a:ext cx="45237" cy="28863"/>
            </a:xfrm>
            <a:custGeom>
              <a:avLst/>
              <a:gdLst>
                <a:gd name="T0" fmla="*/ 75 w 138"/>
                <a:gd name="T1" fmla="*/ 74 h 88"/>
                <a:gd name="T2" fmla="*/ 52 w 138"/>
                <a:gd name="T3" fmla="*/ 7 h 88"/>
                <a:gd name="T4" fmla="*/ 75 w 138"/>
                <a:gd name="T5" fmla="*/ 74 h 88"/>
              </a:gdLst>
              <a:ahLst/>
              <a:cxnLst>
                <a:cxn ang="0">
                  <a:pos x="T0" y="T1"/>
                </a:cxn>
                <a:cxn ang="0">
                  <a:pos x="T2" y="T3"/>
                </a:cxn>
                <a:cxn ang="0">
                  <a:pos x="T4" y="T5"/>
                </a:cxn>
              </a:cxnLst>
              <a:rect l="0" t="0" r="r" b="b"/>
              <a:pathLst>
                <a:path w="138" h="88">
                  <a:moveTo>
                    <a:pt x="75" y="74"/>
                  </a:moveTo>
                  <a:cubicBezTo>
                    <a:pt x="138" y="61"/>
                    <a:pt x="103" y="0"/>
                    <a:pt x="52" y="7"/>
                  </a:cubicBezTo>
                  <a:cubicBezTo>
                    <a:pt x="0" y="14"/>
                    <a:pt x="12" y="88"/>
                    <a:pt x="75" y="7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0" name="Freeform 97"/>
            <p:cNvSpPr>
              <a:spLocks/>
            </p:cNvSpPr>
            <p:nvPr userDrawn="1"/>
          </p:nvSpPr>
          <p:spPr bwMode="auto">
            <a:xfrm>
              <a:off x="2625835" y="3238233"/>
              <a:ext cx="44821" cy="46486"/>
            </a:xfrm>
            <a:custGeom>
              <a:avLst/>
              <a:gdLst>
                <a:gd name="T0" fmla="*/ 52 w 137"/>
                <a:gd name="T1" fmla="*/ 11 h 142"/>
                <a:gd name="T2" fmla="*/ 74 w 137"/>
                <a:gd name="T3" fmla="*/ 120 h 142"/>
                <a:gd name="T4" fmla="*/ 52 w 137"/>
                <a:gd name="T5" fmla="*/ 11 h 142"/>
              </a:gdLst>
              <a:ahLst/>
              <a:cxnLst>
                <a:cxn ang="0">
                  <a:pos x="T0" y="T1"/>
                </a:cxn>
                <a:cxn ang="0">
                  <a:pos x="T2" y="T3"/>
                </a:cxn>
                <a:cxn ang="0">
                  <a:pos x="T4" y="T5"/>
                </a:cxn>
              </a:cxnLst>
              <a:rect l="0" t="0" r="r" b="b"/>
              <a:pathLst>
                <a:path w="137" h="142">
                  <a:moveTo>
                    <a:pt x="52" y="11"/>
                  </a:moveTo>
                  <a:cubicBezTo>
                    <a:pt x="0" y="22"/>
                    <a:pt x="12" y="142"/>
                    <a:pt x="74" y="120"/>
                  </a:cubicBezTo>
                  <a:cubicBezTo>
                    <a:pt x="137" y="98"/>
                    <a:pt x="103" y="0"/>
                    <a:pt x="52" y="1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1" name="Freeform 98"/>
            <p:cNvSpPr>
              <a:spLocks/>
            </p:cNvSpPr>
            <p:nvPr userDrawn="1"/>
          </p:nvSpPr>
          <p:spPr bwMode="auto">
            <a:xfrm>
              <a:off x="2872002" y="3213949"/>
              <a:ext cx="45237" cy="46486"/>
            </a:xfrm>
            <a:custGeom>
              <a:avLst/>
              <a:gdLst>
                <a:gd name="T0" fmla="*/ 52 w 138"/>
                <a:gd name="T1" fmla="*/ 11 h 142"/>
                <a:gd name="T2" fmla="*/ 75 w 138"/>
                <a:gd name="T3" fmla="*/ 120 h 142"/>
                <a:gd name="T4" fmla="*/ 52 w 138"/>
                <a:gd name="T5" fmla="*/ 11 h 142"/>
              </a:gdLst>
              <a:ahLst/>
              <a:cxnLst>
                <a:cxn ang="0">
                  <a:pos x="T0" y="T1"/>
                </a:cxn>
                <a:cxn ang="0">
                  <a:pos x="T2" y="T3"/>
                </a:cxn>
                <a:cxn ang="0">
                  <a:pos x="T4" y="T5"/>
                </a:cxn>
              </a:cxnLst>
              <a:rect l="0" t="0" r="r" b="b"/>
              <a:pathLst>
                <a:path w="138" h="142">
                  <a:moveTo>
                    <a:pt x="52" y="11"/>
                  </a:moveTo>
                  <a:cubicBezTo>
                    <a:pt x="0" y="22"/>
                    <a:pt x="13" y="142"/>
                    <a:pt x="75" y="120"/>
                  </a:cubicBezTo>
                  <a:cubicBezTo>
                    <a:pt x="138" y="98"/>
                    <a:pt x="104" y="0"/>
                    <a:pt x="52" y="1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2" name="Freeform 99"/>
            <p:cNvSpPr>
              <a:spLocks/>
            </p:cNvSpPr>
            <p:nvPr userDrawn="1"/>
          </p:nvSpPr>
          <p:spPr bwMode="auto">
            <a:xfrm>
              <a:off x="2719223" y="3184809"/>
              <a:ext cx="125165" cy="79234"/>
            </a:xfrm>
            <a:custGeom>
              <a:avLst/>
              <a:gdLst>
                <a:gd name="T0" fmla="*/ 262 w 382"/>
                <a:gd name="T1" fmla="*/ 13 h 242"/>
                <a:gd name="T2" fmla="*/ 131 w 382"/>
                <a:gd name="T3" fmla="*/ 20 h 242"/>
                <a:gd name="T4" fmla="*/ 0 w 382"/>
                <a:gd name="T5" fmla="*/ 128 h 242"/>
                <a:gd name="T6" fmla="*/ 103 w 382"/>
                <a:gd name="T7" fmla="*/ 141 h 242"/>
                <a:gd name="T8" fmla="*/ 200 w 382"/>
                <a:gd name="T9" fmla="*/ 188 h 242"/>
                <a:gd name="T10" fmla="*/ 319 w 382"/>
                <a:gd name="T11" fmla="*/ 161 h 242"/>
                <a:gd name="T12" fmla="*/ 376 w 382"/>
                <a:gd name="T13" fmla="*/ 155 h 242"/>
                <a:gd name="T14" fmla="*/ 262 w 382"/>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2" h="242">
                  <a:moveTo>
                    <a:pt x="262" y="13"/>
                  </a:moveTo>
                  <a:cubicBezTo>
                    <a:pt x="217" y="0"/>
                    <a:pt x="165" y="13"/>
                    <a:pt x="131" y="20"/>
                  </a:cubicBezTo>
                  <a:cubicBezTo>
                    <a:pt x="97" y="27"/>
                    <a:pt x="0" y="128"/>
                    <a:pt x="0" y="128"/>
                  </a:cubicBezTo>
                  <a:cubicBezTo>
                    <a:pt x="0" y="128"/>
                    <a:pt x="63" y="141"/>
                    <a:pt x="103" y="141"/>
                  </a:cubicBezTo>
                  <a:cubicBezTo>
                    <a:pt x="143" y="141"/>
                    <a:pt x="165" y="168"/>
                    <a:pt x="200" y="188"/>
                  </a:cubicBezTo>
                  <a:cubicBezTo>
                    <a:pt x="234" y="208"/>
                    <a:pt x="297" y="161"/>
                    <a:pt x="319" y="161"/>
                  </a:cubicBezTo>
                  <a:cubicBezTo>
                    <a:pt x="342" y="161"/>
                    <a:pt x="370" y="242"/>
                    <a:pt x="376" y="155"/>
                  </a:cubicBezTo>
                  <a:cubicBezTo>
                    <a:pt x="382" y="67"/>
                    <a:pt x="308" y="27"/>
                    <a:pt x="262" y="1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3" name="Freeform 100"/>
            <p:cNvSpPr>
              <a:spLocks noEditPoints="1"/>
            </p:cNvSpPr>
            <p:nvPr userDrawn="1"/>
          </p:nvSpPr>
          <p:spPr bwMode="auto">
            <a:xfrm>
              <a:off x="652479" y="1761789"/>
              <a:ext cx="2535487" cy="1769096"/>
            </a:xfrm>
            <a:custGeom>
              <a:avLst/>
              <a:gdLst>
                <a:gd name="T0" fmla="*/ 7530 w 7735"/>
                <a:gd name="T1" fmla="*/ 1696 h 5397"/>
                <a:gd name="T2" fmla="*/ 6721 w 7735"/>
                <a:gd name="T3" fmla="*/ 1286 h 5397"/>
                <a:gd name="T4" fmla="*/ 6043 w 7735"/>
                <a:gd name="T5" fmla="*/ 1225 h 5397"/>
                <a:gd name="T6" fmla="*/ 5998 w 7735"/>
                <a:gd name="T7" fmla="*/ 1810 h 5397"/>
                <a:gd name="T8" fmla="*/ 5468 w 7735"/>
                <a:gd name="T9" fmla="*/ 1487 h 5397"/>
                <a:gd name="T10" fmla="*/ 5418 w 7735"/>
                <a:gd name="T11" fmla="*/ 895 h 5397"/>
                <a:gd name="T12" fmla="*/ 5872 w 7735"/>
                <a:gd name="T13" fmla="*/ 848 h 5397"/>
                <a:gd name="T14" fmla="*/ 5770 w 7735"/>
                <a:gd name="T15" fmla="*/ 653 h 5397"/>
                <a:gd name="T16" fmla="*/ 6066 w 7735"/>
                <a:gd name="T17" fmla="*/ 438 h 5397"/>
                <a:gd name="T18" fmla="*/ 6374 w 7735"/>
                <a:gd name="T19" fmla="*/ 599 h 5397"/>
                <a:gd name="T20" fmla="*/ 6459 w 7735"/>
                <a:gd name="T21" fmla="*/ 909 h 5397"/>
                <a:gd name="T22" fmla="*/ 6926 w 7735"/>
                <a:gd name="T23" fmla="*/ 862 h 5397"/>
                <a:gd name="T24" fmla="*/ 7006 w 7735"/>
                <a:gd name="T25" fmla="*/ 592 h 5397"/>
                <a:gd name="T26" fmla="*/ 5770 w 7735"/>
                <a:gd name="T27" fmla="*/ 108 h 5397"/>
                <a:gd name="T28" fmla="*/ 5411 w 7735"/>
                <a:gd name="T29" fmla="*/ 384 h 5397"/>
                <a:gd name="T30" fmla="*/ 5195 w 7735"/>
                <a:gd name="T31" fmla="*/ 451 h 5397"/>
                <a:gd name="T32" fmla="*/ 4819 w 7735"/>
                <a:gd name="T33" fmla="*/ 518 h 5397"/>
                <a:gd name="T34" fmla="*/ 4295 w 7735"/>
                <a:gd name="T35" fmla="*/ 478 h 5397"/>
                <a:gd name="T36" fmla="*/ 4061 w 7735"/>
                <a:gd name="T37" fmla="*/ 290 h 5397"/>
                <a:gd name="T38" fmla="*/ 3241 w 7735"/>
                <a:gd name="T39" fmla="*/ 41 h 5397"/>
                <a:gd name="T40" fmla="*/ 3292 w 7735"/>
                <a:gd name="T41" fmla="*/ 222 h 5397"/>
                <a:gd name="T42" fmla="*/ 2780 w 7735"/>
                <a:gd name="T43" fmla="*/ 431 h 5397"/>
                <a:gd name="T44" fmla="*/ 2142 w 7735"/>
                <a:gd name="T45" fmla="*/ 444 h 5397"/>
                <a:gd name="T46" fmla="*/ 1011 w 7735"/>
                <a:gd name="T47" fmla="*/ 298 h 5397"/>
                <a:gd name="T48" fmla="*/ 235 w 7735"/>
                <a:gd name="T49" fmla="*/ 405 h 5397"/>
                <a:gd name="T50" fmla="*/ 245 w 7735"/>
                <a:gd name="T51" fmla="*/ 633 h 5397"/>
                <a:gd name="T52" fmla="*/ 393 w 7735"/>
                <a:gd name="T53" fmla="*/ 902 h 5397"/>
                <a:gd name="T54" fmla="*/ 518 w 7735"/>
                <a:gd name="T55" fmla="*/ 1238 h 5397"/>
                <a:gd name="T56" fmla="*/ 513 w 7735"/>
                <a:gd name="T57" fmla="*/ 1548 h 5397"/>
                <a:gd name="T58" fmla="*/ 1025 w 7735"/>
                <a:gd name="T59" fmla="*/ 1232 h 5397"/>
                <a:gd name="T60" fmla="*/ 1716 w 7735"/>
                <a:gd name="T61" fmla="*/ 1187 h 5397"/>
                <a:gd name="T62" fmla="*/ 2466 w 7735"/>
                <a:gd name="T63" fmla="*/ 1676 h 5397"/>
                <a:gd name="T64" fmla="*/ 2901 w 7735"/>
                <a:gd name="T65" fmla="*/ 2172 h 5397"/>
                <a:gd name="T66" fmla="*/ 3531 w 7735"/>
                <a:gd name="T67" fmla="*/ 3621 h 5397"/>
                <a:gd name="T68" fmla="*/ 3856 w 7735"/>
                <a:gd name="T69" fmla="*/ 3950 h 5397"/>
                <a:gd name="T70" fmla="*/ 4164 w 7735"/>
                <a:gd name="T71" fmla="*/ 4132 h 5397"/>
                <a:gd name="T72" fmla="*/ 4927 w 7735"/>
                <a:gd name="T73" fmla="*/ 4657 h 5397"/>
                <a:gd name="T74" fmla="*/ 5679 w 7735"/>
                <a:gd name="T75" fmla="*/ 5276 h 5397"/>
                <a:gd name="T76" fmla="*/ 6060 w 7735"/>
                <a:gd name="T77" fmla="*/ 5222 h 5397"/>
                <a:gd name="T78" fmla="*/ 5462 w 7735"/>
                <a:gd name="T79" fmla="*/ 4704 h 5397"/>
                <a:gd name="T80" fmla="*/ 5132 w 7735"/>
                <a:gd name="T81" fmla="*/ 4442 h 5397"/>
                <a:gd name="T82" fmla="*/ 4927 w 7735"/>
                <a:gd name="T83" fmla="*/ 3614 h 5397"/>
                <a:gd name="T84" fmla="*/ 5684 w 7735"/>
                <a:gd name="T85" fmla="*/ 3614 h 5397"/>
                <a:gd name="T86" fmla="*/ 6225 w 7735"/>
                <a:gd name="T87" fmla="*/ 3091 h 5397"/>
                <a:gd name="T88" fmla="*/ 6608 w 7735"/>
                <a:gd name="T89" fmla="*/ 2683 h 5397"/>
                <a:gd name="T90" fmla="*/ 7131 w 7735"/>
                <a:gd name="T91" fmla="*/ 2410 h 5397"/>
                <a:gd name="T92" fmla="*/ 6943 w 7735"/>
                <a:gd name="T93" fmla="*/ 2174 h 5397"/>
                <a:gd name="T94" fmla="*/ 6966 w 7735"/>
                <a:gd name="T95" fmla="*/ 1965 h 5397"/>
                <a:gd name="T96" fmla="*/ 7410 w 7735"/>
                <a:gd name="T97" fmla="*/ 1945 h 5397"/>
                <a:gd name="T98" fmla="*/ 7718 w 7735"/>
                <a:gd name="T99" fmla="*/ 2133 h 5397"/>
                <a:gd name="T100" fmla="*/ 3042 w 7735"/>
                <a:gd name="T101" fmla="*/ 2160 h 5397"/>
                <a:gd name="T102" fmla="*/ 5582 w 7735"/>
                <a:gd name="T103" fmla="*/ 2147 h 5397"/>
                <a:gd name="T104" fmla="*/ 5462 w 7735"/>
                <a:gd name="T105" fmla="*/ 2638 h 5397"/>
                <a:gd name="T106" fmla="*/ 5861 w 7735"/>
                <a:gd name="T107" fmla="*/ 2288 h 5397"/>
                <a:gd name="T108" fmla="*/ 5781 w 7735"/>
                <a:gd name="T109" fmla="*/ 2638 h 5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35" h="5397">
                  <a:moveTo>
                    <a:pt x="7718" y="2133"/>
                  </a:moveTo>
                  <a:cubicBezTo>
                    <a:pt x="7701" y="2100"/>
                    <a:pt x="7678" y="2066"/>
                    <a:pt x="7661" y="2026"/>
                  </a:cubicBezTo>
                  <a:cubicBezTo>
                    <a:pt x="7644" y="1986"/>
                    <a:pt x="7621" y="1972"/>
                    <a:pt x="7575" y="1986"/>
                  </a:cubicBezTo>
                  <a:cubicBezTo>
                    <a:pt x="7530" y="1999"/>
                    <a:pt x="7518" y="1972"/>
                    <a:pt x="7490" y="1952"/>
                  </a:cubicBezTo>
                  <a:cubicBezTo>
                    <a:pt x="7461" y="1932"/>
                    <a:pt x="7439" y="1979"/>
                    <a:pt x="7461" y="1932"/>
                  </a:cubicBezTo>
                  <a:cubicBezTo>
                    <a:pt x="7484" y="1885"/>
                    <a:pt x="7496" y="1871"/>
                    <a:pt x="7513" y="1831"/>
                  </a:cubicBezTo>
                  <a:cubicBezTo>
                    <a:pt x="7530" y="1790"/>
                    <a:pt x="7604" y="1716"/>
                    <a:pt x="7530" y="1696"/>
                  </a:cubicBezTo>
                  <a:cubicBezTo>
                    <a:pt x="7456" y="1676"/>
                    <a:pt x="7433" y="1662"/>
                    <a:pt x="7422" y="1622"/>
                  </a:cubicBezTo>
                  <a:cubicBezTo>
                    <a:pt x="7410" y="1582"/>
                    <a:pt x="7325" y="1508"/>
                    <a:pt x="7302" y="1508"/>
                  </a:cubicBezTo>
                  <a:cubicBezTo>
                    <a:pt x="7279" y="1508"/>
                    <a:pt x="7170" y="1531"/>
                    <a:pt x="7164" y="1498"/>
                  </a:cubicBezTo>
                  <a:cubicBezTo>
                    <a:pt x="7159" y="1464"/>
                    <a:pt x="7131" y="1366"/>
                    <a:pt x="7103" y="1333"/>
                  </a:cubicBezTo>
                  <a:cubicBezTo>
                    <a:pt x="7074" y="1299"/>
                    <a:pt x="6966" y="1151"/>
                    <a:pt x="6949" y="1137"/>
                  </a:cubicBezTo>
                  <a:cubicBezTo>
                    <a:pt x="6932" y="1124"/>
                    <a:pt x="6909" y="1131"/>
                    <a:pt x="6858" y="1211"/>
                  </a:cubicBezTo>
                  <a:cubicBezTo>
                    <a:pt x="6806" y="1292"/>
                    <a:pt x="6761" y="1306"/>
                    <a:pt x="6721" y="1286"/>
                  </a:cubicBezTo>
                  <a:cubicBezTo>
                    <a:pt x="6681" y="1265"/>
                    <a:pt x="6637" y="1286"/>
                    <a:pt x="6598" y="1232"/>
                  </a:cubicBezTo>
                  <a:cubicBezTo>
                    <a:pt x="6558" y="1179"/>
                    <a:pt x="6675" y="1158"/>
                    <a:pt x="6658" y="1124"/>
                  </a:cubicBezTo>
                  <a:cubicBezTo>
                    <a:pt x="6641" y="1090"/>
                    <a:pt x="6550" y="1077"/>
                    <a:pt x="6493" y="1070"/>
                  </a:cubicBezTo>
                  <a:cubicBezTo>
                    <a:pt x="6436" y="1063"/>
                    <a:pt x="6396" y="990"/>
                    <a:pt x="6311" y="983"/>
                  </a:cubicBezTo>
                  <a:cubicBezTo>
                    <a:pt x="6225" y="976"/>
                    <a:pt x="6123" y="996"/>
                    <a:pt x="6094" y="996"/>
                  </a:cubicBezTo>
                  <a:cubicBezTo>
                    <a:pt x="6066" y="996"/>
                    <a:pt x="6066" y="1043"/>
                    <a:pt x="6055" y="1117"/>
                  </a:cubicBezTo>
                  <a:cubicBezTo>
                    <a:pt x="6043" y="1191"/>
                    <a:pt x="6094" y="1211"/>
                    <a:pt x="6043" y="1225"/>
                  </a:cubicBezTo>
                  <a:cubicBezTo>
                    <a:pt x="5992" y="1238"/>
                    <a:pt x="5969" y="1245"/>
                    <a:pt x="6021" y="1272"/>
                  </a:cubicBezTo>
                  <a:cubicBezTo>
                    <a:pt x="6072" y="1299"/>
                    <a:pt x="6140" y="1407"/>
                    <a:pt x="6140" y="1407"/>
                  </a:cubicBezTo>
                  <a:cubicBezTo>
                    <a:pt x="6140" y="1407"/>
                    <a:pt x="6140" y="1467"/>
                    <a:pt x="6100" y="1501"/>
                  </a:cubicBezTo>
                  <a:cubicBezTo>
                    <a:pt x="6060" y="1535"/>
                    <a:pt x="6021" y="1568"/>
                    <a:pt x="5998" y="1528"/>
                  </a:cubicBezTo>
                  <a:cubicBezTo>
                    <a:pt x="5975" y="1487"/>
                    <a:pt x="5912" y="1494"/>
                    <a:pt x="5929" y="1535"/>
                  </a:cubicBezTo>
                  <a:cubicBezTo>
                    <a:pt x="5946" y="1575"/>
                    <a:pt x="5981" y="1595"/>
                    <a:pt x="5981" y="1636"/>
                  </a:cubicBezTo>
                  <a:cubicBezTo>
                    <a:pt x="5981" y="1676"/>
                    <a:pt x="6032" y="1777"/>
                    <a:pt x="5998" y="1810"/>
                  </a:cubicBezTo>
                  <a:cubicBezTo>
                    <a:pt x="5963" y="1844"/>
                    <a:pt x="5924" y="1817"/>
                    <a:pt x="5895" y="1824"/>
                  </a:cubicBezTo>
                  <a:cubicBezTo>
                    <a:pt x="5867" y="1831"/>
                    <a:pt x="5838" y="1770"/>
                    <a:pt x="5861" y="1757"/>
                  </a:cubicBezTo>
                  <a:cubicBezTo>
                    <a:pt x="5884" y="1743"/>
                    <a:pt x="5855" y="1642"/>
                    <a:pt x="5855" y="1642"/>
                  </a:cubicBezTo>
                  <a:cubicBezTo>
                    <a:pt x="5855" y="1642"/>
                    <a:pt x="5787" y="1757"/>
                    <a:pt x="5793" y="1696"/>
                  </a:cubicBezTo>
                  <a:cubicBezTo>
                    <a:pt x="5798" y="1636"/>
                    <a:pt x="5764" y="1629"/>
                    <a:pt x="5764" y="1582"/>
                  </a:cubicBezTo>
                  <a:cubicBezTo>
                    <a:pt x="5764" y="1535"/>
                    <a:pt x="5714" y="1469"/>
                    <a:pt x="5663" y="1483"/>
                  </a:cubicBezTo>
                  <a:cubicBezTo>
                    <a:pt x="5612" y="1496"/>
                    <a:pt x="5565" y="1508"/>
                    <a:pt x="5468" y="1487"/>
                  </a:cubicBezTo>
                  <a:cubicBezTo>
                    <a:pt x="5371" y="1467"/>
                    <a:pt x="5331" y="1454"/>
                    <a:pt x="5252" y="1407"/>
                  </a:cubicBezTo>
                  <a:cubicBezTo>
                    <a:pt x="5172" y="1360"/>
                    <a:pt x="5143" y="1393"/>
                    <a:pt x="5103" y="1400"/>
                  </a:cubicBezTo>
                  <a:cubicBezTo>
                    <a:pt x="5063" y="1407"/>
                    <a:pt x="5081" y="1306"/>
                    <a:pt x="5029" y="1292"/>
                  </a:cubicBezTo>
                  <a:cubicBezTo>
                    <a:pt x="4978" y="1279"/>
                    <a:pt x="5011" y="1264"/>
                    <a:pt x="4999" y="1176"/>
                  </a:cubicBezTo>
                  <a:cubicBezTo>
                    <a:pt x="4988" y="1089"/>
                    <a:pt x="4955" y="1111"/>
                    <a:pt x="5081" y="1016"/>
                  </a:cubicBezTo>
                  <a:cubicBezTo>
                    <a:pt x="5206" y="922"/>
                    <a:pt x="5189" y="882"/>
                    <a:pt x="5286" y="868"/>
                  </a:cubicBezTo>
                  <a:cubicBezTo>
                    <a:pt x="5383" y="855"/>
                    <a:pt x="5418" y="929"/>
                    <a:pt x="5418" y="895"/>
                  </a:cubicBezTo>
                  <a:cubicBezTo>
                    <a:pt x="5418" y="862"/>
                    <a:pt x="5451" y="680"/>
                    <a:pt x="5451" y="747"/>
                  </a:cubicBezTo>
                  <a:cubicBezTo>
                    <a:pt x="5451" y="814"/>
                    <a:pt x="5565" y="821"/>
                    <a:pt x="5513" y="868"/>
                  </a:cubicBezTo>
                  <a:cubicBezTo>
                    <a:pt x="5462" y="915"/>
                    <a:pt x="5491" y="922"/>
                    <a:pt x="5531" y="922"/>
                  </a:cubicBezTo>
                  <a:cubicBezTo>
                    <a:pt x="5570" y="922"/>
                    <a:pt x="5645" y="875"/>
                    <a:pt x="5645" y="875"/>
                  </a:cubicBezTo>
                  <a:cubicBezTo>
                    <a:pt x="5645" y="875"/>
                    <a:pt x="5736" y="828"/>
                    <a:pt x="5758" y="868"/>
                  </a:cubicBezTo>
                  <a:cubicBezTo>
                    <a:pt x="5781" y="909"/>
                    <a:pt x="5781" y="949"/>
                    <a:pt x="5821" y="949"/>
                  </a:cubicBezTo>
                  <a:cubicBezTo>
                    <a:pt x="5861" y="949"/>
                    <a:pt x="5946" y="895"/>
                    <a:pt x="5872" y="848"/>
                  </a:cubicBezTo>
                  <a:cubicBezTo>
                    <a:pt x="5798" y="801"/>
                    <a:pt x="5753" y="808"/>
                    <a:pt x="5707" y="754"/>
                  </a:cubicBezTo>
                  <a:cubicBezTo>
                    <a:pt x="5662" y="700"/>
                    <a:pt x="5673" y="720"/>
                    <a:pt x="5622" y="734"/>
                  </a:cubicBezTo>
                  <a:cubicBezTo>
                    <a:pt x="5570" y="747"/>
                    <a:pt x="5570" y="713"/>
                    <a:pt x="5553" y="713"/>
                  </a:cubicBezTo>
                  <a:cubicBezTo>
                    <a:pt x="5536" y="713"/>
                    <a:pt x="5508" y="727"/>
                    <a:pt x="5496" y="700"/>
                  </a:cubicBezTo>
                  <a:cubicBezTo>
                    <a:pt x="5485" y="673"/>
                    <a:pt x="5502" y="667"/>
                    <a:pt x="5559" y="667"/>
                  </a:cubicBezTo>
                  <a:cubicBezTo>
                    <a:pt x="5616" y="667"/>
                    <a:pt x="5684" y="687"/>
                    <a:pt x="5684" y="687"/>
                  </a:cubicBezTo>
                  <a:cubicBezTo>
                    <a:pt x="5684" y="687"/>
                    <a:pt x="5753" y="660"/>
                    <a:pt x="5770" y="653"/>
                  </a:cubicBezTo>
                  <a:cubicBezTo>
                    <a:pt x="5787" y="646"/>
                    <a:pt x="5878" y="633"/>
                    <a:pt x="5861" y="572"/>
                  </a:cubicBezTo>
                  <a:cubicBezTo>
                    <a:pt x="5844" y="512"/>
                    <a:pt x="5787" y="512"/>
                    <a:pt x="5770" y="492"/>
                  </a:cubicBezTo>
                  <a:cubicBezTo>
                    <a:pt x="5753" y="471"/>
                    <a:pt x="5804" y="444"/>
                    <a:pt x="5832" y="431"/>
                  </a:cubicBezTo>
                  <a:cubicBezTo>
                    <a:pt x="5861" y="417"/>
                    <a:pt x="5941" y="431"/>
                    <a:pt x="5941" y="431"/>
                  </a:cubicBezTo>
                  <a:cubicBezTo>
                    <a:pt x="5941" y="431"/>
                    <a:pt x="5992" y="438"/>
                    <a:pt x="5992" y="411"/>
                  </a:cubicBezTo>
                  <a:cubicBezTo>
                    <a:pt x="5992" y="384"/>
                    <a:pt x="5981" y="350"/>
                    <a:pt x="6015" y="370"/>
                  </a:cubicBezTo>
                  <a:cubicBezTo>
                    <a:pt x="6049" y="390"/>
                    <a:pt x="6015" y="451"/>
                    <a:pt x="6066" y="438"/>
                  </a:cubicBezTo>
                  <a:cubicBezTo>
                    <a:pt x="6117" y="424"/>
                    <a:pt x="6129" y="438"/>
                    <a:pt x="6157" y="458"/>
                  </a:cubicBezTo>
                  <a:cubicBezTo>
                    <a:pt x="6186" y="478"/>
                    <a:pt x="6151" y="559"/>
                    <a:pt x="6123" y="572"/>
                  </a:cubicBezTo>
                  <a:cubicBezTo>
                    <a:pt x="6094" y="586"/>
                    <a:pt x="6049" y="613"/>
                    <a:pt x="6112" y="619"/>
                  </a:cubicBezTo>
                  <a:cubicBezTo>
                    <a:pt x="6174" y="626"/>
                    <a:pt x="6220" y="626"/>
                    <a:pt x="6220" y="626"/>
                  </a:cubicBezTo>
                  <a:cubicBezTo>
                    <a:pt x="6220" y="626"/>
                    <a:pt x="6260" y="579"/>
                    <a:pt x="6277" y="539"/>
                  </a:cubicBezTo>
                  <a:cubicBezTo>
                    <a:pt x="6294" y="498"/>
                    <a:pt x="6322" y="525"/>
                    <a:pt x="6345" y="539"/>
                  </a:cubicBezTo>
                  <a:cubicBezTo>
                    <a:pt x="6368" y="552"/>
                    <a:pt x="6453" y="572"/>
                    <a:pt x="6374" y="599"/>
                  </a:cubicBezTo>
                  <a:cubicBezTo>
                    <a:pt x="6294" y="626"/>
                    <a:pt x="6277" y="660"/>
                    <a:pt x="6260" y="693"/>
                  </a:cubicBezTo>
                  <a:cubicBezTo>
                    <a:pt x="6243" y="727"/>
                    <a:pt x="6237" y="747"/>
                    <a:pt x="6163" y="727"/>
                  </a:cubicBezTo>
                  <a:cubicBezTo>
                    <a:pt x="6089" y="707"/>
                    <a:pt x="6049" y="713"/>
                    <a:pt x="6032" y="747"/>
                  </a:cubicBezTo>
                  <a:cubicBezTo>
                    <a:pt x="6015" y="781"/>
                    <a:pt x="6026" y="889"/>
                    <a:pt x="6055" y="875"/>
                  </a:cubicBezTo>
                  <a:cubicBezTo>
                    <a:pt x="6083" y="862"/>
                    <a:pt x="6112" y="862"/>
                    <a:pt x="6146" y="848"/>
                  </a:cubicBezTo>
                  <a:cubicBezTo>
                    <a:pt x="6180" y="835"/>
                    <a:pt x="6317" y="862"/>
                    <a:pt x="6351" y="855"/>
                  </a:cubicBezTo>
                  <a:cubicBezTo>
                    <a:pt x="6385" y="848"/>
                    <a:pt x="6442" y="922"/>
                    <a:pt x="6459" y="909"/>
                  </a:cubicBezTo>
                  <a:cubicBezTo>
                    <a:pt x="6476" y="895"/>
                    <a:pt x="6510" y="936"/>
                    <a:pt x="6545" y="963"/>
                  </a:cubicBezTo>
                  <a:cubicBezTo>
                    <a:pt x="6579" y="990"/>
                    <a:pt x="6567" y="902"/>
                    <a:pt x="6630" y="956"/>
                  </a:cubicBezTo>
                  <a:cubicBezTo>
                    <a:pt x="6693" y="1010"/>
                    <a:pt x="6658" y="1010"/>
                    <a:pt x="6693" y="1010"/>
                  </a:cubicBezTo>
                  <a:cubicBezTo>
                    <a:pt x="6727" y="1010"/>
                    <a:pt x="6801" y="1016"/>
                    <a:pt x="6801" y="1016"/>
                  </a:cubicBezTo>
                  <a:cubicBezTo>
                    <a:pt x="6801" y="1016"/>
                    <a:pt x="6806" y="949"/>
                    <a:pt x="6863" y="963"/>
                  </a:cubicBezTo>
                  <a:cubicBezTo>
                    <a:pt x="6920" y="976"/>
                    <a:pt x="6972" y="1050"/>
                    <a:pt x="6966" y="996"/>
                  </a:cubicBezTo>
                  <a:cubicBezTo>
                    <a:pt x="6960" y="942"/>
                    <a:pt x="6972" y="902"/>
                    <a:pt x="6926" y="862"/>
                  </a:cubicBezTo>
                  <a:cubicBezTo>
                    <a:pt x="6880" y="821"/>
                    <a:pt x="6806" y="794"/>
                    <a:pt x="6795" y="774"/>
                  </a:cubicBezTo>
                  <a:cubicBezTo>
                    <a:pt x="6784" y="754"/>
                    <a:pt x="6772" y="727"/>
                    <a:pt x="6789" y="713"/>
                  </a:cubicBezTo>
                  <a:cubicBezTo>
                    <a:pt x="6806" y="700"/>
                    <a:pt x="6886" y="720"/>
                    <a:pt x="6932" y="754"/>
                  </a:cubicBezTo>
                  <a:cubicBezTo>
                    <a:pt x="6977" y="788"/>
                    <a:pt x="7017" y="821"/>
                    <a:pt x="7051" y="794"/>
                  </a:cubicBezTo>
                  <a:cubicBezTo>
                    <a:pt x="7086" y="767"/>
                    <a:pt x="7125" y="754"/>
                    <a:pt x="7143" y="734"/>
                  </a:cubicBezTo>
                  <a:cubicBezTo>
                    <a:pt x="7160" y="713"/>
                    <a:pt x="7200" y="653"/>
                    <a:pt x="7200" y="653"/>
                  </a:cubicBezTo>
                  <a:cubicBezTo>
                    <a:pt x="7200" y="653"/>
                    <a:pt x="7029" y="626"/>
                    <a:pt x="7006" y="592"/>
                  </a:cubicBezTo>
                  <a:cubicBezTo>
                    <a:pt x="6983" y="559"/>
                    <a:pt x="6903" y="512"/>
                    <a:pt x="6880" y="512"/>
                  </a:cubicBezTo>
                  <a:cubicBezTo>
                    <a:pt x="6858" y="512"/>
                    <a:pt x="6795" y="559"/>
                    <a:pt x="6772" y="492"/>
                  </a:cubicBezTo>
                  <a:cubicBezTo>
                    <a:pt x="6749" y="424"/>
                    <a:pt x="6749" y="344"/>
                    <a:pt x="6727" y="337"/>
                  </a:cubicBezTo>
                  <a:cubicBezTo>
                    <a:pt x="6704" y="330"/>
                    <a:pt x="6465" y="290"/>
                    <a:pt x="6430" y="269"/>
                  </a:cubicBezTo>
                  <a:cubicBezTo>
                    <a:pt x="6396" y="249"/>
                    <a:pt x="6260" y="202"/>
                    <a:pt x="6208" y="169"/>
                  </a:cubicBezTo>
                  <a:cubicBezTo>
                    <a:pt x="6157" y="135"/>
                    <a:pt x="6083" y="88"/>
                    <a:pt x="6038" y="88"/>
                  </a:cubicBezTo>
                  <a:cubicBezTo>
                    <a:pt x="5992" y="88"/>
                    <a:pt x="5804" y="115"/>
                    <a:pt x="5770" y="108"/>
                  </a:cubicBezTo>
                  <a:cubicBezTo>
                    <a:pt x="5736" y="101"/>
                    <a:pt x="5633" y="121"/>
                    <a:pt x="5593" y="128"/>
                  </a:cubicBezTo>
                  <a:cubicBezTo>
                    <a:pt x="5553" y="135"/>
                    <a:pt x="5645" y="222"/>
                    <a:pt x="5559" y="243"/>
                  </a:cubicBezTo>
                  <a:cubicBezTo>
                    <a:pt x="5474" y="263"/>
                    <a:pt x="5485" y="276"/>
                    <a:pt x="5502" y="175"/>
                  </a:cubicBezTo>
                  <a:cubicBezTo>
                    <a:pt x="5519" y="74"/>
                    <a:pt x="5445" y="47"/>
                    <a:pt x="5371" y="88"/>
                  </a:cubicBezTo>
                  <a:cubicBezTo>
                    <a:pt x="5297" y="128"/>
                    <a:pt x="5177" y="155"/>
                    <a:pt x="5206" y="202"/>
                  </a:cubicBezTo>
                  <a:cubicBezTo>
                    <a:pt x="5234" y="249"/>
                    <a:pt x="5200" y="283"/>
                    <a:pt x="5257" y="330"/>
                  </a:cubicBezTo>
                  <a:cubicBezTo>
                    <a:pt x="5314" y="377"/>
                    <a:pt x="5337" y="390"/>
                    <a:pt x="5411" y="384"/>
                  </a:cubicBezTo>
                  <a:cubicBezTo>
                    <a:pt x="5485" y="377"/>
                    <a:pt x="5559" y="397"/>
                    <a:pt x="5559" y="397"/>
                  </a:cubicBezTo>
                  <a:cubicBezTo>
                    <a:pt x="5559" y="397"/>
                    <a:pt x="5559" y="478"/>
                    <a:pt x="5531" y="492"/>
                  </a:cubicBezTo>
                  <a:cubicBezTo>
                    <a:pt x="5502" y="505"/>
                    <a:pt x="5457" y="505"/>
                    <a:pt x="5445" y="545"/>
                  </a:cubicBezTo>
                  <a:cubicBezTo>
                    <a:pt x="5434" y="586"/>
                    <a:pt x="5377" y="606"/>
                    <a:pt x="5377" y="586"/>
                  </a:cubicBezTo>
                  <a:cubicBezTo>
                    <a:pt x="5377" y="566"/>
                    <a:pt x="5405" y="498"/>
                    <a:pt x="5365" y="465"/>
                  </a:cubicBezTo>
                  <a:cubicBezTo>
                    <a:pt x="5326" y="431"/>
                    <a:pt x="5314" y="424"/>
                    <a:pt x="5269" y="458"/>
                  </a:cubicBezTo>
                  <a:cubicBezTo>
                    <a:pt x="5223" y="492"/>
                    <a:pt x="5217" y="505"/>
                    <a:pt x="5195" y="451"/>
                  </a:cubicBezTo>
                  <a:cubicBezTo>
                    <a:pt x="5172" y="397"/>
                    <a:pt x="5103" y="350"/>
                    <a:pt x="5103" y="350"/>
                  </a:cubicBezTo>
                  <a:cubicBezTo>
                    <a:pt x="5103" y="350"/>
                    <a:pt x="5058" y="283"/>
                    <a:pt x="5024" y="249"/>
                  </a:cubicBezTo>
                  <a:cubicBezTo>
                    <a:pt x="4990" y="216"/>
                    <a:pt x="4927" y="222"/>
                    <a:pt x="4921" y="256"/>
                  </a:cubicBezTo>
                  <a:cubicBezTo>
                    <a:pt x="4915" y="290"/>
                    <a:pt x="4933" y="323"/>
                    <a:pt x="4955" y="384"/>
                  </a:cubicBezTo>
                  <a:cubicBezTo>
                    <a:pt x="4978" y="444"/>
                    <a:pt x="4988" y="521"/>
                    <a:pt x="4948" y="528"/>
                  </a:cubicBezTo>
                  <a:cubicBezTo>
                    <a:pt x="4908" y="535"/>
                    <a:pt x="4915" y="579"/>
                    <a:pt x="4876" y="592"/>
                  </a:cubicBezTo>
                  <a:cubicBezTo>
                    <a:pt x="4836" y="606"/>
                    <a:pt x="4819" y="572"/>
                    <a:pt x="4819" y="518"/>
                  </a:cubicBezTo>
                  <a:cubicBezTo>
                    <a:pt x="4819" y="465"/>
                    <a:pt x="4802" y="417"/>
                    <a:pt x="4813" y="397"/>
                  </a:cubicBezTo>
                  <a:cubicBezTo>
                    <a:pt x="4824" y="377"/>
                    <a:pt x="4767" y="411"/>
                    <a:pt x="4710" y="397"/>
                  </a:cubicBezTo>
                  <a:cubicBezTo>
                    <a:pt x="4654" y="384"/>
                    <a:pt x="4608" y="424"/>
                    <a:pt x="4665" y="444"/>
                  </a:cubicBezTo>
                  <a:cubicBezTo>
                    <a:pt x="4722" y="465"/>
                    <a:pt x="4733" y="545"/>
                    <a:pt x="4682" y="566"/>
                  </a:cubicBezTo>
                  <a:cubicBezTo>
                    <a:pt x="4631" y="586"/>
                    <a:pt x="4437" y="566"/>
                    <a:pt x="4374" y="566"/>
                  </a:cubicBezTo>
                  <a:cubicBezTo>
                    <a:pt x="4312" y="566"/>
                    <a:pt x="4221" y="586"/>
                    <a:pt x="4203" y="545"/>
                  </a:cubicBezTo>
                  <a:cubicBezTo>
                    <a:pt x="4186" y="505"/>
                    <a:pt x="4255" y="478"/>
                    <a:pt x="4295" y="478"/>
                  </a:cubicBezTo>
                  <a:cubicBezTo>
                    <a:pt x="4335" y="478"/>
                    <a:pt x="4454" y="485"/>
                    <a:pt x="4500" y="411"/>
                  </a:cubicBezTo>
                  <a:cubicBezTo>
                    <a:pt x="4545" y="337"/>
                    <a:pt x="4443" y="323"/>
                    <a:pt x="4397" y="323"/>
                  </a:cubicBezTo>
                  <a:cubicBezTo>
                    <a:pt x="4352" y="323"/>
                    <a:pt x="4317" y="303"/>
                    <a:pt x="4266" y="243"/>
                  </a:cubicBezTo>
                  <a:cubicBezTo>
                    <a:pt x="4215" y="182"/>
                    <a:pt x="4300" y="142"/>
                    <a:pt x="4289" y="115"/>
                  </a:cubicBezTo>
                  <a:cubicBezTo>
                    <a:pt x="4278" y="88"/>
                    <a:pt x="4221" y="108"/>
                    <a:pt x="4169" y="108"/>
                  </a:cubicBezTo>
                  <a:cubicBezTo>
                    <a:pt x="4118" y="108"/>
                    <a:pt x="4038" y="61"/>
                    <a:pt x="4038" y="115"/>
                  </a:cubicBezTo>
                  <a:cubicBezTo>
                    <a:pt x="4038" y="169"/>
                    <a:pt x="4101" y="323"/>
                    <a:pt x="4061" y="290"/>
                  </a:cubicBezTo>
                  <a:cubicBezTo>
                    <a:pt x="4021" y="256"/>
                    <a:pt x="4027" y="209"/>
                    <a:pt x="3998" y="169"/>
                  </a:cubicBezTo>
                  <a:cubicBezTo>
                    <a:pt x="3970" y="128"/>
                    <a:pt x="3924" y="135"/>
                    <a:pt x="3867" y="142"/>
                  </a:cubicBezTo>
                  <a:cubicBezTo>
                    <a:pt x="3810" y="148"/>
                    <a:pt x="3714" y="169"/>
                    <a:pt x="3685" y="162"/>
                  </a:cubicBezTo>
                  <a:cubicBezTo>
                    <a:pt x="3657" y="155"/>
                    <a:pt x="3679" y="155"/>
                    <a:pt x="3617" y="121"/>
                  </a:cubicBezTo>
                  <a:cubicBezTo>
                    <a:pt x="3554" y="88"/>
                    <a:pt x="3526" y="94"/>
                    <a:pt x="3480" y="61"/>
                  </a:cubicBezTo>
                  <a:cubicBezTo>
                    <a:pt x="3435" y="27"/>
                    <a:pt x="3474" y="14"/>
                    <a:pt x="3395" y="7"/>
                  </a:cubicBezTo>
                  <a:cubicBezTo>
                    <a:pt x="3315" y="0"/>
                    <a:pt x="3321" y="54"/>
                    <a:pt x="3241" y="41"/>
                  </a:cubicBezTo>
                  <a:cubicBezTo>
                    <a:pt x="3161" y="27"/>
                    <a:pt x="3138" y="47"/>
                    <a:pt x="3059" y="41"/>
                  </a:cubicBezTo>
                  <a:cubicBezTo>
                    <a:pt x="2979" y="34"/>
                    <a:pt x="2939" y="27"/>
                    <a:pt x="2928" y="74"/>
                  </a:cubicBezTo>
                  <a:cubicBezTo>
                    <a:pt x="2916" y="121"/>
                    <a:pt x="2894" y="202"/>
                    <a:pt x="2859" y="202"/>
                  </a:cubicBezTo>
                  <a:cubicBezTo>
                    <a:pt x="2825" y="202"/>
                    <a:pt x="2785" y="249"/>
                    <a:pt x="2894" y="256"/>
                  </a:cubicBezTo>
                  <a:cubicBezTo>
                    <a:pt x="3002" y="263"/>
                    <a:pt x="2939" y="323"/>
                    <a:pt x="3036" y="317"/>
                  </a:cubicBezTo>
                  <a:cubicBezTo>
                    <a:pt x="3133" y="310"/>
                    <a:pt x="3218" y="310"/>
                    <a:pt x="3241" y="256"/>
                  </a:cubicBezTo>
                  <a:cubicBezTo>
                    <a:pt x="3264" y="202"/>
                    <a:pt x="3281" y="202"/>
                    <a:pt x="3292" y="222"/>
                  </a:cubicBezTo>
                  <a:cubicBezTo>
                    <a:pt x="3303" y="243"/>
                    <a:pt x="3389" y="364"/>
                    <a:pt x="3389" y="364"/>
                  </a:cubicBezTo>
                  <a:cubicBezTo>
                    <a:pt x="3389" y="364"/>
                    <a:pt x="3446" y="417"/>
                    <a:pt x="3469" y="431"/>
                  </a:cubicBezTo>
                  <a:cubicBezTo>
                    <a:pt x="3492" y="444"/>
                    <a:pt x="3446" y="505"/>
                    <a:pt x="3400" y="471"/>
                  </a:cubicBezTo>
                  <a:cubicBezTo>
                    <a:pt x="3355" y="438"/>
                    <a:pt x="3269" y="444"/>
                    <a:pt x="3235" y="411"/>
                  </a:cubicBezTo>
                  <a:cubicBezTo>
                    <a:pt x="3201" y="377"/>
                    <a:pt x="3109" y="363"/>
                    <a:pt x="3069" y="370"/>
                  </a:cubicBezTo>
                  <a:cubicBezTo>
                    <a:pt x="3029" y="376"/>
                    <a:pt x="2899" y="364"/>
                    <a:pt x="2876" y="364"/>
                  </a:cubicBezTo>
                  <a:cubicBezTo>
                    <a:pt x="2854" y="364"/>
                    <a:pt x="2780" y="431"/>
                    <a:pt x="2780" y="431"/>
                  </a:cubicBezTo>
                  <a:cubicBezTo>
                    <a:pt x="2780" y="431"/>
                    <a:pt x="2751" y="377"/>
                    <a:pt x="2734" y="350"/>
                  </a:cubicBezTo>
                  <a:cubicBezTo>
                    <a:pt x="2717" y="323"/>
                    <a:pt x="2688" y="377"/>
                    <a:pt x="2666" y="384"/>
                  </a:cubicBezTo>
                  <a:cubicBezTo>
                    <a:pt x="2643" y="390"/>
                    <a:pt x="2575" y="330"/>
                    <a:pt x="2506" y="357"/>
                  </a:cubicBezTo>
                  <a:cubicBezTo>
                    <a:pt x="2438" y="384"/>
                    <a:pt x="2461" y="411"/>
                    <a:pt x="2364" y="404"/>
                  </a:cubicBezTo>
                  <a:cubicBezTo>
                    <a:pt x="2267" y="397"/>
                    <a:pt x="2244" y="377"/>
                    <a:pt x="2210" y="384"/>
                  </a:cubicBezTo>
                  <a:cubicBezTo>
                    <a:pt x="2176" y="390"/>
                    <a:pt x="2176" y="390"/>
                    <a:pt x="2176" y="390"/>
                  </a:cubicBezTo>
                  <a:cubicBezTo>
                    <a:pt x="2176" y="390"/>
                    <a:pt x="2181" y="417"/>
                    <a:pt x="2142" y="444"/>
                  </a:cubicBezTo>
                  <a:cubicBezTo>
                    <a:pt x="2102" y="471"/>
                    <a:pt x="2073" y="505"/>
                    <a:pt x="2045" y="465"/>
                  </a:cubicBezTo>
                  <a:cubicBezTo>
                    <a:pt x="2016" y="424"/>
                    <a:pt x="1999" y="424"/>
                    <a:pt x="1982" y="417"/>
                  </a:cubicBezTo>
                  <a:cubicBezTo>
                    <a:pt x="1965" y="411"/>
                    <a:pt x="1931" y="377"/>
                    <a:pt x="1857" y="397"/>
                  </a:cubicBezTo>
                  <a:cubicBezTo>
                    <a:pt x="1783" y="417"/>
                    <a:pt x="1703" y="298"/>
                    <a:pt x="1680" y="298"/>
                  </a:cubicBezTo>
                  <a:cubicBezTo>
                    <a:pt x="1658" y="298"/>
                    <a:pt x="1418" y="357"/>
                    <a:pt x="1373" y="344"/>
                  </a:cubicBezTo>
                  <a:cubicBezTo>
                    <a:pt x="1327" y="330"/>
                    <a:pt x="1195" y="271"/>
                    <a:pt x="1149" y="278"/>
                  </a:cubicBezTo>
                  <a:cubicBezTo>
                    <a:pt x="1104" y="284"/>
                    <a:pt x="1011" y="298"/>
                    <a:pt x="1011" y="298"/>
                  </a:cubicBezTo>
                  <a:cubicBezTo>
                    <a:pt x="1011" y="298"/>
                    <a:pt x="917" y="276"/>
                    <a:pt x="900" y="276"/>
                  </a:cubicBezTo>
                  <a:cubicBezTo>
                    <a:pt x="883" y="276"/>
                    <a:pt x="820" y="310"/>
                    <a:pt x="792" y="276"/>
                  </a:cubicBezTo>
                  <a:cubicBezTo>
                    <a:pt x="763" y="243"/>
                    <a:pt x="712" y="222"/>
                    <a:pt x="712" y="222"/>
                  </a:cubicBezTo>
                  <a:cubicBezTo>
                    <a:pt x="712" y="222"/>
                    <a:pt x="689" y="296"/>
                    <a:pt x="649" y="310"/>
                  </a:cubicBezTo>
                  <a:cubicBezTo>
                    <a:pt x="610" y="323"/>
                    <a:pt x="524" y="350"/>
                    <a:pt x="507" y="337"/>
                  </a:cubicBezTo>
                  <a:cubicBezTo>
                    <a:pt x="490" y="323"/>
                    <a:pt x="342" y="390"/>
                    <a:pt x="342" y="390"/>
                  </a:cubicBezTo>
                  <a:cubicBezTo>
                    <a:pt x="342" y="390"/>
                    <a:pt x="258" y="412"/>
                    <a:pt x="235" y="405"/>
                  </a:cubicBezTo>
                  <a:cubicBezTo>
                    <a:pt x="213" y="399"/>
                    <a:pt x="114" y="451"/>
                    <a:pt x="125" y="478"/>
                  </a:cubicBezTo>
                  <a:cubicBezTo>
                    <a:pt x="137" y="505"/>
                    <a:pt x="125" y="559"/>
                    <a:pt x="217" y="559"/>
                  </a:cubicBezTo>
                  <a:cubicBezTo>
                    <a:pt x="308" y="559"/>
                    <a:pt x="313" y="599"/>
                    <a:pt x="347" y="606"/>
                  </a:cubicBezTo>
                  <a:cubicBezTo>
                    <a:pt x="382" y="613"/>
                    <a:pt x="393" y="606"/>
                    <a:pt x="433" y="646"/>
                  </a:cubicBezTo>
                  <a:cubicBezTo>
                    <a:pt x="473" y="687"/>
                    <a:pt x="473" y="727"/>
                    <a:pt x="422" y="720"/>
                  </a:cubicBezTo>
                  <a:cubicBezTo>
                    <a:pt x="370" y="713"/>
                    <a:pt x="313" y="700"/>
                    <a:pt x="279" y="667"/>
                  </a:cubicBezTo>
                  <a:cubicBezTo>
                    <a:pt x="245" y="633"/>
                    <a:pt x="245" y="633"/>
                    <a:pt x="245" y="633"/>
                  </a:cubicBezTo>
                  <a:cubicBezTo>
                    <a:pt x="182" y="667"/>
                    <a:pt x="182" y="667"/>
                    <a:pt x="182" y="667"/>
                  </a:cubicBezTo>
                  <a:cubicBezTo>
                    <a:pt x="103" y="673"/>
                    <a:pt x="0" y="720"/>
                    <a:pt x="0" y="720"/>
                  </a:cubicBezTo>
                  <a:cubicBezTo>
                    <a:pt x="0" y="720"/>
                    <a:pt x="29" y="781"/>
                    <a:pt x="80" y="821"/>
                  </a:cubicBezTo>
                  <a:cubicBezTo>
                    <a:pt x="131" y="862"/>
                    <a:pt x="256" y="862"/>
                    <a:pt x="256" y="862"/>
                  </a:cubicBezTo>
                  <a:cubicBezTo>
                    <a:pt x="256" y="862"/>
                    <a:pt x="342" y="868"/>
                    <a:pt x="376" y="835"/>
                  </a:cubicBezTo>
                  <a:cubicBezTo>
                    <a:pt x="410" y="801"/>
                    <a:pt x="450" y="808"/>
                    <a:pt x="473" y="814"/>
                  </a:cubicBezTo>
                  <a:cubicBezTo>
                    <a:pt x="496" y="821"/>
                    <a:pt x="456" y="909"/>
                    <a:pt x="393" y="902"/>
                  </a:cubicBezTo>
                  <a:cubicBezTo>
                    <a:pt x="330" y="895"/>
                    <a:pt x="256" y="909"/>
                    <a:pt x="205" y="956"/>
                  </a:cubicBezTo>
                  <a:cubicBezTo>
                    <a:pt x="154" y="1003"/>
                    <a:pt x="108" y="1010"/>
                    <a:pt x="131" y="1063"/>
                  </a:cubicBezTo>
                  <a:cubicBezTo>
                    <a:pt x="154" y="1117"/>
                    <a:pt x="239" y="1185"/>
                    <a:pt x="245" y="1218"/>
                  </a:cubicBezTo>
                  <a:cubicBezTo>
                    <a:pt x="251" y="1252"/>
                    <a:pt x="347" y="1198"/>
                    <a:pt x="359" y="1165"/>
                  </a:cubicBezTo>
                  <a:cubicBezTo>
                    <a:pt x="370" y="1131"/>
                    <a:pt x="427" y="1131"/>
                    <a:pt x="410" y="1205"/>
                  </a:cubicBezTo>
                  <a:cubicBezTo>
                    <a:pt x="393" y="1279"/>
                    <a:pt x="467" y="1292"/>
                    <a:pt x="467" y="1292"/>
                  </a:cubicBezTo>
                  <a:cubicBezTo>
                    <a:pt x="467" y="1292"/>
                    <a:pt x="501" y="1225"/>
                    <a:pt x="518" y="1238"/>
                  </a:cubicBezTo>
                  <a:cubicBezTo>
                    <a:pt x="536" y="1252"/>
                    <a:pt x="592" y="1313"/>
                    <a:pt x="592" y="1313"/>
                  </a:cubicBezTo>
                  <a:cubicBezTo>
                    <a:pt x="592" y="1313"/>
                    <a:pt x="667" y="1252"/>
                    <a:pt x="689" y="1292"/>
                  </a:cubicBezTo>
                  <a:cubicBezTo>
                    <a:pt x="712" y="1333"/>
                    <a:pt x="655" y="1366"/>
                    <a:pt x="621" y="1387"/>
                  </a:cubicBezTo>
                  <a:cubicBezTo>
                    <a:pt x="587" y="1407"/>
                    <a:pt x="461" y="1461"/>
                    <a:pt x="433" y="1481"/>
                  </a:cubicBezTo>
                  <a:cubicBezTo>
                    <a:pt x="404" y="1501"/>
                    <a:pt x="296" y="1562"/>
                    <a:pt x="268" y="1562"/>
                  </a:cubicBezTo>
                  <a:cubicBezTo>
                    <a:pt x="239" y="1562"/>
                    <a:pt x="228" y="1642"/>
                    <a:pt x="279" y="1636"/>
                  </a:cubicBezTo>
                  <a:cubicBezTo>
                    <a:pt x="330" y="1629"/>
                    <a:pt x="473" y="1568"/>
                    <a:pt x="513" y="1548"/>
                  </a:cubicBezTo>
                  <a:cubicBezTo>
                    <a:pt x="553" y="1528"/>
                    <a:pt x="567" y="1615"/>
                    <a:pt x="669" y="1554"/>
                  </a:cubicBezTo>
                  <a:cubicBezTo>
                    <a:pt x="772" y="1494"/>
                    <a:pt x="803" y="1400"/>
                    <a:pt x="832" y="1407"/>
                  </a:cubicBezTo>
                  <a:cubicBezTo>
                    <a:pt x="860" y="1413"/>
                    <a:pt x="866" y="1461"/>
                    <a:pt x="911" y="1474"/>
                  </a:cubicBezTo>
                  <a:cubicBezTo>
                    <a:pt x="957" y="1487"/>
                    <a:pt x="997" y="1434"/>
                    <a:pt x="1025" y="1413"/>
                  </a:cubicBezTo>
                  <a:cubicBezTo>
                    <a:pt x="1054" y="1393"/>
                    <a:pt x="1077" y="1313"/>
                    <a:pt x="1048" y="1319"/>
                  </a:cubicBezTo>
                  <a:cubicBezTo>
                    <a:pt x="1020" y="1326"/>
                    <a:pt x="946" y="1319"/>
                    <a:pt x="946" y="1319"/>
                  </a:cubicBezTo>
                  <a:cubicBezTo>
                    <a:pt x="946" y="1319"/>
                    <a:pt x="1025" y="1265"/>
                    <a:pt x="1025" y="1232"/>
                  </a:cubicBezTo>
                  <a:cubicBezTo>
                    <a:pt x="1025" y="1198"/>
                    <a:pt x="1037" y="1144"/>
                    <a:pt x="1082" y="1124"/>
                  </a:cubicBezTo>
                  <a:cubicBezTo>
                    <a:pt x="1128" y="1104"/>
                    <a:pt x="1128" y="1117"/>
                    <a:pt x="1099" y="1198"/>
                  </a:cubicBezTo>
                  <a:cubicBezTo>
                    <a:pt x="1071" y="1279"/>
                    <a:pt x="1156" y="1245"/>
                    <a:pt x="1191" y="1211"/>
                  </a:cubicBezTo>
                  <a:cubicBezTo>
                    <a:pt x="1225" y="1178"/>
                    <a:pt x="1265" y="1269"/>
                    <a:pt x="1328" y="1222"/>
                  </a:cubicBezTo>
                  <a:cubicBezTo>
                    <a:pt x="1391" y="1175"/>
                    <a:pt x="1373" y="1084"/>
                    <a:pt x="1407" y="1084"/>
                  </a:cubicBezTo>
                  <a:cubicBezTo>
                    <a:pt x="1441" y="1084"/>
                    <a:pt x="1504" y="1158"/>
                    <a:pt x="1538" y="1131"/>
                  </a:cubicBezTo>
                  <a:cubicBezTo>
                    <a:pt x="1572" y="1104"/>
                    <a:pt x="1659" y="1187"/>
                    <a:pt x="1716" y="1187"/>
                  </a:cubicBezTo>
                  <a:cubicBezTo>
                    <a:pt x="1773" y="1187"/>
                    <a:pt x="1965" y="1252"/>
                    <a:pt x="1999" y="1252"/>
                  </a:cubicBezTo>
                  <a:cubicBezTo>
                    <a:pt x="2033" y="1252"/>
                    <a:pt x="2136" y="1299"/>
                    <a:pt x="2142" y="1387"/>
                  </a:cubicBezTo>
                  <a:cubicBezTo>
                    <a:pt x="2147" y="1474"/>
                    <a:pt x="2181" y="1467"/>
                    <a:pt x="2216" y="1467"/>
                  </a:cubicBezTo>
                  <a:cubicBezTo>
                    <a:pt x="2250" y="1467"/>
                    <a:pt x="2330" y="1501"/>
                    <a:pt x="2330" y="1535"/>
                  </a:cubicBezTo>
                  <a:cubicBezTo>
                    <a:pt x="2330" y="1568"/>
                    <a:pt x="2307" y="1703"/>
                    <a:pt x="2364" y="1736"/>
                  </a:cubicBezTo>
                  <a:cubicBezTo>
                    <a:pt x="2421" y="1770"/>
                    <a:pt x="2472" y="1824"/>
                    <a:pt x="2495" y="1810"/>
                  </a:cubicBezTo>
                  <a:cubicBezTo>
                    <a:pt x="2518" y="1797"/>
                    <a:pt x="2495" y="1689"/>
                    <a:pt x="2466" y="1676"/>
                  </a:cubicBezTo>
                  <a:cubicBezTo>
                    <a:pt x="2438" y="1662"/>
                    <a:pt x="2455" y="1615"/>
                    <a:pt x="2444" y="1588"/>
                  </a:cubicBezTo>
                  <a:cubicBezTo>
                    <a:pt x="2432" y="1562"/>
                    <a:pt x="2478" y="1562"/>
                    <a:pt x="2495" y="1609"/>
                  </a:cubicBezTo>
                  <a:cubicBezTo>
                    <a:pt x="2512" y="1656"/>
                    <a:pt x="2557" y="1743"/>
                    <a:pt x="2586" y="1743"/>
                  </a:cubicBezTo>
                  <a:cubicBezTo>
                    <a:pt x="2614" y="1743"/>
                    <a:pt x="2677" y="1824"/>
                    <a:pt x="2660" y="1871"/>
                  </a:cubicBezTo>
                  <a:cubicBezTo>
                    <a:pt x="2643" y="1918"/>
                    <a:pt x="2666" y="2014"/>
                    <a:pt x="2717" y="2014"/>
                  </a:cubicBezTo>
                  <a:cubicBezTo>
                    <a:pt x="2768" y="2014"/>
                    <a:pt x="2842" y="2080"/>
                    <a:pt x="2865" y="2087"/>
                  </a:cubicBezTo>
                  <a:cubicBezTo>
                    <a:pt x="2888" y="2093"/>
                    <a:pt x="2901" y="2152"/>
                    <a:pt x="2901" y="2172"/>
                  </a:cubicBezTo>
                  <a:cubicBezTo>
                    <a:pt x="2901" y="2192"/>
                    <a:pt x="2945" y="2282"/>
                    <a:pt x="2945" y="2329"/>
                  </a:cubicBezTo>
                  <a:cubicBezTo>
                    <a:pt x="2945" y="2376"/>
                    <a:pt x="2928" y="2564"/>
                    <a:pt x="2922" y="2638"/>
                  </a:cubicBezTo>
                  <a:cubicBezTo>
                    <a:pt x="2916" y="2712"/>
                    <a:pt x="2968" y="2840"/>
                    <a:pt x="3025" y="2907"/>
                  </a:cubicBezTo>
                  <a:cubicBezTo>
                    <a:pt x="3081" y="2975"/>
                    <a:pt x="3071" y="3125"/>
                    <a:pt x="3105" y="3152"/>
                  </a:cubicBezTo>
                  <a:cubicBezTo>
                    <a:pt x="3139" y="3179"/>
                    <a:pt x="3224" y="3230"/>
                    <a:pt x="3275" y="3224"/>
                  </a:cubicBezTo>
                  <a:cubicBezTo>
                    <a:pt x="3326" y="3217"/>
                    <a:pt x="3360" y="3264"/>
                    <a:pt x="3406" y="3358"/>
                  </a:cubicBezTo>
                  <a:cubicBezTo>
                    <a:pt x="3452" y="3453"/>
                    <a:pt x="3497" y="3607"/>
                    <a:pt x="3531" y="3621"/>
                  </a:cubicBezTo>
                  <a:cubicBezTo>
                    <a:pt x="3566" y="3634"/>
                    <a:pt x="3623" y="3681"/>
                    <a:pt x="3594" y="3715"/>
                  </a:cubicBezTo>
                  <a:cubicBezTo>
                    <a:pt x="3566" y="3749"/>
                    <a:pt x="3520" y="3823"/>
                    <a:pt x="3571" y="3823"/>
                  </a:cubicBezTo>
                  <a:cubicBezTo>
                    <a:pt x="3623" y="3823"/>
                    <a:pt x="3640" y="3789"/>
                    <a:pt x="3679" y="3850"/>
                  </a:cubicBezTo>
                  <a:cubicBezTo>
                    <a:pt x="3719" y="3910"/>
                    <a:pt x="3771" y="3944"/>
                    <a:pt x="3765" y="3984"/>
                  </a:cubicBezTo>
                  <a:cubicBezTo>
                    <a:pt x="3759" y="4024"/>
                    <a:pt x="3810" y="4038"/>
                    <a:pt x="3833" y="4045"/>
                  </a:cubicBezTo>
                  <a:cubicBezTo>
                    <a:pt x="3856" y="4051"/>
                    <a:pt x="3907" y="4173"/>
                    <a:pt x="3959" y="4119"/>
                  </a:cubicBezTo>
                  <a:cubicBezTo>
                    <a:pt x="4010" y="4065"/>
                    <a:pt x="3890" y="3984"/>
                    <a:pt x="3856" y="3950"/>
                  </a:cubicBezTo>
                  <a:cubicBezTo>
                    <a:pt x="3822" y="3917"/>
                    <a:pt x="3856" y="3843"/>
                    <a:pt x="3776" y="3769"/>
                  </a:cubicBezTo>
                  <a:cubicBezTo>
                    <a:pt x="3697" y="3695"/>
                    <a:pt x="3708" y="3641"/>
                    <a:pt x="3651" y="3587"/>
                  </a:cubicBezTo>
                  <a:cubicBezTo>
                    <a:pt x="3594" y="3533"/>
                    <a:pt x="3549" y="3486"/>
                    <a:pt x="3606" y="3439"/>
                  </a:cubicBezTo>
                  <a:cubicBezTo>
                    <a:pt x="3662" y="3392"/>
                    <a:pt x="3668" y="3486"/>
                    <a:pt x="3691" y="3547"/>
                  </a:cubicBezTo>
                  <a:cubicBezTo>
                    <a:pt x="3714" y="3607"/>
                    <a:pt x="3833" y="3728"/>
                    <a:pt x="3884" y="3782"/>
                  </a:cubicBezTo>
                  <a:cubicBezTo>
                    <a:pt x="3936" y="3836"/>
                    <a:pt x="4027" y="4024"/>
                    <a:pt x="4055" y="4024"/>
                  </a:cubicBezTo>
                  <a:cubicBezTo>
                    <a:pt x="4084" y="4024"/>
                    <a:pt x="4164" y="4132"/>
                    <a:pt x="4164" y="4132"/>
                  </a:cubicBezTo>
                  <a:cubicBezTo>
                    <a:pt x="4164" y="4132"/>
                    <a:pt x="4209" y="4220"/>
                    <a:pt x="4192" y="4247"/>
                  </a:cubicBezTo>
                  <a:cubicBezTo>
                    <a:pt x="4175" y="4273"/>
                    <a:pt x="4215" y="4374"/>
                    <a:pt x="4255" y="4401"/>
                  </a:cubicBezTo>
                  <a:cubicBezTo>
                    <a:pt x="4295" y="4428"/>
                    <a:pt x="4468" y="4429"/>
                    <a:pt x="4477" y="4529"/>
                  </a:cubicBezTo>
                  <a:cubicBezTo>
                    <a:pt x="4479" y="4555"/>
                    <a:pt x="4508" y="4684"/>
                    <a:pt x="4570" y="4684"/>
                  </a:cubicBezTo>
                  <a:cubicBezTo>
                    <a:pt x="4633" y="4684"/>
                    <a:pt x="4716" y="4650"/>
                    <a:pt x="4733" y="4671"/>
                  </a:cubicBezTo>
                  <a:cubicBezTo>
                    <a:pt x="4750" y="4691"/>
                    <a:pt x="4802" y="4771"/>
                    <a:pt x="4836" y="4724"/>
                  </a:cubicBezTo>
                  <a:cubicBezTo>
                    <a:pt x="4870" y="4677"/>
                    <a:pt x="4876" y="4657"/>
                    <a:pt x="4927" y="4657"/>
                  </a:cubicBezTo>
                  <a:cubicBezTo>
                    <a:pt x="4978" y="4657"/>
                    <a:pt x="5001" y="4704"/>
                    <a:pt x="5029" y="4738"/>
                  </a:cubicBezTo>
                  <a:cubicBezTo>
                    <a:pt x="5058" y="4771"/>
                    <a:pt x="5138" y="4859"/>
                    <a:pt x="5177" y="4852"/>
                  </a:cubicBezTo>
                  <a:cubicBezTo>
                    <a:pt x="5217" y="4846"/>
                    <a:pt x="5269" y="4906"/>
                    <a:pt x="5297" y="4886"/>
                  </a:cubicBezTo>
                  <a:cubicBezTo>
                    <a:pt x="5326" y="4866"/>
                    <a:pt x="5371" y="4899"/>
                    <a:pt x="5394" y="4913"/>
                  </a:cubicBezTo>
                  <a:cubicBezTo>
                    <a:pt x="5417" y="4926"/>
                    <a:pt x="5465" y="4976"/>
                    <a:pt x="5459" y="5057"/>
                  </a:cubicBezTo>
                  <a:cubicBezTo>
                    <a:pt x="5453" y="5138"/>
                    <a:pt x="5536" y="5155"/>
                    <a:pt x="5570" y="5175"/>
                  </a:cubicBezTo>
                  <a:cubicBezTo>
                    <a:pt x="5605" y="5196"/>
                    <a:pt x="5650" y="5242"/>
                    <a:pt x="5679" y="5276"/>
                  </a:cubicBezTo>
                  <a:cubicBezTo>
                    <a:pt x="5707" y="5310"/>
                    <a:pt x="5770" y="5317"/>
                    <a:pt x="5787" y="5337"/>
                  </a:cubicBezTo>
                  <a:cubicBezTo>
                    <a:pt x="5804" y="5357"/>
                    <a:pt x="5815" y="5397"/>
                    <a:pt x="5867" y="5364"/>
                  </a:cubicBezTo>
                  <a:cubicBezTo>
                    <a:pt x="5918" y="5330"/>
                    <a:pt x="5907" y="5269"/>
                    <a:pt x="5907" y="5269"/>
                  </a:cubicBezTo>
                  <a:cubicBezTo>
                    <a:pt x="5907" y="5269"/>
                    <a:pt x="5947" y="5260"/>
                    <a:pt x="5977" y="5273"/>
                  </a:cubicBezTo>
                  <a:cubicBezTo>
                    <a:pt x="5981" y="5263"/>
                    <a:pt x="5986" y="5254"/>
                    <a:pt x="5993" y="5247"/>
                  </a:cubicBezTo>
                  <a:cubicBezTo>
                    <a:pt x="6009" y="5232"/>
                    <a:pt x="6035" y="5232"/>
                    <a:pt x="6060" y="5232"/>
                  </a:cubicBezTo>
                  <a:cubicBezTo>
                    <a:pt x="6058" y="5229"/>
                    <a:pt x="6058" y="5226"/>
                    <a:pt x="6060" y="5222"/>
                  </a:cubicBezTo>
                  <a:cubicBezTo>
                    <a:pt x="6072" y="5202"/>
                    <a:pt x="5963" y="5128"/>
                    <a:pt x="5946" y="5155"/>
                  </a:cubicBezTo>
                  <a:cubicBezTo>
                    <a:pt x="5929" y="5182"/>
                    <a:pt x="5878" y="5202"/>
                    <a:pt x="5827" y="5229"/>
                  </a:cubicBezTo>
                  <a:cubicBezTo>
                    <a:pt x="5775" y="5256"/>
                    <a:pt x="5730" y="5196"/>
                    <a:pt x="5719" y="5169"/>
                  </a:cubicBezTo>
                  <a:cubicBezTo>
                    <a:pt x="5707" y="5142"/>
                    <a:pt x="5684" y="5135"/>
                    <a:pt x="5679" y="5047"/>
                  </a:cubicBezTo>
                  <a:cubicBezTo>
                    <a:pt x="5673" y="4960"/>
                    <a:pt x="5690" y="4866"/>
                    <a:pt x="5707" y="4812"/>
                  </a:cubicBezTo>
                  <a:cubicBezTo>
                    <a:pt x="5724" y="4758"/>
                    <a:pt x="5622" y="4650"/>
                    <a:pt x="5582" y="4657"/>
                  </a:cubicBezTo>
                  <a:cubicBezTo>
                    <a:pt x="5542" y="4664"/>
                    <a:pt x="5502" y="4711"/>
                    <a:pt x="5462" y="4704"/>
                  </a:cubicBezTo>
                  <a:cubicBezTo>
                    <a:pt x="5422" y="4698"/>
                    <a:pt x="5440" y="4684"/>
                    <a:pt x="5377" y="4684"/>
                  </a:cubicBezTo>
                  <a:cubicBezTo>
                    <a:pt x="5314" y="4684"/>
                    <a:pt x="5365" y="4671"/>
                    <a:pt x="5377" y="4610"/>
                  </a:cubicBezTo>
                  <a:cubicBezTo>
                    <a:pt x="5388" y="4549"/>
                    <a:pt x="5354" y="4469"/>
                    <a:pt x="5417" y="4415"/>
                  </a:cubicBezTo>
                  <a:cubicBezTo>
                    <a:pt x="5479" y="4361"/>
                    <a:pt x="5457" y="4233"/>
                    <a:pt x="5417" y="4226"/>
                  </a:cubicBezTo>
                  <a:cubicBezTo>
                    <a:pt x="5377" y="4220"/>
                    <a:pt x="5303" y="4247"/>
                    <a:pt x="5252" y="4240"/>
                  </a:cubicBezTo>
                  <a:cubicBezTo>
                    <a:pt x="5200" y="4233"/>
                    <a:pt x="5160" y="4287"/>
                    <a:pt x="5177" y="4347"/>
                  </a:cubicBezTo>
                  <a:cubicBezTo>
                    <a:pt x="5195" y="4408"/>
                    <a:pt x="5149" y="4448"/>
                    <a:pt x="5132" y="4442"/>
                  </a:cubicBezTo>
                  <a:cubicBezTo>
                    <a:pt x="5115" y="4435"/>
                    <a:pt x="5092" y="4401"/>
                    <a:pt x="5029" y="4455"/>
                  </a:cubicBezTo>
                  <a:cubicBezTo>
                    <a:pt x="4967" y="4509"/>
                    <a:pt x="4944" y="4489"/>
                    <a:pt x="4881" y="4428"/>
                  </a:cubicBezTo>
                  <a:cubicBezTo>
                    <a:pt x="4819" y="4368"/>
                    <a:pt x="4750" y="4307"/>
                    <a:pt x="4739" y="4213"/>
                  </a:cubicBezTo>
                  <a:cubicBezTo>
                    <a:pt x="4728" y="4119"/>
                    <a:pt x="4722" y="4024"/>
                    <a:pt x="4745" y="3971"/>
                  </a:cubicBezTo>
                  <a:cubicBezTo>
                    <a:pt x="4767" y="3917"/>
                    <a:pt x="4767" y="3823"/>
                    <a:pt x="4733" y="3809"/>
                  </a:cubicBezTo>
                  <a:cubicBezTo>
                    <a:pt x="4699" y="3796"/>
                    <a:pt x="4773" y="3728"/>
                    <a:pt x="4813" y="3715"/>
                  </a:cubicBezTo>
                  <a:cubicBezTo>
                    <a:pt x="4853" y="3701"/>
                    <a:pt x="4915" y="3641"/>
                    <a:pt x="4927" y="3614"/>
                  </a:cubicBezTo>
                  <a:cubicBezTo>
                    <a:pt x="4938" y="3587"/>
                    <a:pt x="4995" y="3594"/>
                    <a:pt x="5058" y="3594"/>
                  </a:cubicBezTo>
                  <a:cubicBezTo>
                    <a:pt x="5120" y="3594"/>
                    <a:pt x="5132" y="3594"/>
                    <a:pt x="5195" y="3634"/>
                  </a:cubicBezTo>
                  <a:cubicBezTo>
                    <a:pt x="5257" y="3674"/>
                    <a:pt x="5269" y="3614"/>
                    <a:pt x="5269" y="3594"/>
                  </a:cubicBezTo>
                  <a:cubicBezTo>
                    <a:pt x="5269" y="3574"/>
                    <a:pt x="5304" y="3559"/>
                    <a:pt x="5372" y="3566"/>
                  </a:cubicBezTo>
                  <a:cubicBezTo>
                    <a:pt x="5440" y="3572"/>
                    <a:pt x="5525" y="3513"/>
                    <a:pt x="5542" y="3533"/>
                  </a:cubicBezTo>
                  <a:cubicBezTo>
                    <a:pt x="5559" y="3553"/>
                    <a:pt x="5593" y="3634"/>
                    <a:pt x="5627" y="3607"/>
                  </a:cubicBezTo>
                  <a:cubicBezTo>
                    <a:pt x="5662" y="3580"/>
                    <a:pt x="5673" y="3533"/>
                    <a:pt x="5684" y="3614"/>
                  </a:cubicBezTo>
                  <a:cubicBezTo>
                    <a:pt x="5696" y="3695"/>
                    <a:pt x="5724" y="3816"/>
                    <a:pt x="5775" y="3836"/>
                  </a:cubicBezTo>
                  <a:cubicBezTo>
                    <a:pt x="5827" y="3856"/>
                    <a:pt x="5798" y="3937"/>
                    <a:pt x="5850" y="3944"/>
                  </a:cubicBezTo>
                  <a:cubicBezTo>
                    <a:pt x="5901" y="3950"/>
                    <a:pt x="5924" y="3816"/>
                    <a:pt x="5907" y="3769"/>
                  </a:cubicBezTo>
                  <a:cubicBezTo>
                    <a:pt x="5889" y="3722"/>
                    <a:pt x="5855" y="3580"/>
                    <a:pt x="5827" y="3547"/>
                  </a:cubicBezTo>
                  <a:cubicBezTo>
                    <a:pt x="5798" y="3513"/>
                    <a:pt x="5846" y="3429"/>
                    <a:pt x="5903" y="3402"/>
                  </a:cubicBezTo>
                  <a:cubicBezTo>
                    <a:pt x="5960" y="3375"/>
                    <a:pt x="6049" y="3237"/>
                    <a:pt x="6089" y="3197"/>
                  </a:cubicBezTo>
                  <a:cubicBezTo>
                    <a:pt x="6129" y="3157"/>
                    <a:pt x="6259" y="3145"/>
                    <a:pt x="6225" y="3091"/>
                  </a:cubicBezTo>
                  <a:cubicBezTo>
                    <a:pt x="6190" y="3037"/>
                    <a:pt x="6157" y="2981"/>
                    <a:pt x="6157" y="2941"/>
                  </a:cubicBezTo>
                  <a:cubicBezTo>
                    <a:pt x="6157" y="2901"/>
                    <a:pt x="6191" y="2914"/>
                    <a:pt x="6208" y="2941"/>
                  </a:cubicBezTo>
                  <a:cubicBezTo>
                    <a:pt x="6225" y="2968"/>
                    <a:pt x="6294" y="2901"/>
                    <a:pt x="6277" y="2867"/>
                  </a:cubicBezTo>
                  <a:cubicBezTo>
                    <a:pt x="6260" y="2834"/>
                    <a:pt x="6265" y="2786"/>
                    <a:pt x="6305" y="2793"/>
                  </a:cubicBezTo>
                  <a:cubicBezTo>
                    <a:pt x="6345" y="2800"/>
                    <a:pt x="6356" y="2759"/>
                    <a:pt x="6339" y="2733"/>
                  </a:cubicBezTo>
                  <a:cubicBezTo>
                    <a:pt x="6322" y="2705"/>
                    <a:pt x="6379" y="2672"/>
                    <a:pt x="6419" y="2685"/>
                  </a:cubicBezTo>
                  <a:cubicBezTo>
                    <a:pt x="6459" y="2699"/>
                    <a:pt x="6591" y="2710"/>
                    <a:pt x="6608" y="2683"/>
                  </a:cubicBezTo>
                  <a:cubicBezTo>
                    <a:pt x="6625" y="2656"/>
                    <a:pt x="6545" y="2598"/>
                    <a:pt x="6545" y="2544"/>
                  </a:cubicBezTo>
                  <a:cubicBezTo>
                    <a:pt x="6545" y="2490"/>
                    <a:pt x="6613" y="2443"/>
                    <a:pt x="6653" y="2436"/>
                  </a:cubicBezTo>
                  <a:cubicBezTo>
                    <a:pt x="6693" y="2430"/>
                    <a:pt x="6744" y="2436"/>
                    <a:pt x="6749" y="2416"/>
                  </a:cubicBezTo>
                  <a:cubicBezTo>
                    <a:pt x="6755" y="2396"/>
                    <a:pt x="6812" y="2342"/>
                    <a:pt x="6818" y="2389"/>
                  </a:cubicBezTo>
                  <a:cubicBezTo>
                    <a:pt x="6823" y="2436"/>
                    <a:pt x="6818" y="2517"/>
                    <a:pt x="6863" y="2517"/>
                  </a:cubicBezTo>
                  <a:cubicBezTo>
                    <a:pt x="6909" y="2517"/>
                    <a:pt x="6966" y="2457"/>
                    <a:pt x="6983" y="2450"/>
                  </a:cubicBezTo>
                  <a:cubicBezTo>
                    <a:pt x="7000" y="2443"/>
                    <a:pt x="7108" y="2416"/>
                    <a:pt x="7131" y="2410"/>
                  </a:cubicBezTo>
                  <a:cubicBezTo>
                    <a:pt x="7154" y="2403"/>
                    <a:pt x="7291" y="2389"/>
                    <a:pt x="7273" y="2342"/>
                  </a:cubicBezTo>
                  <a:cubicBezTo>
                    <a:pt x="7256" y="2295"/>
                    <a:pt x="7239" y="2248"/>
                    <a:pt x="7222" y="2228"/>
                  </a:cubicBezTo>
                  <a:cubicBezTo>
                    <a:pt x="7205" y="2208"/>
                    <a:pt x="7188" y="2234"/>
                    <a:pt x="7165" y="2268"/>
                  </a:cubicBezTo>
                  <a:cubicBezTo>
                    <a:pt x="7143" y="2302"/>
                    <a:pt x="7103" y="2302"/>
                    <a:pt x="7091" y="2275"/>
                  </a:cubicBezTo>
                  <a:cubicBezTo>
                    <a:pt x="7080" y="2248"/>
                    <a:pt x="7097" y="2167"/>
                    <a:pt x="7057" y="2194"/>
                  </a:cubicBezTo>
                  <a:cubicBezTo>
                    <a:pt x="7017" y="2221"/>
                    <a:pt x="7012" y="2248"/>
                    <a:pt x="6989" y="2234"/>
                  </a:cubicBezTo>
                  <a:cubicBezTo>
                    <a:pt x="6966" y="2221"/>
                    <a:pt x="6943" y="2174"/>
                    <a:pt x="6943" y="2174"/>
                  </a:cubicBezTo>
                  <a:cubicBezTo>
                    <a:pt x="6943" y="2174"/>
                    <a:pt x="7000" y="2140"/>
                    <a:pt x="6960" y="2080"/>
                  </a:cubicBezTo>
                  <a:cubicBezTo>
                    <a:pt x="6920" y="2019"/>
                    <a:pt x="6863" y="2033"/>
                    <a:pt x="6806" y="2066"/>
                  </a:cubicBezTo>
                  <a:cubicBezTo>
                    <a:pt x="6749" y="2100"/>
                    <a:pt x="6755" y="2093"/>
                    <a:pt x="6687" y="2113"/>
                  </a:cubicBezTo>
                  <a:cubicBezTo>
                    <a:pt x="6619" y="2133"/>
                    <a:pt x="6584" y="2154"/>
                    <a:pt x="6584" y="2154"/>
                  </a:cubicBezTo>
                  <a:cubicBezTo>
                    <a:pt x="6584" y="2154"/>
                    <a:pt x="6604" y="2049"/>
                    <a:pt x="6643" y="2009"/>
                  </a:cubicBezTo>
                  <a:cubicBezTo>
                    <a:pt x="6683" y="1968"/>
                    <a:pt x="6806" y="1986"/>
                    <a:pt x="6841" y="1945"/>
                  </a:cubicBezTo>
                  <a:cubicBezTo>
                    <a:pt x="6875" y="1905"/>
                    <a:pt x="6966" y="1965"/>
                    <a:pt x="6966" y="1965"/>
                  </a:cubicBezTo>
                  <a:cubicBezTo>
                    <a:pt x="6966" y="1965"/>
                    <a:pt x="7012" y="1911"/>
                    <a:pt x="7012" y="1945"/>
                  </a:cubicBezTo>
                  <a:cubicBezTo>
                    <a:pt x="7012" y="1979"/>
                    <a:pt x="7000" y="2066"/>
                    <a:pt x="7034" y="2066"/>
                  </a:cubicBezTo>
                  <a:cubicBezTo>
                    <a:pt x="7068" y="2066"/>
                    <a:pt x="7165" y="2012"/>
                    <a:pt x="7125" y="1999"/>
                  </a:cubicBezTo>
                  <a:cubicBezTo>
                    <a:pt x="7086" y="1986"/>
                    <a:pt x="7150" y="1961"/>
                    <a:pt x="7190" y="1927"/>
                  </a:cubicBezTo>
                  <a:cubicBezTo>
                    <a:pt x="7230" y="1893"/>
                    <a:pt x="7308" y="1932"/>
                    <a:pt x="7330" y="1918"/>
                  </a:cubicBezTo>
                  <a:cubicBezTo>
                    <a:pt x="7353" y="1905"/>
                    <a:pt x="7370" y="1844"/>
                    <a:pt x="7410" y="1844"/>
                  </a:cubicBezTo>
                  <a:cubicBezTo>
                    <a:pt x="7450" y="1844"/>
                    <a:pt x="7467" y="1905"/>
                    <a:pt x="7410" y="1945"/>
                  </a:cubicBezTo>
                  <a:cubicBezTo>
                    <a:pt x="7353" y="1986"/>
                    <a:pt x="7348" y="2087"/>
                    <a:pt x="7319" y="2113"/>
                  </a:cubicBezTo>
                  <a:cubicBezTo>
                    <a:pt x="7291" y="2140"/>
                    <a:pt x="7308" y="2174"/>
                    <a:pt x="7353" y="2167"/>
                  </a:cubicBezTo>
                  <a:cubicBezTo>
                    <a:pt x="7399" y="2160"/>
                    <a:pt x="7439" y="2174"/>
                    <a:pt x="7478" y="2160"/>
                  </a:cubicBezTo>
                  <a:cubicBezTo>
                    <a:pt x="7518" y="2147"/>
                    <a:pt x="7541" y="2174"/>
                    <a:pt x="7553" y="2194"/>
                  </a:cubicBezTo>
                  <a:cubicBezTo>
                    <a:pt x="7564" y="2214"/>
                    <a:pt x="7598" y="2174"/>
                    <a:pt x="7598" y="2174"/>
                  </a:cubicBezTo>
                  <a:cubicBezTo>
                    <a:pt x="7598" y="2174"/>
                    <a:pt x="7672" y="2154"/>
                    <a:pt x="7695" y="2187"/>
                  </a:cubicBezTo>
                  <a:cubicBezTo>
                    <a:pt x="7718" y="2221"/>
                    <a:pt x="7735" y="2167"/>
                    <a:pt x="7718" y="2133"/>
                  </a:cubicBezTo>
                  <a:close/>
                  <a:moveTo>
                    <a:pt x="3042" y="2160"/>
                  </a:moveTo>
                  <a:cubicBezTo>
                    <a:pt x="3013" y="2167"/>
                    <a:pt x="2996" y="2087"/>
                    <a:pt x="2990" y="2053"/>
                  </a:cubicBezTo>
                  <a:cubicBezTo>
                    <a:pt x="2985" y="2019"/>
                    <a:pt x="2928" y="2019"/>
                    <a:pt x="2899" y="1999"/>
                  </a:cubicBezTo>
                  <a:cubicBezTo>
                    <a:pt x="2871" y="1979"/>
                    <a:pt x="2807" y="1880"/>
                    <a:pt x="2854" y="1898"/>
                  </a:cubicBezTo>
                  <a:cubicBezTo>
                    <a:pt x="2871" y="1905"/>
                    <a:pt x="2905" y="1945"/>
                    <a:pt x="2922" y="1945"/>
                  </a:cubicBezTo>
                  <a:cubicBezTo>
                    <a:pt x="2939" y="1945"/>
                    <a:pt x="3025" y="2026"/>
                    <a:pt x="3047" y="2053"/>
                  </a:cubicBezTo>
                  <a:cubicBezTo>
                    <a:pt x="3070" y="2080"/>
                    <a:pt x="3070" y="2154"/>
                    <a:pt x="3042" y="2160"/>
                  </a:cubicBezTo>
                  <a:close/>
                  <a:moveTo>
                    <a:pt x="5388" y="2100"/>
                  </a:moveTo>
                  <a:cubicBezTo>
                    <a:pt x="5365" y="2107"/>
                    <a:pt x="5314" y="2120"/>
                    <a:pt x="5280" y="2140"/>
                  </a:cubicBezTo>
                  <a:cubicBezTo>
                    <a:pt x="5246" y="2160"/>
                    <a:pt x="5189" y="2156"/>
                    <a:pt x="5189" y="2120"/>
                  </a:cubicBezTo>
                  <a:cubicBezTo>
                    <a:pt x="5189" y="2066"/>
                    <a:pt x="5212" y="2080"/>
                    <a:pt x="5286" y="2046"/>
                  </a:cubicBezTo>
                  <a:cubicBezTo>
                    <a:pt x="5360" y="2012"/>
                    <a:pt x="5440" y="1918"/>
                    <a:pt x="5474" y="1959"/>
                  </a:cubicBezTo>
                  <a:cubicBezTo>
                    <a:pt x="5508" y="1999"/>
                    <a:pt x="5570" y="2046"/>
                    <a:pt x="5610" y="2053"/>
                  </a:cubicBezTo>
                  <a:cubicBezTo>
                    <a:pt x="5650" y="2060"/>
                    <a:pt x="5599" y="2140"/>
                    <a:pt x="5582" y="2147"/>
                  </a:cubicBezTo>
                  <a:cubicBezTo>
                    <a:pt x="5565" y="2154"/>
                    <a:pt x="5502" y="2133"/>
                    <a:pt x="5451" y="2133"/>
                  </a:cubicBezTo>
                  <a:cubicBezTo>
                    <a:pt x="5400" y="2133"/>
                    <a:pt x="5411" y="2093"/>
                    <a:pt x="5388" y="2100"/>
                  </a:cubicBezTo>
                  <a:close/>
                  <a:moveTo>
                    <a:pt x="5741" y="2383"/>
                  </a:moveTo>
                  <a:cubicBezTo>
                    <a:pt x="5747" y="2322"/>
                    <a:pt x="5707" y="2268"/>
                    <a:pt x="5645" y="2275"/>
                  </a:cubicBezTo>
                  <a:cubicBezTo>
                    <a:pt x="5582" y="2282"/>
                    <a:pt x="5553" y="2342"/>
                    <a:pt x="5531" y="2362"/>
                  </a:cubicBezTo>
                  <a:cubicBezTo>
                    <a:pt x="5508" y="2383"/>
                    <a:pt x="5508" y="2497"/>
                    <a:pt x="5513" y="2524"/>
                  </a:cubicBezTo>
                  <a:cubicBezTo>
                    <a:pt x="5519" y="2551"/>
                    <a:pt x="5519" y="2646"/>
                    <a:pt x="5462" y="2638"/>
                  </a:cubicBezTo>
                  <a:cubicBezTo>
                    <a:pt x="5411" y="2632"/>
                    <a:pt x="5422" y="2517"/>
                    <a:pt x="5428" y="2477"/>
                  </a:cubicBezTo>
                  <a:cubicBezTo>
                    <a:pt x="5434" y="2436"/>
                    <a:pt x="5411" y="2335"/>
                    <a:pt x="5434" y="2282"/>
                  </a:cubicBezTo>
                  <a:cubicBezTo>
                    <a:pt x="5457" y="2228"/>
                    <a:pt x="5525" y="2208"/>
                    <a:pt x="5570" y="2201"/>
                  </a:cubicBezTo>
                  <a:cubicBezTo>
                    <a:pt x="5616" y="2194"/>
                    <a:pt x="5713" y="2234"/>
                    <a:pt x="5730" y="2228"/>
                  </a:cubicBezTo>
                  <a:cubicBezTo>
                    <a:pt x="5747" y="2221"/>
                    <a:pt x="5827" y="2221"/>
                    <a:pt x="5867" y="2228"/>
                  </a:cubicBezTo>
                  <a:cubicBezTo>
                    <a:pt x="5907" y="2234"/>
                    <a:pt x="5963" y="2356"/>
                    <a:pt x="5935" y="2362"/>
                  </a:cubicBezTo>
                  <a:cubicBezTo>
                    <a:pt x="5907" y="2369"/>
                    <a:pt x="5861" y="2335"/>
                    <a:pt x="5861" y="2288"/>
                  </a:cubicBezTo>
                  <a:cubicBezTo>
                    <a:pt x="5861" y="2241"/>
                    <a:pt x="5821" y="2376"/>
                    <a:pt x="5844" y="2416"/>
                  </a:cubicBezTo>
                  <a:cubicBezTo>
                    <a:pt x="5867" y="2457"/>
                    <a:pt x="5798" y="2504"/>
                    <a:pt x="5775" y="2504"/>
                  </a:cubicBezTo>
                  <a:cubicBezTo>
                    <a:pt x="5753" y="2504"/>
                    <a:pt x="5736" y="2443"/>
                    <a:pt x="5741" y="2383"/>
                  </a:cubicBezTo>
                  <a:close/>
                  <a:moveTo>
                    <a:pt x="6117" y="2463"/>
                  </a:moveTo>
                  <a:cubicBezTo>
                    <a:pt x="6060" y="2490"/>
                    <a:pt x="6043" y="2483"/>
                    <a:pt x="6021" y="2517"/>
                  </a:cubicBezTo>
                  <a:cubicBezTo>
                    <a:pt x="5998" y="2551"/>
                    <a:pt x="5924" y="2564"/>
                    <a:pt x="5889" y="2605"/>
                  </a:cubicBezTo>
                  <a:cubicBezTo>
                    <a:pt x="5855" y="2645"/>
                    <a:pt x="5794" y="2669"/>
                    <a:pt x="5781" y="2638"/>
                  </a:cubicBezTo>
                  <a:cubicBezTo>
                    <a:pt x="5764" y="2598"/>
                    <a:pt x="5787" y="2618"/>
                    <a:pt x="5793" y="2598"/>
                  </a:cubicBezTo>
                  <a:cubicBezTo>
                    <a:pt x="5798" y="2578"/>
                    <a:pt x="5901" y="2531"/>
                    <a:pt x="5901" y="2531"/>
                  </a:cubicBezTo>
                  <a:cubicBezTo>
                    <a:pt x="5901" y="2531"/>
                    <a:pt x="6021" y="2369"/>
                    <a:pt x="6038" y="2383"/>
                  </a:cubicBezTo>
                  <a:cubicBezTo>
                    <a:pt x="6055" y="2396"/>
                    <a:pt x="6174" y="2362"/>
                    <a:pt x="6197" y="2396"/>
                  </a:cubicBezTo>
                  <a:cubicBezTo>
                    <a:pt x="6220" y="2430"/>
                    <a:pt x="6174" y="2436"/>
                    <a:pt x="6117" y="246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4" name="Freeform 101"/>
            <p:cNvSpPr>
              <a:spLocks/>
            </p:cNvSpPr>
            <p:nvPr userDrawn="1"/>
          </p:nvSpPr>
          <p:spPr bwMode="auto">
            <a:xfrm>
              <a:off x="2552985" y="3381159"/>
              <a:ext cx="1038090" cy="1773259"/>
            </a:xfrm>
            <a:custGeom>
              <a:avLst/>
              <a:gdLst>
                <a:gd name="T0" fmla="*/ 3053 w 3167"/>
                <a:gd name="T1" fmla="*/ 1379 h 5410"/>
                <a:gd name="T2" fmla="*/ 2728 w 3167"/>
                <a:gd name="T3" fmla="*/ 1204 h 5410"/>
                <a:gd name="T4" fmla="*/ 2444 w 3167"/>
                <a:gd name="T5" fmla="*/ 1097 h 5410"/>
                <a:gd name="T6" fmla="*/ 2227 w 3167"/>
                <a:gd name="T7" fmla="*/ 1103 h 5410"/>
                <a:gd name="T8" fmla="*/ 2199 w 3167"/>
                <a:gd name="T9" fmla="*/ 1097 h 5410"/>
                <a:gd name="T10" fmla="*/ 2028 w 3167"/>
                <a:gd name="T11" fmla="*/ 1070 h 5410"/>
                <a:gd name="T12" fmla="*/ 2153 w 3167"/>
                <a:gd name="T13" fmla="*/ 908 h 5410"/>
                <a:gd name="T14" fmla="*/ 1994 w 3167"/>
                <a:gd name="T15" fmla="*/ 652 h 5410"/>
                <a:gd name="T16" fmla="*/ 1618 w 3167"/>
                <a:gd name="T17" fmla="*/ 484 h 5410"/>
                <a:gd name="T18" fmla="*/ 1424 w 3167"/>
                <a:gd name="T19" fmla="*/ 336 h 5410"/>
                <a:gd name="T20" fmla="*/ 1373 w 3167"/>
                <a:gd name="T21" fmla="*/ 276 h 5410"/>
                <a:gd name="T22" fmla="*/ 1339 w 3167"/>
                <a:gd name="T23" fmla="*/ 202 h 5410"/>
                <a:gd name="T24" fmla="*/ 1128 w 3167"/>
                <a:gd name="T25" fmla="*/ 168 h 5410"/>
                <a:gd name="T26" fmla="*/ 1065 w 3167"/>
                <a:gd name="T27" fmla="*/ 168 h 5410"/>
                <a:gd name="T28" fmla="*/ 838 w 3167"/>
                <a:gd name="T29" fmla="*/ 60 h 5410"/>
                <a:gd name="T30" fmla="*/ 684 w 3167"/>
                <a:gd name="T31" fmla="*/ 296 h 5410"/>
                <a:gd name="T32" fmla="*/ 684 w 3167"/>
                <a:gd name="T33" fmla="*/ 13 h 5410"/>
                <a:gd name="T34" fmla="*/ 422 w 3167"/>
                <a:gd name="T35" fmla="*/ 195 h 5410"/>
                <a:gd name="T36" fmla="*/ 262 w 3167"/>
                <a:gd name="T37" fmla="*/ 292 h 5410"/>
                <a:gd name="T38" fmla="*/ 179 w 3167"/>
                <a:gd name="T39" fmla="*/ 333 h 5410"/>
                <a:gd name="T40" fmla="*/ 257 w 3167"/>
                <a:gd name="T41" fmla="*/ 471 h 5410"/>
                <a:gd name="T42" fmla="*/ 245 w 3167"/>
                <a:gd name="T43" fmla="*/ 807 h 5410"/>
                <a:gd name="T44" fmla="*/ 40 w 3167"/>
                <a:gd name="T45" fmla="*/ 1063 h 5410"/>
                <a:gd name="T46" fmla="*/ 17 w 3167"/>
                <a:gd name="T47" fmla="*/ 1420 h 5410"/>
                <a:gd name="T48" fmla="*/ 262 w 3167"/>
                <a:gd name="T49" fmla="*/ 1864 h 5410"/>
                <a:gd name="T50" fmla="*/ 536 w 3167"/>
                <a:gd name="T51" fmla="*/ 2261 h 5410"/>
                <a:gd name="T52" fmla="*/ 758 w 3167"/>
                <a:gd name="T53" fmla="*/ 2463 h 5410"/>
                <a:gd name="T54" fmla="*/ 747 w 3167"/>
                <a:gd name="T55" fmla="*/ 2968 h 5410"/>
                <a:gd name="T56" fmla="*/ 690 w 3167"/>
                <a:gd name="T57" fmla="*/ 3324 h 5410"/>
                <a:gd name="T58" fmla="*/ 672 w 3167"/>
                <a:gd name="T59" fmla="*/ 3587 h 5410"/>
                <a:gd name="T60" fmla="*/ 570 w 3167"/>
                <a:gd name="T61" fmla="*/ 3883 h 5410"/>
                <a:gd name="T62" fmla="*/ 564 w 3167"/>
                <a:gd name="T63" fmla="*/ 4091 h 5410"/>
                <a:gd name="T64" fmla="*/ 553 w 3167"/>
                <a:gd name="T65" fmla="*/ 4387 h 5410"/>
                <a:gd name="T66" fmla="*/ 422 w 3167"/>
                <a:gd name="T67" fmla="*/ 4650 h 5410"/>
                <a:gd name="T68" fmla="*/ 410 w 3167"/>
                <a:gd name="T69" fmla="*/ 4879 h 5410"/>
                <a:gd name="T70" fmla="*/ 445 w 3167"/>
                <a:gd name="T71" fmla="*/ 5033 h 5410"/>
                <a:gd name="T72" fmla="*/ 593 w 3167"/>
                <a:gd name="T73" fmla="*/ 5262 h 5410"/>
                <a:gd name="T74" fmla="*/ 735 w 3167"/>
                <a:gd name="T75" fmla="*/ 5235 h 5410"/>
                <a:gd name="T76" fmla="*/ 701 w 3167"/>
                <a:gd name="T77" fmla="*/ 5356 h 5410"/>
                <a:gd name="T78" fmla="*/ 1003 w 3167"/>
                <a:gd name="T79" fmla="*/ 5377 h 5410"/>
                <a:gd name="T80" fmla="*/ 1008 w 3167"/>
                <a:gd name="T81" fmla="*/ 5296 h 5410"/>
                <a:gd name="T82" fmla="*/ 883 w 3167"/>
                <a:gd name="T83" fmla="*/ 4986 h 5410"/>
                <a:gd name="T84" fmla="*/ 1082 w 3167"/>
                <a:gd name="T85" fmla="*/ 4717 h 5410"/>
                <a:gd name="T86" fmla="*/ 1014 w 3167"/>
                <a:gd name="T87" fmla="*/ 4603 h 5410"/>
                <a:gd name="T88" fmla="*/ 1208 w 3167"/>
                <a:gd name="T89" fmla="*/ 4360 h 5410"/>
                <a:gd name="T90" fmla="*/ 1105 w 3167"/>
                <a:gd name="T91" fmla="*/ 4232 h 5410"/>
                <a:gd name="T92" fmla="*/ 1282 w 3167"/>
                <a:gd name="T93" fmla="*/ 4186 h 5410"/>
                <a:gd name="T94" fmla="*/ 1561 w 3167"/>
                <a:gd name="T95" fmla="*/ 4085 h 5410"/>
                <a:gd name="T96" fmla="*/ 1669 w 3167"/>
                <a:gd name="T97" fmla="*/ 3836 h 5410"/>
                <a:gd name="T98" fmla="*/ 1589 w 3167"/>
                <a:gd name="T99" fmla="*/ 3546 h 5410"/>
                <a:gd name="T100" fmla="*/ 1869 w 3167"/>
                <a:gd name="T101" fmla="*/ 3728 h 5410"/>
                <a:gd name="T102" fmla="*/ 2056 w 3167"/>
                <a:gd name="T103" fmla="*/ 3412 h 5410"/>
                <a:gd name="T104" fmla="*/ 2239 w 3167"/>
                <a:gd name="T105" fmla="*/ 3223 h 5410"/>
                <a:gd name="T106" fmla="*/ 2438 w 3167"/>
                <a:gd name="T107" fmla="*/ 2880 h 5410"/>
                <a:gd name="T108" fmla="*/ 2706 w 3167"/>
                <a:gd name="T109" fmla="*/ 2792 h 5410"/>
                <a:gd name="T110" fmla="*/ 2842 w 3167"/>
                <a:gd name="T111" fmla="*/ 2463 h 5410"/>
                <a:gd name="T112" fmla="*/ 2911 w 3167"/>
                <a:gd name="T113" fmla="*/ 2025 h 5410"/>
                <a:gd name="T114" fmla="*/ 3161 w 3167"/>
                <a:gd name="T115" fmla="*/ 1547 h 5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67" h="5410">
                  <a:moveTo>
                    <a:pt x="3161" y="1547"/>
                  </a:moveTo>
                  <a:cubicBezTo>
                    <a:pt x="3156" y="1480"/>
                    <a:pt x="3093" y="1399"/>
                    <a:pt x="3053" y="1379"/>
                  </a:cubicBezTo>
                  <a:cubicBezTo>
                    <a:pt x="3013" y="1359"/>
                    <a:pt x="2928" y="1352"/>
                    <a:pt x="2894" y="1298"/>
                  </a:cubicBezTo>
                  <a:cubicBezTo>
                    <a:pt x="2859" y="1245"/>
                    <a:pt x="2763" y="1191"/>
                    <a:pt x="2728" y="1204"/>
                  </a:cubicBezTo>
                  <a:cubicBezTo>
                    <a:pt x="2694" y="1218"/>
                    <a:pt x="2637" y="1231"/>
                    <a:pt x="2592" y="1197"/>
                  </a:cubicBezTo>
                  <a:cubicBezTo>
                    <a:pt x="2546" y="1164"/>
                    <a:pt x="2472" y="1124"/>
                    <a:pt x="2444" y="1097"/>
                  </a:cubicBezTo>
                  <a:cubicBezTo>
                    <a:pt x="2415" y="1070"/>
                    <a:pt x="2341" y="1050"/>
                    <a:pt x="2307" y="1050"/>
                  </a:cubicBezTo>
                  <a:cubicBezTo>
                    <a:pt x="2273" y="1050"/>
                    <a:pt x="2279" y="1023"/>
                    <a:pt x="2227" y="1103"/>
                  </a:cubicBezTo>
                  <a:cubicBezTo>
                    <a:pt x="2176" y="1184"/>
                    <a:pt x="2227" y="1211"/>
                    <a:pt x="2136" y="1197"/>
                  </a:cubicBezTo>
                  <a:cubicBezTo>
                    <a:pt x="2045" y="1184"/>
                    <a:pt x="2148" y="1177"/>
                    <a:pt x="2199" y="1097"/>
                  </a:cubicBezTo>
                  <a:cubicBezTo>
                    <a:pt x="2250" y="1016"/>
                    <a:pt x="2193" y="969"/>
                    <a:pt x="2136" y="989"/>
                  </a:cubicBezTo>
                  <a:cubicBezTo>
                    <a:pt x="2079" y="1009"/>
                    <a:pt x="2119" y="1050"/>
                    <a:pt x="2028" y="1070"/>
                  </a:cubicBezTo>
                  <a:cubicBezTo>
                    <a:pt x="1937" y="1090"/>
                    <a:pt x="1937" y="1023"/>
                    <a:pt x="1994" y="1009"/>
                  </a:cubicBezTo>
                  <a:cubicBezTo>
                    <a:pt x="2051" y="996"/>
                    <a:pt x="2153" y="935"/>
                    <a:pt x="2153" y="908"/>
                  </a:cubicBezTo>
                  <a:cubicBezTo>
                    <a:pt x="2153" y="881"/>
                    <a:pt x="2142" y="807"/>
                    <a:pt x="2096" y="807"/>
                  </a:cubicBezTo>
                  <a:cubicBezTo>
                    <a:pt x="2051" y="807"/>
                    <a:pt x="2062" y="740"/>
                    <a:pt x="1994" y="652"/>
                  </a:cubicBezTo>
                  <a:cubicBezTo>
                    <a:pt x="1925" y="565"/>
                    <a:pt x="1828" y="466"/>
                    <a:pt x="1759" y="479"/>
                  </a:cubicBezTo>
                  <a:cubicBezTo>
                    <a:pt x="1691" y="493"/>
                    <a:pt x="1652" y="558"/>
                    <a:pt x="1618" y="484"/>
                  </a:cubicBezTo>
                  <a:cubicBezTo>
                    <a:pt x="1584" y="410"/>
                    <a:pt x="1544" y="397"/>
                    <a:pt x="1521" y="356"/>
                  </a:cubicBezTo>
                  <a:cubicBezTo>
                    <a:pt x="1498" y="316"/>
                    <a:pt x="1441" y="356"/>
                    <a:pt x="1424" y="336"/>
                  </a:cubicBezTo>
                  <a:cubicBezTo>
                    <a:pt x="1407" y="316"/>
                    <a:pt x="1407" y="316"/>
                    <a:pt x="1407" y="316"/>
                  </a:cubicBezTo>
                  <a:cubicBezTo>
                    <a:pt x="1407" y="316"/>
                    <a:pt x="1333" y="336"/>
                    <a:pt x="1373" y="276"/>
                  </a:cubicBezTo>
                  <a:cubicBezTo>
                    <a:pt x="1413" y="215"/>
                    <a:pt x="1430" y="101"/>
                    <a:pt x="1413" y="107"/>
                  </a:cubicBezTo>
                  <a:cubicBezTo>
                    <a:pt x="1396" y="114"/>
                    <a:pt x="1367" y="208"/>
                    <a:pt x="1339" y="202"/>
                  </a:cubicBezTo>
                  <a:cubicBezTo>
                    <a:pt x="1310" y="195"/>
                    <a:pt x="1333" y="181"/>
                    <a:pt x="1276" y="141"/>
                  </a:cubicBezTo>
                  <a:cubicBezTo>
                    <a:pt x="1219" y="101"/>
                    <a:pt x="1128" y="134"/>
                    <a:pt x="1128" y="168"/>
                  </a:cubicBezTo>
                  <a:cubicBezTo>
                    <a:pt x="1128" y="202"/>
                    <a:pt x="1099" y="229"/>
                    <a:pt x="1099" y="229"/>
                  </a:cubicBezTo>
                  <a:cubicBezTo>
                    <a:pt x="1099" y="229"/>
                    <a:pt x="1082" y="208"/>
                    <a:pt x="1065" y="168"/>
                  </a:cubicBezTo>
                  <a:cubicBezTo>
                    <a:pt x="1048" y="128"/>
                    <a:pt x="969" y="121"/>
                    <a:pt x="929" y="161"/>
                  </a:cubicBezTo>
                  <a:cubicBezTo>
                    <a:pt x="889" y="202"/>
                    <a:pt x="866" y="60"/>
                    <a:pt x="838" y="60"/>
                  </a:cubicBezTo>
                  <a:cubicBezTo>
                    <a:pt x="809" y="60"/>
                    <a:pt x="752" y="94"/>
                    <a:pt x="724" y="155"/>
                  </a:cubicBezTo>
                  <a:cubicBezTo>
                    <a:pt x="695" y="215"/>
                    <a:pt x="707" y="302"/>
                    <a:pt x="684" y="296"/>
                  </a:cubicBezTo>
                  <a:cubicBezTo>
                    <a:pt x="661" y="289"/>
                    <a:pt x="655" y="175"/>
                    <a:pt x="661" y="134"/>
                  </a:cubicBezTo>
                  <a:cubicBezTo>
                    <a:pt x="667" y="94"/>
                    <a:pt x="729" y="27"/>
                    <a:pt x="684" y="13"/>
                  </a:cubicBezTo>
                  <a:cubicBezTo>
                    <a:pt x="638" y="0"/>
                    <a:pt x="570" y="81"/>
                    <a:pt x="541" y="87"/>
                  </a:cubicBezTo>
                  <a:cubicBezTo>
                    <a:pt x="513" y="94"/>
                    <a:pt x="456" y="141"/>
                    <a:pt x="422" y="195"/>
                  </a:cubicBezTo>
                  <a:cubicBezTo>
                    <a:pt x="388" y="249"/>
                    <a:pt x="370" y="282"/>
                    <a:pt x="336" y="302"/>
                  </a:cubicBezTo>
                  <a:cubicBezTo>
                    <a:pt x="308" y="319"/>
                    <a:pt x="267" y="308"/>
                    <a:pt x="262" y="292"/>
                  </a:cubicBezTo>
                  <a:cubicBezTo>
                    <a:pt x="237" y="292"/>
                    <a:pt x="211" y="292"/>
                    <a:pt x="195" y="307"/>
                  </a:cubicBezTo>
                  <a:cubicBezTo>
                    <a:pt x="188" y="314"/>
                    <a:pt x="183" y="323"/>
                    <a:pt x="179" y="333"/>
                  </a:cubicBezTo>
                  <a:cubicBezTo>
                    <a:pt x="184" y="336"/>
                    <a:pt x="190" y="339"/>
                    <a:pt x="194" y="343"/>
                  </a:cubicBezTo>
                  <a:cubicBezTo>
                    <a:pt x="223" y="370"/>
                    <a:pt x="240" y="457"/>
                    <a:pt x="257" y="471"/>
                  </a:cubicBezTo>
                  <a:cubicBezTo>
                    <a:pt x="274" y="484"/>
                    <a:pt x="308" y="585"/>
                    <a:pt x="285" y="659"/>
                  </a:cubicBezTo>
                  <a:cubicBezTo>
                    <a:pt x="262" y="733"/>
                    <a:pt x="268" y="807"/>
                    <a:pt x="245" y="807"/>
                  </a:cubicBezTo>
                  <a:cubicBezTo>
                    <a:pt x="223" y="807"/>
                    <a:pt x="160" y="878"/>
                    <a:pt x="126" y="898"/>
                  </a:cubicBezTo>
                  <a:cubicBezTo>
                    <a:pt x="91" y="918"/>
                    <a:pt x="34" y="1029"/>
                    <a:pt x="40" y="1063"/>
                  </a:cubicBezTo>
                  <a:cubicBezTo>
                    <a:pt x="46" y="1097"/>
                    <a:pt x="66" y="1203"/>
                    <a:pt x="54" y="1250"/>
                  </a:cubicBezTo>
                  <a:cubicBezTo>
                    <a:pt x="43" y="1298"/>
                    <a:pt x="0" y="1346"/>
                    <a:pt x="17" y="1420"/>
                  </a:cubicBezTo>
                  <a:cubicBezTo>
                    <a:pt x="34" y="1494"/>
                    <a:pt x="154" y="1514"/>
                    <a:pt x="160" y="1581"/>
                  </a:cubicBezTo>
                  <a:cubicBezTo>
                    <a:pt x="165" y="1648"/>
                    <a:pt x="251" y="1797"/>
                    <a:pt x="262" y="1864"/>
                  </a:cubicBezTo>
                  <a:cubicBezTo>
                    <a:pt x="274" y="1931"/>
                    <a:pt x="335" y="2009"/>
                    <a:pt x="335" y="2103"/>
                  </a:cubicBezTo>
                  <a:cubicBezTo>
                    <a:pt x="335" y="2197"/>
                    <a:pt x="507" y="2254"/>
                    <a:pt x="536" y="2261"/>
                  </a:cubicBezTo>
                  <a:cubicBezTo>
                    <a:pt x="564" y="2267"/>
                    <a:pt x="615" y="2328"/>
                    <a:pt x="655" y="2348"/>
                  </a:cubicBezTo>
                  <a:cubicBezTo>
                    <a:pt x="695" y="2368"/>
                    <a:pt x="729" y="2409"/>
                    <a:pt x="758" y="2463"/>
                  </a:cubicBezTo>
                  <a:cubicBezTo>
                    <a:pt x="786" y="2517"/>
                    <a:pt x="781" y="2597"/>
                    <a:pt x="781" y="2618"/>
                  </a:cubicBezTo>
                  <a:cubicBezTo>
                    <a:pt x="781" y="2638"/>
                    <a:pt x="764" y="2846"/>
                    <a:pt x="747" y="2968"/>
                  </a:cubicBezTo>
                  <a:cubicBezTo>
                    <a:pt x="729" y="3089"/>
                    <a:pt x="788" y="3203"/>
                    <a:pt x="754" y="3237"/>
                  </a:cubicBezTo>
                  <a:cubicBezTo>
                    <a:pt x="719" y="3270"/>
                    <a:pt x="655" y="3284"/>
                    <a:pt x="690" y="3324"/>
                  </a:cubicBezTo>
                  <a:cubicBezTo>
                    <a:pt x="724" y="3365"/>
                    <a:pt x="650" y="3392"/>
                    <a:pt x="650" y="3412"/>
                  </a:cubicBezTo>
                  <a:cubicBezTo>
                    <a:pt x="650" y="3432"/>
                    <a:pt x="695" y="3539"/>
                    <a:pt x="672" y="3587"/>
                  </a:cubicBezTo>
                  <a:cubicBezTo>
                    <a:pt x="650" y="3634"/>
                    <a:pt x="632" y="3701"/>
                    <a:pt x="615" y="3741"/>
                  </a:cubicBezTo>
                  <a:cubicBezTo>
                    <a:pt x="598" y="3782"/>
                    <a:pt x="558" y="3822"/>
                    <a:pt x="570" y="3883"/>
                  </a:cubicBezTo>
                  <a:cubicBezTo>
                    <a:pt x="581" y="3943"/>
                    <a:pt x="524" y="3923"/>
                    <a:pt x="524" y="3984"/>
                  </a:cubicBezTo>
                  <a:cubicBezTo>
                    <a:pt x="524" y="4044"/>
                    <a:pt x="576" y="4017"/>
                    <a:pt x="564" y="4091"/>
                  </a:cubicBezTo>
                  <a:cubicBezTo>
                    <a:pt x="553" y="4165"/>
                    <a:pt x="524" y="4186"/>
                    <a:pt x="524" y="4239"/>
                  </a:cubicBezTo>
                  <a:cubicBezTo>
                    <a:pt x="524" y="4293"/>
                    <a:pt x="553" y="4367"/>
                    <a:pt x="553" y="4387"/>
                  </a:cubicBezTo>
                  <a:cubicBezTo>
                    <a:pt x="553" y="4408"/>
                    <a:pt x="524" y="4475"/>
                    <a:pt x="484" y="4529"/>
                  </a:cubicBezTo>
                  <a:cubicBezTo>
                    <a:pt x="445" y="4583"/>
                    <a:pt x="416" y="4616"/>
                    <a:pt x="422" y="4650"/>
                  </a:cubicBezTo>
                  <a:cubicBezTo>
                    <a:pt x="427" y="4683"/>
                    <a:pt x="467" y="4724"/>
                    <a:pt x="462" y="4744"/>
                  </a:cubicBezTo>
                  <a:cubicBezTo>
                    <a:pt x="456" y="4764"/>
                    <a:pt x="405" y="4832"/>
                    <a:pt x="410" y="4879"/>
                  </a:cubicBezTo>
                  <a:cubicBezTo>
                    <a:pt x="416" y="4926"/>
                    <a:pt x="467" y="4906"/>
                    <a:pt x="479" y="4939"/>
                  </a:cubicBezTo>
                  <a:cubicBezTo>
                    <a:pt x="490" y="4973"/>
                    <a:pt x="410" y="5000"/>
                    <a:pt x="445" y="5033"/>
                  </a:cubicBezTo>
                  <a:cubicBezTo>
                    <a:pt x="479" y="5067"/>
                    <a:pt x="524" y="5060"/>
                    <a:pt x="513" y="5141"/>
                  </a:cubicBezTo>
                  <a:cubicBezTo>
                    <a:pt x="501" y="5222"/>
                    <a:pt x="576" y="5242"/>
                    <a:pt x="593" y="5262"/>
                  </a:cubicBezTo>
                  <a:cubicBezTo>
                    <a:pt x="610" y="5282"/>
                    <a:pt x="644" y="5329"/>
                    <a:pt x="672" y="5329"/>
                  </a:cubicBezTo>
                  <a:cubicBezTo>
                    <a:pt x="701" y="5329"/>
                    <a:pt x="724" y="5309"/>
                    <a:pt x="735" y="5235"/>
                  </a:cubicBezTo>
                  <a:cubicBezTo>
                    <a:pt x="747" y="5161"/>
                    <a:pt x="826" y="5222"/>
                    <a:pt x="769" y="5276"/>
                  </a:cubicBezTo>
                  <a:cubicBezTo>
                    <a:pt x="712" y="5329"/>
                    <a:pt x="684" y="5356"/>
                    <a:pt x="701" y="5356"/>
                  </a:cubicBezTo>
                  <a:cubicBezTo>
                    <a:pt x="718" y="5356"/>
                    <a:pt x="804" y="5410"/>
                    <a:pt x="849" y="5410"/>
                  </a:cubicBezTo>
                  <a:cubicBezTo>
                    <a:pt x="895" y="5410"/>
                    <a:pt x="986" y="5383"/>
                    <a:pt x="1003" y="5377"/>
                  </a:cubicBezTo>
                  <a:cubicBezTo>
                    <a:pt x="1020" y="5370"/>
                    <a:pt x="1145" y="5350"/>
                    <a:pt x="1157" y="5329"/>
                  </a:cubicBezTo>
                  <a:cubicBezTo>
                    <a:pt x="1168" y="5309"/>
                    <a:pt x="1060" y="5316"/>
                    <a:pt x="1008" y="5296"/>
                  </a:cubicBezTo>
                  <a:cubicBezTo>
                    <a:pt x="957" y="5276"/>
                    <a:pt x="866" y="5175"/>
                    <a:pt x="855" y="5134"/>
                  </a:cubicBezTo>
                  <a:cubicBezTo>
                    <a:pt x="843" y="5094"/>
                    <a:pt x="843" y="5013"/>
                    <a:pt x="883" y="4986"/>
                  </a:cubicBezTo>
                  <a:cubicBezTo>
                    <a:pt x="923" y="4959"/>
                    <a:pt x="1020" y="4865"/>
                    <a:pt x="1043" y="4845"/>
                  </a:cubicBezTo>
                  <a:cubicBezTo>
                    <a:pt x="1065" y="4825"/>
                    <a:pt x="1099" y="4731"/>
                    <a:pt x="1082" y="4717"/>
                  </a:cubicBezTo>
                  <a:cubicBezTo>
                    <a:pt x="1065" y="4704"/>
                    <a:pt x="980" y="4717"/>
                    <a:pt x="969" y="4697"/>
                  </a:cubicBezTo>
                  <a:cubicBezTo>
                    <a:pt x="957" y="4677"/>
                    <a:pt x="957" y="4650"/>
                    <a:pt x="1014" y="4603"/>
                  </a:cubicBezTo>
                  <a:cubicBezTo>
                    <a:pt x="1071" y="4556"/>
                    <a:pt x="1099" y="4488"/>
                    <a:pt x="1122" y="4468"/>
                  </a:cubicBezTo>
                  <a:cubicBezTo>
                    <a:pt x="1145" y="4448"/>
                    <a:pt x="1191" y="4408"/>
                    <a:pt x="1208" y="4360"/>
                  </a:cubicBezTo>
                  <a:cubicBezTo>
                    <a:pt x="1225" y="4313"/>
                    <a:pt x="1191" y="4340"/>
                    <a:pt x="1157" y="4340"/>
                  </a:cubicBezTo>
                  <a:cubicBezTo>
                    <a:pt x="1122" y="4340"/>
                    <a:pt x="1105" y="4266"/>
                    <a:pt x="1105" y="4232"/>
                  </a:cubicBezTo>
                  <a:cubicBezTo>
                    <a:pt x="1105" y="4199"/>
                    <a:pt x="1191" y="4246"/>
                    <a:pt x="1253" y="4259"/>
                  </a:cubicBezTo>
                  <a:cubicBezTo>
                    <a:pt x="1316" y="4273"/>
                    <a:pt x="1288" y="4226"/>
                    <a:pt x="1282" y="4186"/>
                  </a:cubicBezTo>
                  <a:cubicBezTo>
                    <a:pt x="1276" y="4145"/>
                    <a:pt x="1293" y="4078"/>
                    <a:pt x="1327" y="4098"/>
                  </a:cubicBezTo>
                  <a:cubicBezTo>
                    <a:pt x="1362" y="4118"/>
                    <a:pt x="1538" y="4091"/>
                    <a:pt x="1561" y="4085"/>
                  </a:cubicBezTo>
                  <a:cubicBezTo>
                    <a:pt x="1584" y="4078"/>
                    <a:pt x="1646" y="3957"/>
                    <a:pt x="1669" y="3923"/>
                  </a:cubicBezTo>
                  <a:cubicBezTo>
                    <a:pt x="1692" y="3889"/>
                    <a:pt x="1698" y="3856"/>
                    <a:pt x="1669" y="3836"/>
                  </a:cubicBezTo>
                  <a:cubicBezTo>
                    <a:pt x="1641" y="3815"/>
                    <a:pt x="1561" y="3737"/>
                    <a:pt x="1550" y="3717"/>
                  </a:cubicBezTo>
                  <a:cubicBezTo>
                    <a:pt x="1539" y="3696"/>
                    <a:pt x="1578" y="3580"/>
                    <a:pt x="1589" y="3546"/>
                  </a:cubicBezTo>
                  <a:cubicBezTo>
                    <a:pt x="1601" y="3513"/>
                    <a:pt x="1589" y="3741"/>
                    <a:pt x="1669" y="3768"/>
                  </a:cubicBezTo>
                  <a:cubicBezTo>
                    <a:pt x="1749" y="3795"/>
                    <a:pt x="1794" y="3809"/>
                    <a:pt x="1869" y="3728"/>
                  </a:cubicBezTo>
                  <a:cubicBezTo>
                    <a:pt x="1943" y="3647"/>
                    <a:pt x="2000" y="3593"/>
                    <a:pt x="2005" y="3539"/>
                  </a:cubicBezTo>
                  <a:cubicBezTo>
                    <a:pt x="2011" y="3486"/>
                    <a:pt x="2028" y="3432"/>
                    <a:pt x="2056" y="3412"/>
                  </a:cubicBezTo>
                  <a:cubicBezTo>
                    <a:pt x="2085" y="3392"/>
                    <a:pt x="2108" y="3406"/>
                    <a:pt x="2142" y="3318"/>
                  </a:cubicBezTo>
                  <a:cubicBezTo>
                    <a:pt x="2177" y="3231"/>
                    <a:pt x="2204" y="3297"/>
                    <a:pt x="2239" y="3223"/>
                  </a:cubicBezTo>
                  <a:cubicBezTo>
                    <a:pt x="2273" y="3149"/>
                    <a:pt x="2182" y="3055"/>
                    <a:pt x="2250" y="3001"/>
                  </a:cubicBezTo>
                  <a:cubicBezTo>
                    <a:pt x="2318" y="2947"/>
                    <a:pt x="2438" y="2880"/>
                    <a:pt x="2438" y="2880"/>
                  </a:cubicBezTo>
                  <a:cubicBezTo>
                    <a:pt x="2438" y="2880"/>
                    <a:pt x="2472" y="2860"/>
                    <a:pt x="2541" y="2840"/>
                  </a:cubicBezTo>
                  <a:cubicBezTo>
                    <a:pt x="2609" y="2819"/>
                    <a:pt x="2683" y="2833"/>
                    <a:pt x="2706" y="2792"/>
                  </a:cubicBezTo>
                  <a:cubicBezTo>
                    <a:pt x="2728" y="2752"/>
                    <a:pt x="2751" y="2665"/>
                    <a:pt x="2785" y="2618"/>
                  </a:cubicBezTo>
                  <a:cubicBezTo>
                    <a:pt x="2820" y="2570"/>
                    <a:pt x="2859" y="2496"/>
                    <a:pt x="2842" y="2463"/>
                  </a:cubicBezTo>
                  <a:cubicBezTo>
                    <a:pt x="2825" y="2429"/>
                    <a:pt x="2888" y="2281"/>
                    <a:pt x="2882" y="2241"/>
                  </a:cubicBezTo>
                  <a:cubicBezTo>
                    <a:pt x="2877" y="2200"/>
                    <a:pt x="2825" y="2106"/>
                    <a:pt x="2911" y="2025"/>
                  </a:cubicBezTo>
                  <a:cubicBezTo>
                    <a:pt x="2996" y="1944"/>
                    <a:pt x="3087" y="1823"/>
                    <a:pt x="3093" y="1790"/>
                  </a:cubicBezTo>
                  <a:cubicBezTo>
                    <a:pt x="3099" y="1756"/>
                    <a:pt x="3167" y="1615"/>
                    <a:pt x="3161" y="154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5" name="Freeform 102"/>
            <p:cNvSpPr>
              <a:spLocks/>
            </p:cNvSpPr>
            <p:nvPr userDrawn="1"/>
          </p:nvSpPr>
          <p:spPr bwMode="auto">
            <a:xfrm>
              <a:off x="6592252" y="1667153"/>
              <a:ext cx="17068" cy="16929"/>
            </a:xfrm>
            <a:custGeom>
              <a:avLst/>
              <a:gdLst>
                <a:gd name="T0" fmla="*/ 28 w 52"/>
                <a:gd name="T1" fmla="*/ 52 h 52"/>
                <a:gd name="T2" fmla="*/ 28 w 52"/>
                <a:gd name="T3" fmla="*/ 52 h 52"/>
              </a:gdLst>
              <a:ahLst/>
              <a:cxnLst>
                <a:cxn ang="0">
                  <a:pos x="T0" y="T1"/>
                </a:cxn>
                <a:cxn ang="0">
                  <a:pos x="T2" y="T3"/>
                </a:cxn>
              </a:cxnLst>
              <a:rect l="0" t="0" r="r" b="b"/>
              <a:pathLst>
                <a:path w="52" h="52">
                  <a:moveTo>
                    <a:pt x="28" y="52"/>
                  </a:moveTo>
                  <a:cubicBezTo>
                    <a:pt x="52" y="9"/>
                    <a:pt x="0" y="0"/>
                    <a:pt x="28" y="5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6" name="Freeform 103"/>
            <p:cNvSpPr>
              <a:spLocks/>
            </p:cNvSpPr>
            <p:nvPr userDrawn="1"/>
          </p:nvSpPr>
          <p:spPr bwMode="auto">
            <a:xfrm>
              <a:off x="3797971" y="1976595"/>
              <a:ext cx="222854" cy="100187"/>
            </a:xfrm>
            <a:custGeom>
              <a:avLst/>
              <a:gdLst>
                <a:gd name="T0" fmla="*/ 513 w 680"/>
                <a:gd name="T1" fmla="*/ 23 h 306"/>
                <a:gd name="T2" fmla="*/ 368 w 680"/>
                <a:gd name="T3" fmla="*/ 54 h 306"/>
                <a:gd name="T4" fmla="*/ 213 w 680"/>
                <a:gd name="T5" fmla="*/ 54 h 306"/>
                <a:gd name="T6" fmla="*/ 46 w 680"/>
                <a:gd name="T7" fmla="*/ 23 h 306"/>
                <a:gd name="T8" fmla="*/ 30 w 680"/>
                <a:gd name="T9" fmla="*/ 117 h 306"/>
                <a:gd name="T10" fmla="*/ 110 w 680"/>
                <a:gd name="T11" fmla="*/ 211 h 306"/>
                <a:gd name="T12" fmla="*/ 239 w 680"/>
                <a:gd name="T13" fmla="*/ 238 h 306"/>
                <a:gd name="T14" fmla="*/ 346 w 680"/>
                <a:gd name="T15" fmla="*/ 283 h 306"/>
                <a:gd name="T16" fmla="*/ 478 w 680"/>
                <a:gd name="T17" fmla="*/ 220 h 306"/>
                <a:gd name="T18" fmla="*/ 596 w 680"/>
                <a:gd name="T19" fmla="*/ 189 h 306"/>
                <a:gd name="T20" fmla="*/ 649 w 680"/>
                <a:gd name="T21" fmla="*/ 81 h 306"/>
                <a:gd name="T22" fmla="*/ 513 w 680"/>
                <a:gd name="T23"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306">
                  <a:moveTo>
                    <a:pt x="513" y="23"/>
                  </a:moveTo>
                  <a:cubicBezTo>
                    <a:pt x="478" y="18"/>
                    <a:pt x="444" y="54"/>
                    <a:pt x="368" y="54"/>
                  </a:cubicBezTo>
                  <a:cubicBezTo>
                    <a:pt x="292" y="54"/>
                    <a:pt x="243" y="90"/>
                    <a:pt x="213" y="54"/>
                  </a:cubicBezTo>
                  <a:cubicBezTo>
                    <a:pt x="182" y="18"/>
                    <a:pt x="57" y="0"/>
                    <a:pt x="46" y="23"/>
                  </a:cubicBezTo>
                  <a:cubicBezTo>
                    <a:pt x="30" y="53"/>
                    <a:pt x="0" y="54"/>
                    <a:pt x="30" y="117"/>
                  </a:cubicBezTo>
                  <a:cubicBezTo>
                    <a:pt x="61" y="180"/>
                    <a:pt x="84" y="216"/>
                    <a:pt x="110" y="211"/>
                  </a:cubicBezTo>
                  <a:cubicBezTo>
                    <a:pt x="137" y="207"/>
                    <a:pt x="228" y="202"/>
                    <a:pt x="239" y="238"/>
                  </a:cubicBezTo>
                  <a:cubicBezTo>
                    <a:pt x="251" y="274"/>
                    <a:pt x="281" y="306"/>
                    <a:pt x="346" y="283"/>
                  </a:cubicBezTo>
                  <a:cubicBezTo>
                    <a:pt x="410" y="260"/>
                    <a:pt x="463" y="247"/>
                    <a:pt x="478" y="220"/>
                  </a:cubicBezTo>
                  <a:cubicBezTo>
                    <a:pt x="494" y="193"/>
                    <a:pt x="596" y="189"/>
                    <a:pt x="596" y="189"/>
                  </a:cubicBezTo>
                  <a:cubicBezTo>
                    <a:pt x="596" y="189"/>
                    <a:pt x="680" y="112"/>
                    <a:pt x="649" y="81"/>
                  </a:cubicBezTo>
                  <a:cubicBezTo>
                    <a:pt x="619" y="50"/>
                    <a:pt x="547" y="27"/>
                    <a:pt x="513" y="2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7" name="Freeform 104"/>
            <p:cNvSpPr>
              <a:spLocks/>
            </p:cNvSpPr>
            <p:nvPr userDrawn="1"/>
          </p:nvSpPr>
          <p:spPr bwMode="auto">
            <a:xfrm>
              <a:off x="4519125" y="2637665"/>
              <a:ext cx="52036" cy="55089"/>
            </a:xfrm>
            <a:custGeom>
              <a:avLst/>
              <a:gdLst>
                <a:gd name="T0" fmla="*/ 80 w 159"/>
                <a:gd name="T1" fmla="*/ 0 h 168"/>
                <a:gd name="T2" fmla="*/ 34 w 159"/>
                <a:gd name="T3" fmla="*/ 135 h 168"/>
                <a:gd name="T4" fmla="*/ 131 w 159"/>
                <a:gd name="T5" fmla="*/ 114 h 168"/>
                <a:gd name="T6" fmla="*/ 80 w 159"/>
                <a:gd name="T7" fmla="*/ 0 h 168"/>
              </a:gdLst>
              <a:ahLst/>
              <a:cxnLst>
                <a:cxn ang="0">
                  <a:pos x="T0" y="T1"/>
                </a:cxn>
                <a:cxn ang="0">
                  <a:pos x="T2" y="T3"/>
                </a:cxn>
                <a:cxn ang="0">
                  <a:pos x="T4" y="T5"/>
                </a:cxn>
                <a:cxn ang="0">
                  <a:pos x="T6" y="T7"/>
                </a:cxn>
              </a:cxnLst>
              <a:rect l="0" t="0" r="r" b="b"/>
              <a:pathLst>
                <a:path w="159" h="168">
                  <a:moveTo>
                    <a:pt x="80" y="0"/>
                  </a:moveTo>
                  <a:cubicBezTo>
                    <a:pt x="26" y="0"/>
                    <a:pt x="0" y="101"/>
                    <a:pt x="34" y="135"/>
                  </a:cubicBezTo>
                  <a:cubicBezTo>
                    <a:pt x="68" y="168"/>
                    <a:pt x="102" y="162"/>
                    <a:pt x="131" y="114"/>
                  </a:cubicBezTo>
                  <a:cubicBezTo>
                    <a:pt x="159" y="67"/>
                    <a:pt x="108" y="0"/>
                    <a:pt x="80" y="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8" name="Freeform 105"/>
            <p:cNvSpPr>
              <a:spLocks/>
            </p:cNvSpPr>
            <p:nvPr userDrawn="1"/>
          </p:nvSpPr>
          <p:spPr bwMode="auto">
            <a:xfrm>
              <a:off x="4398817" y="2648488"/>
              <a:ext cx="26781" cy="35385"/>
            </a:xfrm>
            <a:custGeom>
              <a:avLst/>
              <a:gdLst>
                <a:gd name="T0" fmla="*/ 14 w 82"/>
                <a:gd name="T1" fmla="*/ 75 h 108"/>
                <a:gd name="T2" fmla="*/ 71 w 82"/>
                <a:gd name="T3" fmla="*/ 81 h 108"/>
                <a:gd name="T4" fmla="*/ 14 w 82"/>
                <a:gd name="T5" fmla="*/ 75 h 108"/>
              </a:gdLst>
              <a:ahLst/>
              <a:cxnLst>
                <a:cxn ang="0">
                  <a:pos x="T0" y="T1"/>
                </a:cxn>
                <a:cxn ang="0">
                  <a:pos x="T2" y="T3"/>
                </a:cxn>
                <a:cxn ang="0">
                  <a:pos x="T4" y="T5"/>
                </a:cxn>
              </a:cxnLst>
              <a:rect l="0" t="0" r="r" b="b"/>
              <a:pathLst>
                <a:path w="82" h="108">
                  <a:moveTo>
                    <a:pt x="14" y="75"/>
                  </a:moveTo>
                  <a:cubicBezTo>
                    <a:pt x="0" y="100"/>
                    <a:pt x="59" y="108"/>
                    <a:pt x="71" y="81"/>
                  </a:cubicBezTo>
                  <a:cubicBezTo>
                    <a:pt x="82" y="54"/>
                    <a:pt x="53" y="0"/>
                    <a:pt x="14" y="7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9" name="Freeform 106"/>
            <p:cNvSpPr>
              <a:spLocks/>
            </p:cNvSpPr>
            <p:nvPr userDrawn="1"/>
          </p:nvSpPr>
          <p:spPr bwMode="auto">
            <a:xfrm>
              <a:off x="4618757" y="2703855"/>
              <a:ext cx="83258" cy="52869"/>
            </a:xfrm>
            <a:custGeom>
              <a:avLst/>
              <a:gdLst>
                <a:gd name="T0" fmla="*/ 140 w 254"/>
                <a:gd name="T1" fmla="*/ 20 h 161"/>
                <a:gd name="T2" fmla="*/ 20 w 254"/>
                <a:gd name="T3" fmla="*/ 20 h 161"/>
                <a:gd name="T4" fmla="*/ 83 w 254"/>
                <a:gd name="T5" fmla="*/ 94 h 161"/>
                <a:gd name="T6" fmla="*/ 157 w 254"/>
                <a:gd name="T7" fmla="*/ 155 h 161"/>
                <a:gd name="T8" fmla="*/ 231 w 254"/>
                <a:gd name="T9" fmla="*/ 87 h 161"/>
                <a:gd name="T10" fmla="*/ 140 w 254"/>
                <a:gd name="T11" fmla="*/ 20 h 161"/>
              </a:gdLst>
              <a:ahLst/>
              <a:cxnLst>
                <a:cxn ang="0">
                  <a:pos x="T0" y="T1"/>
                </a:cxn>
                <a:cxn ang="0">
                  <a:pos x="T2" y="T3"/>
                </a:cxn>
                <a:cxn ang="0">
                  <a:pos x="T4" y="T5"/>
                </a:cxn>
                <a:cxn ang="0">
                  <a:pos x="T6" y="T7"/>
                </a:cxn>
                <a:cxn ang="0">
                  <a:pos x="T8" y="T9"/>
                </a:cxn>
                <a:cxn ang="0">
                  <a:pos x="T10" y="T11"/>
                </a:cxn>
              </a:cxnLst>
              <a:rect l="0" t="0" r="r" b="b"/>
              <a:pathLst>
                <a:path w="254" h="161">
                  <a:moveTo>
                    <a:pt x="140" y="20"/>
                  </a:moveTo>
                  <a:cubicBezTo>
                    <a:pt x="123" y="20"/>
                    <a:pt x="49" y="0"/>
                    <a:pt x="20" y="20"/>
                  </a:cubicBezTo>
                  <a:cubicBezTo>
                    <a:pt x="0" y="35"/>
                    <a:pt x="55" y="81"/>
                    <a:pt x="83" y="94"/>
                  </a:cubicBezTo>
                  <a:cubicBezTo>
                    <a:pt x="112" y="107"/>
                    <a:pt x="134" y="148"/>
                    <a:pt x="157" y="155"/>
                  </a:cubicBezTo>
                  <a:cubicBezTo>
                    <a:pt x="180" y="161"/>
                    <a:pt x="254" y="155"/>
                    <a:pt x="231" y="87"/>
                  </a:cubicBezTo>
                  <a:cubicBezTo>
                    <a:pt x="208" y="20"/>
                    <a:pt x="157" y="20"/>
                    <a:pt x="140" y="2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0" name="Freeform 107"/>
            <p:cNvSpPr>
              <a:spLocks/>
            </p:cNvSpPr>
            <p:nvPr userDrawn="1"/>
          </p:nvSpPr>
          <p:spPr bwMode="auto">
            <a:xfrm>
              <a:off x="4117543" y="2262726"/>
              <a:ext cx="104489" cy="116978"/>
            </a:xfrm>
            <a:custGeom>
              <a:avLst/>
              <a:gdLst>
                <a:gd name="T0" fmla="*/ 86 w 319"/>
                <a:gd name="T1" fmla="*/ 350 h 357"/>
                <a:gd name="T2" fmla="*/ 222 w 319"/>
                <a:gd name="T3" fmla="*/ 296 h 357"/>
                <a:gd name="T4" fmla="*/ 319 w 319"/>
                <a:gd name="T5" fmla="*/ 175 h 357"/>
                <a:gd name="T6" fmla="*/ 285 w 319"/>
                <a:gd name="T7" fmla="*/ 34 h 357"/>
                <a:gd name="T8" fmla="*/ 188 w 319"/>
                <a:gd name="T9" fmla="*/ 7 h 357"/>
                <a:gd name="T10" fmla="*/ 97 w 319"/>
                <a:gd name="T11" fmla="*/ 81 h 357"/>
                <a:gd name="T12" fmla="*/ 34 w 319"/>
                <a:gd name="T13" fmla="*/ 141 h 357"/>
                <a:gd name="T14" fmla="*/ 34 w 319"/>
                <a:gd name="T15" fmla="*/ 242 h 357"/>
                <a:gd name="T16" fmla="*/ 86 w 319"/>
                <a:gd name="T17" fmla="*/ 3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57">
                  <a:moveTo>
                    <a:pt x="86" y="350"/>
                  </a:moveTo>
                  <a:cubicBezTo>
                    <a:pt x="131" y="357"/>
                    <a:pt x="183" y="316"/>
                    <a:pt x="222" y="296"/>
                  </a:cubicBezTo>
                  <a:cubicBezTo>
                    <a:pt x="262" y="276"/>
                    <a:pt x="319" y="235"/>
                    <a:pt x="319" y="175"/>
                  </a:cubicBezTo>
                  <a:cubicBezTo>
                    <a:pt x="319" y="114"/>
                    <a:pt x="308" y="60"/>
                    <a:pt x="285" y="34"/>
                  </a:cubicBezTo>
                  <a:cubicBezTo>
                    <a:pt x="262" y="7"/>
                    <a:pt x="222" y="0"/>
                    <a:pt x="188" y="7"/>
                  </a:cubicBezTo>
                  <a:cubicBezTo>
                    <a:pt x="137" y="17"/>
                    <a:pt x="131" y="81"/>
                    <a:pt x="97" y="81"/>
                  </a:cubicBezTo>
                  <a:cubicBezTo>
                    <a:pt x="63" y="81"/>
                    <a:pt x="23" y="94"/>
                    <a:pt x="34" y="141"/>
                  </a:cubicBezTo>
                  <a:cubicBezTo>
                    <a:pt x="46" y="188"/>
                    <a:pt x="69" y="222"/>
                    <a:pt x="34" y="242"/>
                  </a:cubicBezTo>
                  <a:cubicBezTo>
                    <a:pt x="0" y="262"/>
                    <a:pt x="40" y="343"/>
                    <a:pt x="86" y="35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1" name="Freeform 108"/>
            <p:cNvSpPr>
              <a:spLocks/>
            </p:cNvSpPr>
            <p:nvPr userDrawn="1"/>
          </p:nvSpPr>
          <p:spPr bwMode="auto">
            <a:xfrm>
              <a:off x="4184705" y="2169893"/>
              <a:ext cx="209117" cy="236037"/>
            </a:xfrm>
            <a:custGeom>
              <a:avLst/>
              <a:gdLst>
                <a:gd name="T0" fmla="*/ 160 w 638"/>
                <a:gd name="T1" fmla="*/ 343 h 720"/>
                <a:gd name="T2" fmla="*/ 291 w 638"/>
                <a:gd name="T3" fmla="*/ 424 h 720"/>
                <a:gd name="T4" fmla="*/ 102 w 638"/>
                <a:gd name="T5" fmla="*/ 624 h 720"/>
                <a:gd name="T6" fmla="*/ 251 w 638"/>
                <a:gd name="T7" fmla="*/ 646 h 720"/>
                <a:gd name="T8" fmla="*/ 245 w 638"/>
                <a:gd name="T9" fmla="*/ 707 h 720"/>
                <a:gd name="T10" fmla="*/ 336 w 638"/>
                <a:gd name="T11" fmla="*/ 660 h 720"/>
                <a:gd name="T12" fmla="*/ 519 w 638"/>
                <a:gd name="T13" fmla="*/ 693 h 720"/>
                <a:gd name="T14" fmla="*/ 633 w 638"/>
                <a:gd name="T15" fmla="*/ 572 h 720"/>
                <a:gd name="T16" fmla="*/ 519 w 638"/>
                <a:gd name="T17" fmla="*/ 424 h 720"/>
                <a:gd name="T18" fmla="*/ 376 w 638"/>
                <a:gd name="T19" fmla="*/ 249 h 720"/>
                <a:gd name="T20" fmla="*/ 463 w 638"/>
                <a:gd name="T21" fmla="*/ 86 h 720"/>
                <a:gd name="T22" fmla="*/ 257 w 638"/>
                <a:gd name="T23" fmla="*/ 34 h 720"/>
                <a:gd name="T24" fmla="*/ 143 w 638"/>
                <a:gd name="T25" fmla="*/ 81 h 720"/>
                <a:gd name="T26" fmla="*/ 46 w 638"/>
                <a:gd name="T27" fmla="*/ 88 h 720"/>
                <a:gd name="T28" fmla="*/ 40 w 638"/>
                <a:gd name="T29" fmla="*/ 209 h 720"/>
                <a:gd name="T30" fmla="*/ 160 w 638"/>
                <a:gd name="T31" fmla="*/ 3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8" h="720">
                  <a:moveTo>
                    <a:pt x="160" y="343"/>
                  </a:moveTo>
                  <a:cubicBezTo>
                    <a:pt x="217" y="370"/>
                    <a:pt x="336" y="397"/>
                    <a:pt x="291" y="424"/>
                  </a:cubicBezTo>
                  <a:cubicBezTo>
                    <a:pt x="245" y="451"/>
                    <a:pt x="113" y="584"/>
                    <a:pt x="102" y="624"/>
                  </a:cubicBezTo>
                  <a:cubicBezTo>
                    <a:pt x="91" y="664"/>
                    <a:pt x="251" y="646"/>
                    <a:pt x="251" y="646"/>
                  </a:cubicBezTo>
                  <a:cubicBezTo>
                    <a:pt x="251" y="646"/>
                    <a:pt x="217" y="693"/>
                    <a:pt x="245" y="707"/>
                  </a:cubicBezTo>
                  <a:cubicBezTo>
                    <a:pt x="274" y="720"/>
                    <a:pt x="291" y="660"/>
                    <a:pt x="336" y="660"/>
                  </a:cubicBezTo>
                  <a:cubicBezTo>
                    <a:pt x="382" y="660"/>
                    <a:pt x="473" y="693"/>
                    <a:pt x="519" y="693"/>
                  </a:cubicBezTo>
                  <a:cubicBezTo>
                    <a:pt x="564" y="693"/>
                    <a:pt x="638" y="619"/>
                    <a:pt x="633" y="572"/>
                  </a:cubicBezTo>
                  <a:cubicBezTo>
                    <a:pt x="627" y="525"/>
                    <a:pt x="570" y="451"/>
                    <a:pt x="519" y="424"/>
                  </a:cubicBezTo>
                  <a:cubicBezTo>
                    <a:pt x="467" y="397"/>
                    <a:pt x="410" y="276"/>
                    <a:pt x="376" y="249"/>
                  </a:cubicBezTo>
                  <a:cubicBezTo>
                    <a:pt x="342" y="222"/>
                    <a:pt x="503" y="133"/>
                    <a:pt x="463" y="86"/>
                  </a:cubicBezTo>
                  <a:cubicBezTo>
                    <a:pt x="423" y="39"/>
                    <a:pt x="302" y="68"/>
                    <a:pt x="257" y="34"/>
                  </a:cubicBezTo>
                  <a:cubicBezTo>
                    <a:pt x="211" y="0"/>
                    <a:pt x="171" y="41"/>
                    <a:pt x="143" y="81"/>
                  </a:cubicBezTo>
                  <a:cubicBezTo>
                    <a:pt x="114" y="121"/>
                    <a:pt x="80" y="74"/>
                    <a:pt x="46" y="88"/>
                  </a:cubicBezTo>
                  <a:cubicBezTo>
                    <a:pt x="0" y="106"/>
                    <a:pt x="17" y="175"/>
                    <a:pt x="40" y="209"/>
                  </a:cubicBezTo>
                  <a:cubicBezTo>
                    <a:pt x="63" y="242"/>
                    <a:pt x="103" y="317"/>
                    <a:pt x="160" y="34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2" name="Freeform 109"/>
            <p:cNvSpPr>
              <a:spLocks/>
            </p:cNvSpPr>
            <p:nvPr userDrawn="1"/>
          </p:nvSpPr>
          <p:spPr bwMode="auto">
            <a:xfrm>
              <a:off x="5474928" y="1689077"/>
              <a:ext cx="399500" cy="199542"/>
            </a:xfrm>
            <a:custGeom>
              <a:avLst/>
              <a:gdLst>
                <a:gd name="T0" fmla="*/ 1065 w 1219"/>
                <a:gd name="T1" fmla="*/ 54 h 609"/>
                <a:gd name="T2" fmla="*/ 832 w 1219"/>
                <a:gd name="T3" fmla="*/ 81 h 609"/>
                <a:gd name="T4" fmla="*/ 467 w 1219"/>
                <a:gd name="T5" fmla="*/ 135 h 609"/>
                <a:gd name="T6" fmla="*/ 308 w 1219"/>
                <a:gd name="T7" fmla="*/ 256 h 609"/>
                <a:gd name="T8" fmla="*/ 80 w 1219"/>
                <a:gd name="T9" fmla="*/ 377 h 609"/>
                <a:gd name="T10" fmla="*/ 34 w 1219"/>
                <a:gd name="T11" fmla="*/ 491 h 609"/>
                <a:gd name="T12" fmla="*/ 205 w 1219"/>
                <a:gd name="T13" fmla="*/ 552 h 609"/>
                <a:gd name="T14" fmla="*/ 399 w 1219"/>
                <a:gd name="T15" fmla="*/ 559 h 609"/>
                <a:gd name="T16" fmla="*/ 376 w 1219"/>
                <a:gd name="T17" fmla="*/ 444 h 609"/>
                <a:gd name="T18" fmla="*/ 404 w 1219"/>
                <a:gd name="T19" fmla="*/ 337 h 609"/>
                <a:gd name="T20" fmla="*/ 644 w 1219"/>
                <a:gd name="T21" fmla="*/ 216 h 609"/>
                <a:gd name="T22" fmla="*/ 991 w 1219"/>
                <a:gd name="T23" fmla="*/ 216 h 609"/>
                <a:gd name="T24" fmla="*/ 1190 w 1219"/>
                <a:gd name="T25" fmla="*/ 81 h 609"/>
                <a:gd name="T26" fmla="*/ 1065 w 1219"/>
                <a:gd name="T27" fmla="*/ 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9" h="609">
                  <a:moveTo>
                    <a:pt x="1065" y="54"/>
                  </a:moveTo>
                  <a:cubicBezTo>
                    <a:pt x="1031" y="108"/>
                    <a:pt x="866" y="94"/>
                    <a:pt x="832" y="81"/>
                  </a:cubicBezTo>
                  <a:cubicBezTo>
                    <a:pt x="798" y="67"/>
                    <a:pt x="524" y="135"/>
                    <a:pt x="467" y="135"/>
                  </a:cubicBezTo>
                  <a:cubicBezTo>
                    <a:pt x="410" y="135"/>
                    <a:pt x="387" y="216"/>
                    <a:pt x="308" y="256"/>
                  </a:cubicBezTo>
                  <a:cubicBezTo>
                    <a:pt x="228" y="296"/>
                    <a:pt x="120" y="357"/>
                    <a:pt x="80" y="377"/>
                  </a:cubicBezTo>
                  <a:cubicBezTo>
                    <a:pt x="40" y="397"/>
                    <a:pt x="0" y="478"/>
                    <a:pt x="34" y="491"/>
                  </a:cubicBezTo>
                  <a:cubicBezTo>
                    <a:pt x="69" y="505"/>
                    <a:pt x="142" y="512"/>
                    <a:pt x="205" y="552"/>
                  </a:cubicBezTo>
                  <a:cubicBezTo>
                    <a:pt x="268" y="592"/>
                    <a:pt x="357" y="609"/>
                    <a:pt x="399" y="559"/>
                  </a:cubicBezTo>
                  <a:cubicBezTo>
                    <a:pt x="433" y="518"/>
                    <a:pt x="404" y="451"/>
                    <a:pt x="376" y="444"/>
                  </a:cubicBezTo>
                  <a:cubicBezTo>
                    <a:pt x="347" y="438"/>
                    <a:pt x="330" y="384"/>
                    <a:pt x="404" y="337"/>
                  </a:cubicBezTo>
                  <a:cubicBezTo>
                    <a:pt x="478" y="290"/>
                    <a:pt x="558" y="229"/>
                    <a:pt x="644" y="216"/>
                  </a:cubicBezTo>
                  <a:cubicBezTo>
                    <a:pt x="729" y="202"/>
                    <a:pt x="923" y="195"/>
                    <a:pt x="991" y="216"/>
                  </a:cubicBezTo>
                  <a:cubicBezTo>
                    <a:pt x="1059" y="236"/>
                    <a:pt x="1162" y="128"/>
                    <a:pt x="1190" y="81"/>
                  </a:cubicBezTo>
                  <a:cubicBezTo>
                    <a:pt x="1219" y="34"/>
                    <a:pt x="1099" y="0"/>
                    <a:pt x="1065" y="5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3" name="Freeform 110"/>
            <p:cNvSpPr>
              <a:spLocks noEditPoints="1"/>
            </p:cNvSpPr>
            <p:nvPr userDrawn="1"/>
          </p:nvSpPr>
          <p:spPr bwMode="auto">
            <a:xfrm>
              <a:off x="4130587" y="1821180"/>
              <a:ext cx="1632692" cy="972871"/>
            </a:xfrm>
            <a:custGeom>
              <a:avLst/>
              <a:gdLst>
                <a:gd name="T0" fmla="*/ 4500 w 4981"/>
                <a:gd name="T1" fmla="*/ 297 h 2968"/>
                <a:gd name="T2" fmla="*/ 4038 w 4981"/>
                <a:gd name="T3" fmla="*/ 364 h 2968"/>
                <a:gd name="T4" fmla="*/ 3788 w 4981"/>
                <a:gd name="T5" fmla="*/ 297 h 2968"/>
                <a:gd name="T6" fmla="*/ 3623 w 4981"/>
                <a:gd name="T7" fmla="*/ 539 h 2968"/>
                <a:gd name="T8" fmla="*/ 3366 w 4981"/>
                <a:gd name="T9" fmla="*/ 539 h 2968"/>
                <a:gd name="T10" fmla="*/ 3150 w 4981"/>
                <a:gd name="T11" fmla="*/ 627 h 2968"/>
                <a:gd name="T12" fmla="*/ 3065 w 4981"/>
                <a:gd name="T13" fmla="*/ 499 h 2968"/>
                <a:gd name="T14" fmla="*/ 3297 w 4981"/>
                <a:gd name="T15" fmla="*/ 272 h 2968"/>
                <a:gd name="T16" fmla="*/ 2262 w 4981"/>
                <a:gd name="T17" fmla="*/ 27 h 2968"/>
                <a:gd name="T18" fmla="*/ 1261 w 4981"/>
                <a:gd name="T19" fmla="*/ 626 h 2968"/>
                <a:gd name="T20" fmla="*/ 1139 w 4981"/>
                <a:gd name="T21" fmla="*/ 1172 h 2968"/>
                <a:gd name="T22" fmla="*/ 1464 w 4981"/>
                <a:gd name="T23" fmla="*/ 1280 h 2968"/>
                <a:gd name="T24" fmla="*/ 1812 w 4981"/>
                <a:gd name="T25" fmla="*/ 1206 h 2968"/>
                <a:gd name="T26" fmla="*/ 1857 w 4981"/>
                <a:gd name="T27" fmla="*/ 815 h 2968"/>
                <a:gd name="T28" fmla="*/ 2375 w 4981"/>
                <a:gd name="T29" fmla="*/ 559 h 2968"/>
                <a:gd name="T30" fmla="*/ 2204 w 4981"/>
                <a:gd name="T31" fmla="*/ 1004 h 2968"/>
                <a:gd name="T32" fmla="*/ 2615 w 4981"/>
                <a:gd name="T33" fmla="*/ 1051 h 2968"/>
                <a:gd name="T34" fmla="*/ 2295 w 4981"/>
                <a:gd name="T35" fmla="*/ 1192 h 2968"/>
                <a:gd name="T36" fmla="*/ 1982 w 4981"/>
                <a:gd name="T37" fmla="*/ 1434 h 2968"/>
                <a:gd name="T38" fmla="*/ 1555 w 4981"/>
                <a:gd name="T39" fmla="*/ 1441 h 2968"/>
                <a:gd name="T40" fmla="*/ 1384 w 4981"/>
                <a:gd name="T41" fmla="*/ 1360 h 2968"/>
                <a:gd name="T42" fmla="*/ 1219 w 4981"/>
                <a:gd name="T43" fmla="*/ 1428 h 2968"/>
                <a:gd name="T44" fmla="*/ 934 w 4981"/>
                <a:gd name="T45" fmla="*/ 1650 h 2968"/>
                <a:gd name="T46" fmla="*/ 553 w 4981"/>
                <a:gd name="T47" fmla="*/ 1845 h 2968"/>
                <a:gd name="T48" fmla="*/ 587 w 4981"/>
                <a:gd name="T49" fmla="*/ 2087 h 2968"/>
                <a:gd name="T50" fmla="*/ 86 w 4981"/>
                <a:gd name="T51" fmla="*/ 2289 h 2968"/>
                <a:gd name="T52" fmla="*/ 29 w 4981"/>
                <a:gd name="T53" fmla="*/ 2733 h 2968"/>
                <a:gd name="T54" fmla="*/ 302 w 4981"/>
                <a:gd name="T55" fmla="*/ 2935 h 2968"/>
                <a:gd name="T56" fmla="*/ 650 w 4981"/>
                <a:gd name="T57" fmla="*/ 2726 h 2968"/>
                <a:gd name="T58" fmla="*/ 877 w 4981"/>
                <a:gd name="T59" fmla="*/ 2457 h 2968"/>
                <a:gd name="T60" fmla="*/ 1242 w 4981"/>
                <a:gd name="T61" fmla="*/ 2269 h 2968"/>
                <a:gd name="T62" fmla="*/ 1686 w 4981"/>
                <a:gd name="T63" fmla="*/ 2558 h 2968"/>
                <a:gd name="T64" fmla="*/ 1823 w 4981"/>
                <a:gd name="T65" fmla="*/ 2572 h 2968"/>
                <a:gd name="T66" fmla="*/ 1612 w 4981"/>
                <a:gd name="T67" fmla="*/ 2323 h 2968"/>
                <a:gd name="T68" fmla="*/ 1828 w 4981"/>
                <a:gd name="T69" fmla="*/ 2376 h 2968"/>
                <a:gd name="T70" fmla="*/ 2078 w 4981"/>
                <a:gd name="T71" fmla="*/ 2934 h 2968"/>
                <a:gd name="T72" fmla="*/ 2221 w 4981"/>
                <a:gd name="T73" fmla="*/ 2626 h 2968"/>
                <a:gd name="T74" fmla="*/ 2424 w 4981"/>
                <a:gd name="T75" fmla="*/ 2619 h 2968"/>
                <a:gd name="T76" fmla="*/ 2586 w 4981"/>
                <a:gd name="T77" fmla="*/ 2276 h 2968"/>
                <a:gd name="T78" fmla="*/ 2911 w 4981"/>
                <a:gd name="T79" fmla="*/ 2215 h 2968"/>
                <a:gd name="T80" fmla="*/ 3184 w 4981"/>
                <a:gd name="T81" fmla="*/ 2047 h 2968"/>
                <a:gd name="T82" fmla="*/ 3406 w 4981"/>
                <a:gd name="T83" fmla="*/ 2329 h 2968"/>
                <a:gd name="T84" fmla="*/ 3899 w 4981"/>
                <a:gd name="T85" fmla="*/ 2417 h 2968"/>
                <a:gd name="T86" fmla="*/ 3849 w 4981"/>
                <a:gd name="T87" fmla="*/ 2058 h 2968"/>
                <a:gd name="T88" fmla="*/ 4568 w 4981"/>
                <a:gd name="T89" fmla="*/ 1243 h 2968"/>
                <a:gd name="T90" fmla="*/ 4893 w 4981"/>
                <a:gd name="T91" fmla="*/ 223 h 2968"/>
                <a:gd name="T92" fmla="*/ 2734 w 4981"/>
                <a:gd name="T93" fmla="*/ 903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81" h="2968">
                  <a:moveTo>
                    <a:pt x="4733" y="243"/>
                  </a:moveTo>
                  <a:cubicBezTo>
                    <a:pt x="4711" y="270"/>
                    <a:pt x="4654" y="351"/>
                    <a:pt x="4608" y="324"/>
                  </a:cubicBezTo>
                  <a:cubicBezTo>
                    <a:pt x="4562" y="297"/>
                    <a:pt x="4562" y="270"/>
                    <a:pt x="4500" y="297"/>
                  </a:cubicBezTo>
                  <a:cubicBezTo>
                    <a:pt x="4437" y="324"/>
                    <a:pt x="4375" y="277"/>
                    <a:pt x="4340" y="317"/>
                  </a:cubicBezTo>
                  <a:cubicBezTo>
                    <a:pt x="4306" y="358"/>
                    <a:pt x="4335" y="358"/>
                    <a:pt x="4226" y="317"/>
                  </a:cubicBezTo>
                  <a:cubicBezTo>
                    <a:pt x="4118" y="277"/>
                    <a:pt x="4141" y="344"/>
                    <a:pt x="4038" y="364"/>
                  </a:cubicBezTo>
                  <a:cubicBezTo>
                    <a:pt x="3936" y="385"/>
                    <a:pt x="3873" y="344"/>
                    <a:pt x="3845" y="385"/>
                  </a:cubicBezTo>
                  <a:cubicBezTo>
                    <a:pt x="3816" y="425"/>
                    <a:pt x="3776" y="499"/>
                    <a:pt x="3759" y="452"/>
                  </a:cubicBezTo>
                  <a:cubicBezTo>
                    <a:pt x="3742" y="405"/>
                    <a:pt x="3816" y="324"/>
                    <a:pt x="3788" y="297"/>
                  </a:cubicBezTo>
                  <a:cubicBezTo>
                    <a:pt x="3759" y="270"/>
                    <a:pt x="3640" y="284"/>
                    <a:pt x="3623" y="304"/>
                  </a:cubicBezTo>
                  <a:cubicBezTo>
                    <a:pt x="3606" y="324"/>
                    <a:pt x="3617" y="398"/>
                    <a:pt x="3628" y="425"/>
                  </a:cubicBezTo>
                  <a:cubicBezTo>
                    <a:pt x="3640" y="452"/>
                    <a:pt x="3657" y="559"/>
                    <a:pt x="3623" y="539"/>
                  </a:cubicBezTo>
                  <a:cubicBezTo>
                    <a:pt x="3588" y="519"/>
                    <a:pt x="3594" y="452"/>
                    <a:pt x="3560" y="459"/>
                  </a:cubicBezTo>
                  <a:cubicBezTo>
                    <a:pt x="3526" y="465"/>
                    <a:pt x="3486" y="486"/>
                    <a:pt x="3469" y="499"/>
                  </a:cubicBezTo>
                  <a:cubicBezTo>
                    <a:pt x="3452" y="512"/>
                    <a:pt x="3383" y="512"/>
                    <a:pt x="3366" y="539"/>
                  </a:cubicBezTo>
                  <a:cubicBezTo>
                    <a:pt x="3349" y="566"/>
                    <a:pt x="3372" y="640"/>
                    <a:pt x="3343" y="647"/>
                  </a:cubicBezTo>
                  <a:cubicBezTo>
                    <a:pt x="3315" y="654"/>
                    <a:pt x="3292" y="681"/>
                    <a:pt x="3230" y="633"/>
                  </a:cubicBezTo>
                  <a:cubicBezTo>
                    <a:pt x="3167" y="586"/>
                    <a:pt x="3167" y="613"/>
                    <a:pt x="3150" y="627"/>
                  </a:cubicBezTo>
                  <a:cubicBezTo>
                    <a:pt x="3133" y="640"/>
                    <a:pt x="3053" y="694"/>
                    <a:pt x="3047" y="633"/>
                  </a:cubicBezTo>
                  <a:cubicBezTo>
                    <a:pt x="3042" y="573"/>
                    <a:pt x="3059" y="553"/>
                    <a:pt x="3008" y="512"/>
                  </a:cubicBezTo>
                  <a:cubicBezTo>
                    <a:pt x="2956" y="472"/>
                    <a:pt x="2996" y="472"/>
                    <a:pt x="3065" y="499"/>
                  </a:cubicBezTo>
                  <a:cubicBezTo>
                    <a:pt x="3133" y="526"/>
                    <a:pt x="3218" y="539"/>
                    <a:pt x="3343" y="492"/>
                  </a:cubicBezTo>
                  <a:cubicBezTo>
                    <a:pt x="3469" y="445"/>
                    <a:pt x="3520" y="425"/>
                    <a:pt x="3469" y="398"/>
                  </a:cubicBezTo>
                  <a:cubicBezTo>
                    <a:pt x="3418" y="371"/>
                    <a:pt x="3376" y="285"/>
                    <a:pt x="3297" y="272"/>
                  </a:cubicBezTo>
                  <a:cubicBezTo>
                    <a:pt x="3217" y="258"/>
                    <a:pt x="3099" y="317"/>
                    <a:pt x="2973" y="263"/>
                  </a:cubicBezTo>
                  <a:cubicBezTo>
                    <a:pt x="2848" y="209"/>
                    <a:pt x="2820" y="189"/>
                    <a:pt x="2768" y="176"/>
                  </a:cubicBezTo>
                  <a:cubicBezTo>
                    <a:pt x="2717" y="163"/>
                    <a:pt x="2404" y="0"/>
                    <a:pt x="2262" y="27"/>
                  </a:cubicBezTo>
                  <a:cubicBezTo>
                    <a:pt x="2119" y="54"/>
                    <a:pt x="1726" y="277"/>
                    <a:pt x="1703" y="297"/>
                  </a:cubicBezTo>
                  <a:cubicBezTo>
                    <a:pt x="1680" y="317"/>
                    <a:pt x="1646" y="398"/>
                    <a:pt x="1572" y="465"/>
                  </a:cubicBezTo>
                  <a:cubicBezTo>
                    <a:pt x="1498" y="532"/>
                    <a:pt x="1369" y="599"/>
                    <a:pt x="1261" y="626"/>
                  </a:cubicBezTo>
                  <a:cubicBezTo>
                    <a:pt x="1153" y="653"/>
                    <a:pt x="1020" y="849"/>
                    <a:pt x="1020" y="876"/>
                  </a:cubicBezTo>
                  <a:cubicBezTo>
                    <a:pt x="1020" y="903"/>
                    <a:pt x="1065" y="1004"/>
                    <a:pt x="1054" y="1024"/>
                  </a:cubicBezTo>
                  <a:cubicBezTo>
                    <a:pt x="1042" y="1044"/>
                    <a:pt x="1077" y="1145"/>
                    <a:pt x="1139" y="1172"/>
                  </a:cubicBezTo>
                  <a:cubicBezTo>
                    <a:pt x="1202" y="1199"/>
                    <a:pt x="1310" y="1192"/>
                    <a:pt x="1316" y="1152"/>
                  </a:cubicBezTo>
                  <a:cubicBezTo>
                    <a:pt x="1322" y="1111"/>
                    <a:pt x="1407" y="1024"/>
                    <a:pt x="1413" y="1084"/>
                  </a:cubicBezTo>
                  <a:cubicBezTo>
                    <a:pt x="1418" y="1145"/>
                    <a:pt x="1475" y="1239"/>
                    <a:pt x="1464" y="1280"/>
                  </a:cubicBezTo>
                  <a:cubicBezTo>
                    <a:pt x="1452" y="1320"/>
                    <a:pt x="1464" y="1360"/>
                    <a:pt x="1504" y="1354"/>
                  </a:cubicBezTo>
                  <a:cubicBezTo>
                    <a:pt x="1544" y="1347"/>
                    <a:pt x="1754" y="1293"/>
                    <a:pt x="1754" y="1293"/>
                  </a:cubicBezTo>
                  <a:cubicBezTo>
                    <a:pt x="1754" y="1293"/>
                    <a:pt x="1823" y="1259"/>
                    <a:pt x="1812" y="1206"/>
                  </a:cubicBezTo>
                  <a:cubicBezTo>
                    <a:pt x="1800" y="1152"/>
                    <a:pt x="1885" y="1078"/>
                    <a:pt x="1903" y="1057"/>
                  </a:cubicBezTo>
                  <a:cubicBezTo>
                    <a:pt x="1920" y="1037"/>
                    <a:pt x="1982" y="956"/>
                    <a:pt x="1908" y="930"/>
                  </a:cubicBezTo>
                  <a:cubicBezTo>
                    <a:pt x="1834" y="903"/>
                    <a:pt x="1777" y="896"/>
                    <a:pt x="1857" y="815"/>
                  </a:cubicBezTo>
                  <a:cubicBezTo>
                    <a:pt x="1937" y="734"/>
                    <a:pt x="1988" y="815"/>
                    <a:pt x="2090" y="694"/>
                  </a:cubicBezTo>
                  <a:cubicBezTo>
                    <a:pt x="2193" y="573"/>
                    <a:pt x="2068" y="539"/>
                    <a:pt x="2176" y="532"/>
                  </a:cubicBezTo>
                  <a:cubicBezTo>
                    <a:pt x="2284" y="526"/>
                    <a:pt x="2398" y="519"/>
                    <a:pt x="2375" y="559"/>
                  </a:cubicBezTo>
                  <a:cubicBezTo>
                    <a:pt x="2353" y="600"/>
                    <a:pt x="2221" y="687"/>
                    <a:pt x="2147" y="728"/>
                  </a:cubicBezTo>
                  <a:cubicBezTo>
                    <a:pt x="2073" y="768"/>
                    <a:pt x="2085" y="842"/>
                    <a:pt x="2113" y="882"/>
                  </a:cubicBezTo>
                  <a:cubicBezTo>
                    <a:pt x="2142" y="923"/>
                    <a:pt x="2153" y="1017"/>
                    <a:pt x="2204" y="1004"/>
                  </a:cubicBezTo>
                  <a:cubicBezTo>
                    <a:pt x="2256" y="990"/>
                    <a:pt x="2318" y="943"/>
                    <a:pt x="2375" y="950"/>
                  </a:cubicBezTo>
                  <a:cubicBezTo>
                    <a:pt x="2432" y="956"/>
                    <a:pt x="2546" y="943"/>
                    <a:pt x="2563" y="943"/>
                  </a:cubicBezTo>
                  <a:cubicBezTo>
                    <a:pt x="2580" y="943"/>
                    <a:pt x="2660" y="1037"/>
                    <a:pt x="2615" y="1051"/>
                  </a:cubicBezTo>
                  <a:cubicBezTo>
                    <a:pt x="2569" y="1064"/>
                    <a:pt x="2512" y="1057"/>
                    <a:pt x="2415" y="1064"/>
                  </a:cubicBezTo>
                  <a:cubicBezTo>
                    <a:pt x="2318" y="1071"/>
                    <a:pt x="2210" y="1071"/>
                    <a:pt x="2210" y="1091"/>
                  </a:cubicBezTo>
                  <a:cubicBezTo>
                    <a:pt x="2210" y="1111"/>
                    <a:pt x="2341" y="1158"/>
                    <a:pt x="2295" y="1192"/>
                  </a:cubicBezTo>
                  <a:cubicBezTo>
                    <a:pt x="2250" y="1226"/>
                    <a:pt x="2204" y="1185"/>
                    <a:pt x="2147" y="1179"/>
                  </a:cubicBezTo>
                  <a:cubicBezTo>
                    <a:pt x="2090" y="1172"/>
                    <a:pt x="2056" y="1266"/>
                    <a:pt x="2039" y="1320"/>
                  </a:cubicBezTo>
                  <a:cubicBezTo>
                    <a:pt x="2022" y="1374"/>
                    <a:pt x="2068" y="1468"/>
                    <a:pt x="1982" y="1434"/>
                  </a:cubicBezTo>
                  <a:cubicBezTo>
                    <a:pt x="1897" y="1401"/>
                    <a:pt x="1834" y="1401"/>
                    <a:pt x="1812" y="1414"/>
                  </a:cubicBezTo>
                  <a:cubicBezTo>
                    <a:pt x="1789" y="1428"/>
                    <a:pt x="1747" y="1402"/>
                    <a:pt x="1690" y="1423"/>
                  </a:cubicBezTo>
                  <a:cubicBezTo>
                    <a:pt x="1633" y="1443"/>
                    <a:pt x="1629" y="1441"/>
                    <a:pt x="1555" y="1441"/>
                  </a:cubicBezTo>
                  <a:cubicBezTo>
                    <a:pt x="1481" y="1441"/>
                    <a:pt x="1481" y="1441"/>
                    <a:pt x="1481" y="1441"/>
                  </a:cubicBezTo>
                  <a:cubicBezTo>
                    <a:pt x="1435" y="1448"/>
                    <a:pt x="1435" y="1448"/>
                    <a:pt x="1435" y="1448"/>
                  </a:cubicBezTo>
                  <a:cubicBezTo>
                    <a:pt x="1435" y="1448"/>
                    <a:pt x="1390" y="1414"/>
                    <a:pt x="1384" y="1360"/>
                  </a:cubicBezTo>
                  <a:cubicBezTo>
                    <a:pt x="1379" y="1306"/>
                    <a:pt x="1407" y="1246"/>
                    <a:pt x="1379" y="1232"/>
                  </a:cubicBezTo>
                  <a:cubicBezTo>
                    <a:pt x="1350" y="1219"/>
                    <a:pt x="1248" y="1239"/>
                    <a:pt x="1230" y="1280"/>
                  </a:cubicBezTo>
                  <a:cubicBezTo>
                    <a:pt x="1213" y="1320"/>
                    <a:pt x="1196" y="1394"/>
                    <a:pt x="1219" y="1428"/>
                  </a:cubicBezTo>
                  <a:cubicBezTo>
                    <a:pt x="1242" y="1461"/>
                    <a:pt x="1310" y="1529"/>
                    <a:pt x="1248" y="1508"/>
                  </a:cubicBezTo>
                  <a:cubicBezTo>
                    <a:pt x="1185" y="1488"/>
                    <a:pt x="1105" y="1481"/>
                    <a:pt x="1059" y="1522"/>
                  </a:cubicBezTo>
                  <a:cubicBezTo>
                    <a:pt x="1014" y="1562"/>
                    <a:pt x="934" y="1650"/>
                    <a:pt x="934" y="1650"/>
                  </a:cubicBezTo>
                  <a:cubicBezTo>
                    <a:pt x="934" y="1650"/>
                    <a:pt x="792" y="1663"/>
                    <a:pt x="792" y="1704"/>
                  </a:cubicBezTo>
                  <a:cubicBezTo>
                    <a:pt x="792" y="1744"/>
                    <a:pt x="792" y="1798"/>
                    <a:pt x="741" y="1805"/>
                  </a:cubicBezTo>
                  <a:cubicBezTo>
                    <a:pt x="689" y="1811"/>
                    <a:pt x="621" y="1831"/>
                    <a:pt x="553" y="1845"/>
                  </a:cubicBezTo>
                  <a:cubicBezTo>
                    <a:pt x="484" y="1858"/>
                    <a:pt x="490" y="1892"/>
                    <a:pt x="410" y="1899"/>
                  </a:cubicBezTo>
                  <a:cubicBezTo>
                    <a:pt x="330" y="1906"/>
                    <a:pt x="319" y="1946"/>
                    <a:pt x="393" y="1959"/>
                  </a:cubicBezTo>
                  <a:cubicBezTo>
                    <a:pt x="467" y="1973"/>
                    <a:pt x="581" y="2027"/>
                    <a:pt x="587" y="2087"/>
                  </a:cubicBezTo>
                  <a:cubicBezTo>
                    <a:pt x="592" y="2148"/>
                    <a:pt x="581" y="2215"/>
                    <a:pt x="553" y="2276"/>
                  </a:cubicBezTo>
                  <a:cubicBezTo>
                    <a:pt x="533" y="2317"/>
                    <a:pt x="416" y="2289"/>
                    <a:pt x="347" y="2289"/>
                  </a:cubicBezTo>
                  <a:cubicBezTo>
                    <a:pt x="279" y="2289"/>
                    <a:pt x="143" y="2262"/>
                    <a:pt x="86" y="2289"/>
                  </a:cubicBezTo>
                  <a:cubicBezTo>
                    <a:pt x="29" y="2316"/>
                    <a:pt x="40" y="2451"/>
                    <a:pt x="57" y="2511"/>
                  </a:cubicBezTo>
                  <a:cubicBezTo>
                    <a:pt x="74" y="2572"/>
                    <a:pt x="51" y="2605"/>
                    <a:pt x="29" y="2626"/>
                  </a:cubicBezTo>
                  <a:cubicBezTo>
                    <a:pt x="6" y="2646"/>
                    <a:pt x="0" y="2706"/>
                    <a:pt x="29" y="2733"/>
                  </a:cubicBezTo>
                  <a:cubicBezTo>
                    <a:pt x="57" y="2760"/>
                    <a:pt x="80" y="2821"/>
                    <a:pt x="103" y="2827"/>
                  </a:cubicBezTo>
                  <a:cubicBezTo>
                    <a:pt x="126" y="2834"/>
                    <a:pt x="199" y="2807"/>
                    <a:pt x="228" y="2841"/>
                  </a:cubicBezTo>
                  <a:cubicBezTo>
                    <a:pt x="256" y="2875"/>
                    <a:pt x="285" y="2955"/>
                    <a:pt x="302" y="2935"/>
                  </a:cubicBezTo>
                  <a:cubicBezTo>
                    <a:pt x="319" y="2915"/>
                    <a:pt x="342" y="2827"/>
                    <a:pt x="370" y="2848"/>
                  </a:cubicBezTo>
                  <a:cubicBezTo>
                    <a:pt x="399" y="2868"/>
                    <a:pt x="467" y="2841"/>
                    <a:pt x="518" y="2834"/>
                  </a:cubicBezTo>
                  <a:cubicBezTo>
                    <a:pt x="570" y="2827"/>
                    <a:pt x="598" y="2760"/>
                    <a:pt x="650" y="2726"/>
                  </a:cubicBezTo>
                  <a:cubicBezTo>
                    <a:pt x="701" y="2693"/>
                    <a:pt x="672" y="2693"/>
                    <a:pt x="655" y="2653"/>
                  </a:cubicBezTo>
                  <a:cubicBezTo>
                    <a:pt x="638" y="2612"/>
                    <a:pt x="706" y="2565"/>
                    <a:pt x="746" y="2518"/>
                  </a:cubicBezTo>
                  <a:cubicBezTo>
                    <a:pt x="786" y="2471"/>
                    <a:pt x="860" y="2511"/>
                    <a:pt x="877" y="2457"/>
                  </a:cubicBezTo>
                  <a:cubicBezTo>
                    <a:pt x="894" y="2403"/>
                    <a:pt x="900" y="2309"/>
                    <a:pt x="945" y="2316"/>
                  </a:cubicBezTo>
                  <a:cubicBezTo>
                    <a:pt x="991" y="2323"/>
                    <a:pt x="1054" y="2356"/>
                    <a:pt x="1094" y="2356"/>
                  </a:cubicBezTo>
                  <a:cubicBezTo>
                    <a:pt x="1134" y="2356"/>
                    <a:pt x="1219" y="2282"/>
                    <a:pt x="1242" y="2269"/>
                  </a:cubicBezTo>
                  <a:cubicBezTo>
                    <a:pt x="1265" y="2255"/>
                    <a:pt x="1350" y="2262"/>
                    <a:pt x="1362" y="2323"/>
                  </a:cubicBezTo>
                  <a:cubicBezTo>
                    <a:pt x="1373" y="2383"/>
                    <a:pt x="1470" y="2457"/>
                    <a:pt x="1492" y="2471"/>
                  </a:cubicBezTo>
                  <a:cubicBezTo>
                    <a:pt x="1515" y="2484"/>
                    <a:pt x="1663" y="2538"/>
                    <a:pt x="1686" y="2558"/>
                  </a:cubicBezTo>
                  <a:cubicBezTo>
                    <a:pt x="1709" y="2578"/>
                    <a:pt x="1743" y="2639"/>
                    <a:pt x="1754" y="2693"/>
                  </a:cubicBezTo>
                  <a:cubicBezTo>
                    <a:pt x="1766" y="2747"/>
                    <a:pt x="1834" y="2811"/>
                    <a:pt x="1840" y="2764"/>
                  </a:cubicBezTo>
                  <a:cubicBezTo>
                    <a:pt x="1845" y="2717"/>
                    <a:pt x="1783" y="2565"/>
                    <a:pt x="1823" y="2572"/>
                  </a:cubicBezTo>
                  <a:cubicBezTo>
                    <a:pt x="1863" y="2578"/>
                    <a:pt x="1908" y="2558"/>
                    <a:pt x="1908" y="2558"/>
                  </a:cubicBezTo>
                  <a:cubicBezTo>
                    <a:pt x="1908" y="2558"/>
                    <a:pt x="1800" y="2471"/>
                    <a:pt x="1760" y="2451"/>
                  </a:cubicBezTo>
                  <a:cubicBezTo>
                    <a:pt x="1720" y="2430"/>
                    <a:pt x="1646" y="2390"/>
                    <a:pt x="1612" y="2323"/>
                  </a:cubicBezTo>
                  <a:cubicBezTo>
                    <a:pt x="1578" y="2255"/>
                    <a:pt x="1492" y="2242"/>
                    <a:pt x="1498" y="2175"/>
                  </a:cubicBezTo>
                  <a:cubicBezTo>
                    <a:pt x="1504" y="2107"/>
                    <a:pt x="1584" y="2148"/>
                    <a:pt x="1629" y="2202"/>
                  </a:cubicBezTo>
                  <a:cubicBezTo>
                    <a:pt x="1675" y="2255"/>
                    <a:pt x="1789" y="2329"/>
                    <a:pt x="1828" y="2376"/>
                  </a:cubicBezTo>
                  <a:cubicBezTo>
                    <a:pt x="1868" y="2424"/>
                    <a:pt x="1931" y="2444"/>
                    <a:pt x="1948" y="2504"/>
                  </a:cubicBezTo>
                  <a:cubicBezTo>
                    <a:pt x="1965" y="2565"/>
                    <a:pt x="2016" y="2632"/>
                    <a:pt x="2033" y="2659"/>
                  </a:cubicBezTo>
                  <a:cubicBezTo>
                    <a:pt x="2050" y="2686"/>
                    <a:pt x="2061" y="2900"/>
                    <a:pt x="2078" y="2934"/>
                  </a:cubicBezTo>
                  <a:cubicBezTo>
                    <a:pt x="2095" y="2968"/>
                    <a:pt x="2199" y="2861"/>
                    <a:pt x="2227" y="2834"/>
                  </a:cubicBezTo>
                  <a:cubicBezTo>
                    <a:pt x="2256" y="2807"/>
                    <a:pt x="2307" y="2794"/>
                    <a:pt x="2313" y="2740"/>
                  </a:cubicBezTo>
                  <a:cubicBezTo>
                    <a:pt x="2318" y="2686"/>
                    <a:pt x="2244" y="2646"/>
                    <a:pt x="2221" y="2626"/>
                  </a:cubicBezTo>
                  <a:cubicBezTo>
                    <a:pt x="2199" y="2605"/>
                    <a:pt x="2278" y="2585"/>
                    <a:pt x="2307" y="2558"/>
                  </a:cubicBezTo>
                  <a:cubicBezTo>
                    <a:pt x="2335" y="2531"/>
                    <a:pt x="2387" y="2484"/>
                    <a:pt x="2409" y="2524"/>
                  </a:cubicBezTo>
                  <a:cubicBezTo>
                    <a:pt x="2419" y="2541"/>
                    <a:pt x="2422" y="2579"/>
                    <a:pt x="2424" y="2619"/>
                  </a:cubicBezTo>
                  <a:cubicBezTo>
                    <a:pt x="2462" y="2574"/>
                    <a:pt x="2506" y="2534"/>
                    <a:pt x="2549" y="2493"/>
                  </a:cubicBezTo>
                  <a:cubicBezTo>
                    <a:pt x="2556" y="2456"/>
                    <a:pt x="2562" y="2405"/>
                    <a:pt x="2541" y="2397"/>
                  </a:cubicBezTo>
                  <a:cubicBezTo>
                    <a:pt x="2506" y="2383"/>
                    <a:pt x="2552" y="2302"/>
                    <a:pt x="2586" y="2276"/>
                  </a:cubicBezTo>
                  <a:cubicBezTo>
                    <a:pt x="2620" y="2249"/>
                    <a:pt x="2660" y="2181"/>
                    <a:pt x="2694" y="2114"/>
                  </a:cubicBezTo>
                  <a:cubicBezTo>
                    <a:pt x="2728" y="2047"/>
                    <a:pt x="2774" y="2040"/>
                    <a:pt x="2802" y="2047"/>
                  </a:cubicBezTo>
                  <a:cubicBezTo>
                    <a:pt x="2831" y="2053"/>
                    <a:pt x="2894" y="2175"/>
                    <a:pt x="2911" y="2215"/>
                  </a:cubicBezTo>
                  <a:cubicBezTo>
                    <a:pt x="2928" y="2255"/>
                    <a:pt x="2985" y="2202"/>
                    <a:pt x="3008" y="2188"/>
                  </a:cubicBezTo>
                  <a:cubicBezTo>
                    <a:pt x="3030" y="2175"/>
                    <a:pt x="3065" y="2134"/>
                    <a:pt x="3070" y="2101"/>
                  </a:cubicBezTo>
                  <a:cubicBezTo>
                    <a:pt x="3076" y="2067"/>
                    <a:pt x="3127" y="2047"/>
                    <a:pt x="3184" y="2047"/>
                  </a:cubicBezTo>
                  <a:cubicBezTo>
                    <a:pt x="3241" y="2047"/>
                    <a:pt x="3190" y="2101"/>
                    <a:pt x="3150" y="2114"/>
                  </a:cubicBezTo>
                  <a:cubicBezTo>
                    <a:pt x="3110" y="2127"/>
                    <a:pt x="3133" y="2154"/>
                    <a:pt x="3201" y="2181"/>
                  </a:cubicBezTo>
                  <a:cubicBezTo>
                    <a:pt x="3269" y="2208"/>
                    <a:pt x="3332" y="2282"/>
                    <a:pt x="3406" y="2329"/>
                  </a:cubicBezTo>
                  <a:cubicBezTo>
                    <a:pt x="3424" y="2341"/>
                    <a:pt x="3439" y="2355"/>
                    <a:pt x="3449" y="2370"/>
                  </a:cubicBezTo>
                  <a:cubicBezTo>
                    <a:pt x="3467" y="2371"/>
                    <a:pt x="3484" y="2372"/>
                    <a:pt x="3502" y="2374"/>
                  </a:cubicBezTo>
                  <a:cubicBezTo>
                    <a:pt x="3615" y="2383"/>
                    <a:pt x="3775" y="2433"/>
                    <a:pt x="3899" y="2417"/>
                  </a:cubicBezTo>
                  <a:cubicBezTo>
                    <a:pt x="3857" y="2369"/>
                    <a:pt x="3804" y="2272"/>
                    <a:pt x="3782" y="2235"/>
                  </a:cubicBezTo>
                  <a:cubicBezTo>
                    <a:pt x="3754" y="2188"/>
                    <a:pt x="3776" y="2115"/>
                    <a:pt x="3845" y="2060"/>
                  </a:cubicBezTo>
                  <a:cubicBezTo>
                    <a:pt x="3846" y="2059"/>
                    <a:pt x="3848" y="2058"/>
                    <a:pt x="3849" y="2058"/>
                  </a:cubicBezTo>
                  <a:cubicBezTo>
                    <a:pt x="3837" y="1812"/>
                    <a:pt x="4093" y="1823"/>
                    <a:pt x="4195" y="1625"/>
                  </a:cubicBezTo>
                  <a:cubicBezTo>
                    <a:pt x="4267" y="1486"/>
                    <a:pt x="4220" y="1501"/>
                    <a:pt x="4367" y="1407"/>
                  </a:cubicBezTo>
                  <a:cubicBezTo>
                    <a:pt x="4443" y="1358"/>
                    <a:pt x="4504" y="1309"/>
                    <a:pt x="4568" y="1243"/>
                  </a:cubicBezTo>
                  <a:cubicBezTo>
                    <a:pt x="4731" y="1074"/>
                    <a:pt x="4660" y="909"/>
                    <a:pt x="4783" y="721"/>
                  </a:cubicBezTo>
                  <a:cubicBezTo>
                    <a:pt x="4883" y="566"/>
                    <a:pt x="4964" y="419"/>
                    <a:pt x="4981" y="251"/>
                  </a:cubicBezTo>
                  <a:cubicBezTo>
                    <a:pt x="4951" y="240"/>
                    <a:pt x="4920" y="227"/>
                    <a:pt x="4893" y="223"/>
                  </a:cubicBezTo>
                  <a:cubicBezTo>
                    <a:pt x="4847" y="216"/>
                    <a:pt x="4756" y="216"/>
                    <a:pt x="4733" y="243"/>
                  </a:cubicBezTo>
                  <a:close/>
                  <a:moveTo>
                    <a:pt x="2894" y="970"/>
                  </a:moveTo>
                  <a:cubicBezTo>
                    <a:pt x="2865" y="1017"/>
                    <a:pt x="2715" y="966"/>
                    <a:pt x="2734" y="903"/>
                  </a:cubicBezTo>
                  <a:cubicBezTo>
                    <a:pt x="2762" y="809"/>
                    <a:pt x="2922" y="923"/>
                    <a:pt x="2894" y="97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4" name="Freeform 111"/>
            <p:cNvSpPr>
              <a:spLocks noEditPoints="1"/>
            </p:cNvSpPr>
            <p:nvPr userDrawn="1"/>
          </p:nvSpPr>
          <p:spPr bwMode="auto">
            <a:xfrm>
              <a:off x="3956855" y="2718702"/>
              <a:ext cx="1529174" cy="1899811"/>
            </a:xfrm>
            <a:custGeom>
              <a:avLst/>
              <a:gdLst>
                <a:gd name="T0" fmla="*/ 4358 w 4665"/>
                <a:gd name="T1" fmla="*/ 2155 h 5796"/>
                <a:gd name="T2" fmla="*/ 4101 w 4665"/>
                <a:gd name="T3" fmla="*/ 2081 h 5796"/>
                <a:gd name="T4" fmla="*/ 3856 w 4665"/>
                <a:gd name="T5" fmla="*/ 1711 h 5796"/>
                <a:gd name="T6" fmla="*/ 3625 w 4665"/>
                <a:gd name="T7" fmla="*/ 1178 h 5796"/>
                <a:gd name="T8" fmla="*/ 2885 w 4665"/>
                <a:gd name="T9" fmla="*/ 486 h 5796"/>
                <a:gd name="T10" fmla="*/ 2554 w 4665"/>
                <a:gd name="T11" fmla="*/ 611 h 5796"/>
                <a:gd name="T12" fmla="*/ 2210 w 4665"/>
                <a:gd name="T13" fmla="*/ 486 h 5796"/>
                <a:gd name="T14" fmla="*/ 1931 w 4665"/>
                <a:gd name="T15" fmla="*/ 352 h 5796"/>
                <a:gd name="T16" fmla="*/ 1988 w 4665"/>
                <a:gd name="T17" fmla="*/ 148 h 5796"/>
                <a:gd name="T18" fmla="*/ 1401 w 4665"/>
                <a:gd name="T19" fmla="*/ 62 h 5796"/>
                <a:gd name="T20" fmla="*/ 997 w 4665"/>
                <a:gd name="T21" fmla="*/ 231 h 5796"/>
                <a:gd name="T22" fmla="*/ 656 w 4665"/>
                <a:gd name="T23" fmla="*/ 352 h 5796"/>
                <a:gd name="T24" fmla="*/ 496 w 4665"/>
                <a:gd name="T25" fmla="*/ 722 h 5796"/>
                <a:gd name="T26" fmla="*/ 114 w 4665"/>
                <a:gd name="T27" fmla="*/ 1213 h 5796"/>
                <a:gd name="T28" fmla="*/ 114 w 4665"/>
                <a:gd name="T29" fmla="*/ 1684 h 5796"/>
                <a:gd name="T30" fmla="*/ 69 w 4665"/>
                <a:gd name="T31" fmla="*/ 1933 h 5796"/>
                <a:gd name="T32" fmla="*/ 361 w 4665"/>
                <a:gd name="T33" fmla="*/ 2272 h 5796"/>
                <a:gd name="T34" fmla="*/ 638 w 4665"/>
                <a:gd name="T35" fmla="*/ 2694 h 5796"/>
                <a:gd name="T36" fmla="*/ 877 w 4665"/>
                <a:gd name="T37" fmla="*/ 2613 h 5796"/>
                <a:gd name="T38" fmla="*/ 1260 w 4665"/>
                <a:gd name="T39" fmla="*/ 2477 h 5796"/>
                <a:gd name="T40" fmla="*/ 1584 w 4665"/>
                <a:gd name="T41" fmla="*/ 2673 h 5796"/>
                <a:gd name="T42" fmla="*/ 1835 w 4665"/>
                <a:gd name="T43" fmla="*/ 2660 h 5796"/>
                <a:gd name="T44" fmla="*/ 1812 w 4665"/>
                <a:gd name="T45" fmla="*/ 3050 h 5796"/>
                <a:gd name="T46" fmla="*/ 2056 w 4665"/>
                <a:gd name="T47" fmla="*/ 3535 h 5796"/>
                <a:gd name="T48" fmla="*/ 2097 w 4665"/>
                <a:gd name="T49" fmla="*/ 3968 h 5796"/>
                <a:gd name="T50" fmla="*/ 2034 w 4665"/>
                <a:gd name="T51" fmla="*/ 4497 h 5796"/>
                <a:gd name="T52" fmla="*/ 2274 w 4665"/>
                <a:gd name="T53" fmla="*/ 4927 h 5796"/>
                <a:gd name="T54" fmla="*/ 2324 w 4665"/>
                <a:gd name="T55" fmla="*/ 5312 h 5796"/>
                <a:gd name="T56" fmla="*/ 2415 w 4665"/>
                <a:gd name="T57" fmla="*/ 5601 h 5796"/>
                <a:gd name="T58" fmla="*/ 2609 w 4665"/>
                <a:gd name="T59" fmla="*/ 5762 h 5796"/>
                <a:gd name="T60" fmla="*/ 3088 w 4665"/>
                <a:gd name="T61" fmla="*/ 5628 h 5796"/>
                <a:gd name="T62" fmla="*/ 3429 w 4665"/>
                <a:gd name="T63" fmla="*/ 5170 h 5796"/>
                <a:gd name="T64" fmla="*/ 3600 w 4665"/>
                <a:gd name="T65" fmla="*/ 4914 h 5796"/>
                <a:gd name="T66" fmla="*/ 3623 w 4665"/>
                <a:gd name="T67" fmla="*/ 4511 h 5796"/>
                <a:gd name="T68" fmla="*/ 3930 w 4665"/>
                <a:gd name="T69" fmla="*/ 4141 h 5796"/>
                <a:gd name="T70" fmla="*/ 3885 w 4665"/>
                <a:gd name="T71" fmla="*/ 3757 h 5796"/>
                <a:gd name="T72" fmla="*/ 3856 w 4665"/>
                <a:gd name="T73" fmla="*/ 3333 h 5796"/>
                <a:gd name="T74" fmla="*/ 4250 w 4665"/>
                <a:gd name="T75" fmla="*/ 2862 h 5796"/>
                <a:gd name="T76" fmla="*/ 4591 w 4665"/>
                <a:gd name="T77" fmla="*/ 2344 h 5796"/>
                <a:gd name="T78" fmla="*/ 3372 w 4665"/>
                <a:gd name="T79" fmla="*/ 3212 h 5796"/>
                <a:gd name="T80" fmla="*/ 3486 w 4665"/>
                <a:gd name="T81" fmla="*/ 2997 h 5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65" h="5796">
                  <a:moveTo>
                    <a:pt x="4637" y="2081"/>
                  </a:moveTo>
                  <a:cubicBezTo>
                    <a:pt x="4608" y="2041"/>
                    <a:pt x="4386" y="2142"/>
                    <a:pt x="4358" y="2155"/>
                  </a:cubicBezTo>
                  <a:cubicBezTo>
                    <a:pt x="4329" y="2169"/>
                    <a:pt x="4250" y="2223"/>
                    <a:pt x="4158" y="2216"/>
                  </a:cubicBezTo>
                  <a:cubicBezTo>
                    <a:pt x="4067" y="2209"/>
                    <a:pt x="4107" y="2122"/>
                    <a:pt x="4101" y="2081"/>
                  </a:cubicBezTo>
                  <a:cubicBezTo>
                    <a:pt x="4096" y="2041"/>
                    <a:pt x="3999" y="1886"/>
                    <a:pt x="3976" y="1879"/>
                  </a:cubicBezTo>
                  <a:cubicBezTo>
                    <a:pt x="3953" y="1873"/>
                    <a:pt x="3885" y="1792"/>
                    <a:pt x="3856" y="1711"/>
                  </a:cubicBezTo>
                  <a:cubicBezTo>
                    <a:pt x="3828" y="1630"/>
                    <a:pt x="3709" y="1577"/>
                    <a:pt x="3663" y="1517"/>
                  </a:cubicBezTo>
                  <a:cubicBezTo>
                    <a:pt x="3618" y="1457"/>
                    <a:pt x="3666" y="1274"/>
                    <a:pt x="3625" y="1178"/>
                  </a:cubicBezTo>
                  <a:cubicBezTo>
                    <a:pt x="2898" y="1186"/>
                    <a:pt x="2898" y="1186"/>
                    <a:pt x="2898" y="1186"/>
                  </a:cubicBezTo>
                  <a:cubicBezTo>
                    <a:pt x="2885" y="486"/>
                    <a:pt x="2885" y="486"/>
                    <a:pt x="2885" y="486"/>
                  </a:cubicBezTo>
                  <a:cubicBezTo>
                    <a:pt x="2813" y="485"/>
                    <a:pt x="2751" y="433"/>
                    <a:pt x="2695" y="419"/>
                  </a:cubicBezTo>
                  <a:cubicBezTo>
                    <a:pt x="2637" y="406"/>
                    <a:pt x="2610" y="544"/>
                    <a:pt x="2554" y="611"/>
                  </a:cubicBezTo>
                  <a:cubicBezTo>
                    <a:pt x="2497" y="678"/>
                    <a:pt x="2410" y="574"/>
                    <a:pt x="2358" y="574"/>
                  </a:cubicBezTo>
                  <a:cubicBezTo>
                    <a:pt x="2307" y="574"/>
                    <a:pt x="2210" y="486"/>
                    <a:pt x="2210" y="486"/>
                  </a:cubicBezTo>
                  <a:cubicBezTo>
                    <a:pt x="2210" y="486"/>
                    <a:pt x="2114" y="439"/>
                    <a:pt x="2074" y="439"/>
                  </a:cubicBezTo>
                  <a:cubicBezTo>
                    <a:pt x="2034" y="439"/>
                    <a:pt x="1954" y="352"/>
                    <a:pt x="1931" y="352"/>
                  </a:cubicBezTo>
                  <a:cubicBezTo>
                    <a:pt x="1909" y="352"/>
                    <a:pt x="1846" y="291"/>
                    <a:pt x="1892" y="264"/>
                  </a:cubicBezTo>
                  <a:cubicBezTo>
                    <a:pt x="1937" y="238"/>
                    <a:pt x="2034" y="296"/>
                    <a:pt x="1988" y="148"/>
                  </a:cubicBezTo>
                  <a:cubicBezTo>
                    <a:pt x="1943" y="0"/>
                    <a:pt x="1789" y="29"/>
                    <a:pt x="1749" y="49"/>
                  </a:cubicBezTo>
                  <a:cubicBezTo>
                    <a:pt x="1709" y="69"/>
                    <a:pt x="1424" y="62"/>
                    <a:pt x="1401" y="62"/>
                  </a:cubicBezTo>
                  <a:cubicBezTo>
                    <a:pt x="1379" y="62"/>
                    <a:pt x="1214" y="130"/>
                    <a:pt x="1162" y="157"/>
                  </a:cubicBezTo>
                  <a:cubicBezTo>
                    <a:pt x="1111" y="184"/>
                    <a:pt x="1020" y="217"/>
                    <a:pt x="997" y="231"/>
                  </a:cubicBezTo>
                  <a:cubicBezTo>
                    <a:pt x="974" y="244"/>
                    <a:pt x="855" y="204"/>
                    <a:pt x="803" y="238"/>
                  </a:cubicBezTo>
                  <a:cubicBezTo>
                    <a:pt x="736" y="282"/>
                    <a:pt x="673" y="352"/>
                    <a:pt x="656" y="352"/>
                  </a:cubicBezTo>
                  <a:cubicBezTo>
                    <a:pt x="638" y="352"/>
                    <a:pt x="587" y="399"/>
                    <a:pt x="553" y="500"/>
                  </a:cubicBezTo>
                  <a:cubicBezTo>
                    <a:pt x="519" y="601"/>
                    <a:pt x="559" y="688"/>
                    <a:pt x="496" y="722"/>
                  </a:cubicBezTo>
                  <a:cubicBezTo>
                    <a:pt x="433" y="755"/>
                    <a:pt x="298" y="809"/>
                    <a:pt x="252" y="863"/>
                  </a:cubicBezTo>
                  <a:cubicBezTo>
                    <a:pt x="207" y="917"/>
                    <a:pt x="171" y="1126"/>
                    <a:pt x="114" y="1213"/>
                  </a:cubicBezTo>
                  <a:cubicBezTo>
                    <a:pt x="57" y="1301"/>
                    <a:pt x="114" y="1381"/>
                    <a:pt x="126" y="1435"/>
                  </a:cubicBezTo>
                  <a:cubicBezTo>
                    <a:pt x="137" y="1489"/>
                    <a:pt x="177" y="1590"/>
                    <a:pt x="114" y="1684"/>
                  </a:cubicBezTo>
                  <a:cubicBezTo>
                    <a:pt x="52" y="1779"/>
                    <a:pt x="57" y="1825"/>
                    <a:pt x="29" y="1832"/>
                  </a:cubicBezTo>
                  <a:cubicBezTo>
                    <a:pt x="0" y="1839"/>
                    <a:pt x="57" y="1866"/>
                    <a:pt x="69" y="1933"/>
                  </a:cubicBezTo>
                  <a:cubicBezTo>
                    <a:pt x="80" y="2001"/>
                    <a:pt x="18" y="2068"/>
                    <a:pt x="126" y="2128"/>
                  </a:cubicBezTo>
                  <a:cubicBezTo>
                    <a:pt x="234" y="2189"/>
                    <a:pt x="333" y="2192"/>
                    <a:pt x="361" y="2272"/>
                  </a:cubicBezTo>
                  <a:cubicBezTo>
                    <a:pt x="390" y="2353"/>
                    <a:pt x="485" y="2539"/>
                    <a:pt x="485" y="2539"/>
                  </a:cubicBezTo>
                  <a:cubicBezTo>
                    <a:pt x="485" y="2539"/>
                    <a:pt x="587" y="2647"/>
                    <a:pt x="638" y="2694"/>
                  </a:cubicBezTo>
                  <a:cubicBezTo>
                    <a:pt x="690" y="2741"/>
                    <a:pt x="707" y="2714"/>
                    <a:pt x="718" y="2667"/>
                  </a:cubicBezTo>
                  <a:cubicBezTo>
                    <a:pt x="729" y="2620"/>
                    <a:pt x="798" y="2613"/>
                    <a:pt x="877" y="2613"/>
                  </a:cubicBezTo>
                  <a:cubicBezTo>
                    <a:pt x="957" y="2613"/>
                    <a:pt x="1014" y="2633"/>
                    <a:pt x="1094" y="2620"/>
                  </a:cubicBezTo>
                  <a:cubicBezTo>
                    <a:pt x="1174" y="2606"/>
                    <a:pt x="1232" y="2490"/>
                    <a:pt x="1260" y="2477"/>
                  </a:cubicBezTo>
                  <a:cubicBezTo>
                    <a:pt x="1289" y="2463"/>
                    <a:pt x="1407" y="2445"/>
                    <a:pt x="1481" y="2498"/>
                  </a:cubicBezTo>
                  <a:cubicBezTo>
                    <a:pt x="1555" y="2552"/>
                    <a:pt x="1544" y="2626"/>
                    <a:pt x="1584" y="2673"/>
                  </a:cubicBezTo>
                  <a:cubicBezTo>
                    <a:pt x="1624" y="2721"/>
                    <a:pt x="1692" y="2694"/>
                    <a:pt x="1743" y="2647"/>
                  </a:cubicBezTo>
                  <a:cubicBezTo>
                    <a:pt x="1795" y="2599"/>
                    <a:pt x="1772" y="2620"/>
                    <a:pt x="1835" y="2660"/>
                  </a:cubicBezTo>
                  <a:cubicBezTo>
                    <a:pt x="1897" y="2701"/>
                    <a:pt x="1926" y="2741"/>
                    <a:pt x="1869" y="2801"/>
                  </a:cubicBezTo>
                  <a:cubicBezTo>
                    <a:pt x="1812" y="2862"/>
                    <a:pt x="1846" y="2956"/>
                    <a:pt x="1812" y="3050"/>
                  </a:cubicBezTo>
                  <a:cubicBezTo>
                    <a:pt x="1778" y="3145"/>
                    <a:pt x="1844" y="3144"/>
                    <a:pt x="1907" y="3185"/>
                  </a:cubicBezTo>
                  <a:cubicBezTo>
                    <a:pt x="1970" y="3225"/>
                    <a:pt x="2022" y="3488"/>
                    <a:pt x="2056" y="3535"/>
                  </a:cubicBezTo>
                  <a:cubicBezTo>
                    <a:pt x="2091" y="3582"/>
                    <a:pt x="2045" y="3717"/>
                    <a:pt x="2085" y="3797"/>
                  </a:cubicBezTo>
                  <a:cubicBezTo>
                    <a:pt x="2125" y="3878"/>
                    <a:pt x="2143" y="3927"/>
                    <a:pt x="2097" y="3968"/>
                  </a:cubicBezTo>
                  <a:cubicBezTo>
                    <a:pt x="2052" y="4008"/>
                    <a:pt x="1994" y="4087"/>
                    <a:pt x="1988" y="4221"/>
                  </a:cubicBezTo>
                  <a:cubicBezTo>
                    <a:pt x="1982" y="4356"/>
                    <a:pt x="2011" y="4450"/>
                    <a:pt x="2034" y="4497"/>
                  </a:cubicBezTo>
                  <a:cubicBezTo>
                    <a:pt x="2056" y="4544"/>
                    <a:pt x="2114" y="4672"/>
                    <a:pt x="2142" y="4719"/>
                  </a:cubicBezTo>
                  <a:cubicBezTo>
                    <a:pt x="2170" y="4766"/>
                    <a:pt x="2269" y="4853"/>
                    <a:pt x="2274" y="4927"/>
                  </a:cubicBezTo>
                  <a:cubicBezTo>
                    <a:pt x="2280" y="5001"/>
                    <a:pt x="2199" y="5116"/>
                    <a:pt x="2227" y="5157"/>
                  </a:cubicBezTo>
                  <a:cubicBezTo>
                    <a:pt x="2256" y="5197"/>
                    <a:pt x="2273" y="5258"/>
                    <a:pt x="2324" y="5312"/>
                  </a:cubicBezTo>
                  <a:cubicBezTo>
                    <a:pt x="2376" y="5365"/>
                    <a:pt x="2393" y="5480"/>
                    <a:pt x="2393" y="5480"/>
                  </a:cubicBezTo>
                  <a:cubicBezTo>
                    <a:pt x="2393" y="5480"/>
                    <a:pt x="2410" y="5527"/>
                    <a:pt x="2415" y="5601"/>
                  </a:cubicBezTo>
                  <a:cubicBezTo>
                    <a:pt x="2421" y="5675"/>
                    <a:pt x="2427" y="5722"/>
                    <a:pt x="2484" y="5756"/>
                  </a:cubicBezTo>
                  <a:cubicBezTo>
                    <a:pt x="2541" y="5789"/>
                    <a:pt x="2580" y="5796"/>
                    <a:pt x="2609" y="5762"/>
                  </a:cubicBezTo>
                  <a:cubicBezTo>
                    <a:pt x="2637" y="5729"/>
                    <a:pt x="2759" y="5663"/>
                    <a:pt x="2833" y="5669"/>
                  </a:cubicBezTo>
                  <a:cubicBezTo>
                    <a:pt x="2907" y="5676"/>
                    <a:pt x="3014" y="5688"/>
                    <a:pt x="3088" y="5628"/>
                  </a:cubicBezTo>
                  <a:cubicBezTo>
                    <a:pt x="3161" y="5567"/>
                    <a:pt x="3270" y="5406"/>
                    <a:pt x="3310" y="5359"/>
                  </a:cubicBezTo>
                  <a:cubicBezTo>
                    <a:pt x="3350" y="5312"/>
                    <a:pt x="3441" y="5224"/>
                    <a:pt x="3429" y="5170"/>
                  </a:cubicBezTo>
                  <a:cubicBezTo>
                    <a:pt x="3418" y="5116"/>
                    <a:pt x="3352" y="5029"/>
                    <a:pt x="3398" y="5002"/>
                  </a:cubicBezTo>
                  <a:cubicBezTo>
                    <a:pt x="3443" y="4976"/>
                    <a:pt x="3595" y="4955"/>
                    <a:pt x="3600" y="4914"/>
                  </a:cubicBezTo>
                  <a:cubicBezTo>
                    <a:pt x="3606" y="4874"/>
                    <a:pt x="3560" y="4706"/>
                    <a:pt x="3549" y="4672"/>
                  </a:cubicBezTo>
                  <a:cubicBezTo>
                    <a:pt x="3538" y="4639"/>
                    <a:pt x="3577" y="4578"/>
                    <a:pt x="3623" y="4511"/>
                  </a:cubicBezTo>
                  <a:cubicBezTo>
                    <a:pt x="3669" y="4443"/>
                    <a:pt x="3777" y="4369"/>
                    <a:pt x="3799" y="4342"/>
                  </a:cubicBezTo>
                  <a:cubicBezTo>
                    <a:pt x="3822" y="4315"/>
                    <a:pt x="3919" y="4228"/>
                    <a:pt x="3930" y="4141"/>
                  </a:cubicBezTo>
                  <a:cubicBezTo>
                    <a:pt x="3942" y="4053"/>
                    <a:pt x="3908" y="3945"/>
                    <a:pt x="3930" y="3898"/>
                  </a:cubicBezTo>
                  <a:cubicBezTo>
                    <a:pt x="3953" y="3851"/>
                    <a:pt x="3936" y="3811"/>
                    <a:pt x="3885" y="3757"/>
                  </a:cubicBezTo>
                  <a:cubicBezTo>
                    <a:pt x="3834" y="3703"/>
                    <a:pt x="3830" y="3579"/>
                    <a:pt x="3813" y="3552"/>
                  </a:cubicBezTo>
                  <a:cubicBezTo>
                    <a:pt x="3796" y="3525"/>
                    <a:pt x="3822" y="3346"/>
                    <a:pt x="3856" y="3333"/>
                  </a:cubicBezTo>
                  <a:cubicBezTo>
                    <a:pt x="3891" y="3319"/>
                    <a:pt x="3965" y="3185"/>
                    <a:pt x="4010" y="3124"/>
                  </a:cubicBezTo>
                  <a:cubicBezTo>
                    <a:pt x="4056" y="3064"/>
                    <a:pt x="4187" y="2875"/>
                    <a:pt x="4250" y="2862"/>
                  </a:cubicBezTo>
                  <a:cubicBezTo>
                    <a:pt x="4312" y="2849"/>
                    <a:pt x="4409" y="2741"/>
                    <a:pt x="4415" y="2680"/>
                  </a:cubicBezTo>
                  <a:cubicBezTo>
                    <a:pt x="4420" y="2620"/>
                    <a:pt x="4586" y="2391"/>
                    <a:pt x="4591" y="2344"/>
                  </a:cubicBezTo>
                  <a:cubicBezTo>
                    <a:pt x="4597" y="2297"/>
                    <a:pt x="4665" y="2122"/>
                    <a:pt x="4637" y="2081"/>
                  </a:cubicBezTo>
                  <a:close/>
                  <a:moveTo>
                    <a:pt x="3372" y="3212"/>
                  </a:moveTo>
                  <a:cubicBezTo>
                    <a:pt x="3321" y="3198"/>
                    <a:pt x="3338" y="3044"/>
                    <a:pt x="3355" y="3010"/>
                  </a:cubicBezTo>
                  <a:cubicBezTo>
                    <a:pt x="3372" y="2976"/>
                    <a:pt x="3471" y="2967"/>
                    <a:pt x="3486" y="2997"/>
                  </a:cubicBezTo>
                  <a:cubicBezTo>
                    <a:pt x="3515" y="3050"/>
                    <a:pt x="3424" y="3225"/>
                    <a:pt x="3372" y="321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5" name="Freeform 112"/>
            <p:cNvSpPr>
              <a:spLocks/>
            </p:cNvSpPr>
            <p:nvPr userDrawn="1"/>
          </p:nvSpPr>
          <p:spPr bwMode="auto">
            <a:xfrm>
              <a:off x="7405267" y="2531788"/>
              <a:ext cx="166100" cy="92833"/>
            </a:xfrm>
            <a:custGeom>
              <a:avLst/>
              <a:gdLst>
                <a:gd name="T0" fmla="*/ 234 w 507"/>
                <a:gd name="T1" fmla="*/ 235 h 283"/>
                <a:gd name="T2" fmla="*/ 388 w 507"/>
                <a:gd name="T3" fmla="*/ 202 h 283"/>
                <a:gd name="T4" fmla="*/ 490 w 507"/>
                <a:gd name="T5" fmla="*/ 141 h 283"/>
                <a:gd name="T6" fmla="*/ 325 w 507"/>
                <a:gd name="T7" fmla="*/ 74 h 283"/>
                <a:gd name="T8" fmla="*/ 217 w 507"/>
                <a:gd name="T9" fmla="*/ 13 h 283"/>
                <a:gd name="T10" fmla="*/ 160 w 507"/>
                <a:gd name="T11" fmla="*/ 114 h 283"/>
                <a:gd name="T12" fmla="*/ 52 w 507"/>
                <a:gd name="T13" fmla="*/ 229 h 283"/>
                <a:gd name="T14" fmla="*/ 234 w 507"/>
                <a:gd name="T15" fmla="*/ 235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283">
                  <a:moveTo>
                    <a:pt x="234" y="235"/>
                  </a:moveTo>
                  <a:cubicBezTo>
                    <a:pt x="314" y="229"/>
                    <a:pt x="388" y="202"/>
                    <a:pt x="388" y="202"/>
                  </a:cubicBezTo>
                  <a:cubicBezTo>
                    <a:pt x="388" y="202"/>
                    <a:pt x="507" y="208"/>
                    <a:pt x="490" y="141"/>
                  </a:cubicBezTo>
                  <a:cubicBezTo>
                    <a:pt x="473" y="74"/>
                    <a:pt x="348" y="67"/>
                    <a:pt x="325" y="74"/>
                  </a:cubicBezTo>
                  <a:cubicBezTo>
                    <a:pt x="302" y="81"/>
                    <a:pt x="262" y="0"/>
                    <a:pt x="217" y="13"/>
                  </a:cubicBezTo>
                  <a:cubicBezTo>
                    <a:pt x="175" y="26"/>
                    <a:pt x="160" y="94"/>
                    <a:pt x="160" y="114"/>
                  </a:cubicBezTo>
                  <a:cubicBezTo>
                    <a:pt x="160" y="134"/>
                    <a:pt x="0" y="175"/>
                    <a:pt x="52" y="229"/>
                  </a:cubicBezTo>
                  <a:cubicBezTo>
                    <a:pt x="103" y="283"/>
                    <a:pt x="154" y="242"/>
                    <a:pt x="234" y="23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6" name="Freeform 113"/>
            <p:cNvSpPr>
              <a:spLocks/>
            </p:cNvSpPr>
            <p:nvPr userDrawn="1"/>
          </p:nvSpPr>
          <p:spPr bwMode="auto">
            <a:xfrm>
              <a:off x="7190461" y="2608802"/>
              <a:ext cx="291403" cy="282661"/>
            </a:xfrm>
            <a:custGeom>
              <a:avLst/>
              <a:gdLst>
                <a:gd name="T0" fmla="*/ 188 w 889"/>
                <a:gd name="T1" fmla="*/ 761 h 862"/>
                <a:gd name="T2" fmla="*/ 308 w 889"/>
                <a:gd name="T3" fmla="*/ 754 h 862"/>
                <a:gd name="T4" fmla="*/ 388 w 889"/>
                <a:gd name="T5" fmla="*/ 646 h 862"/>
                <a:gd name="T6" fmla="*/ 392 w 889"/>
                <a:gd name="T7" fmla="*/ 633 h 862"/>
                <a:gd name="T8" fmla="*/ 433 w 889"/>
                <a:gd name="T9" fmla="*/ 694 h 862"/>
                <a:gd name="T10" fmla="*/ 524 w 889"/>
                <a:gd name="T11" fmla="*/ 640 h 862"/>
                <a:gd name="T12" fmla="*/ 672 w 889"/>
                <a:gd name="T13" fmla="*/ 566 h 862"/>
                <a:gd name="T14" fmla="*/ 792 w 889"/>
                <a:gd name="T15" fmla="*/ 485 h 862"/>
                <a:gd name="T16" fmla="*/ 821 w 889"/>
                <a:gd name="T17" fmla="*/ 290 h 862"/>
                <a:gd name="T18" fmla="*/ 843 w 889"/>
                <a:gd name="T19" fmla="*/ 182 h 862"/>
                <a:gd name="T20" fmla="*/ 741 w 889"/>
                <a:gd name="T21" fmla="*/ 41 h 862"/>
                <a:gd name="T22" fmla="*/ 690 w 889"/>
                <a:gd name="T23" fmla="*/ 270 h 862"/>
                <a:gd name="T24" fmla="*/ 604 w 889"/>
                <a:gd name="T25" fmla="*/ 424 h 862"/>
                <a:gd name="T26" fmla="*/ 428 w 889"/>
                <a:gd name="T27" fmla="*/ 519 h 862"/>
                <a:gd name="T28" fmla="*/ 206 w 889"/>
                <a:gd name="T29" fmla="*/ 519 h 862"/>
                <a:gd name="T30" fmla="*/ 109 w 889"/>
                <a:gd name="T31" fmla="*/ 619 h 862"/>
                <a:gd name="T32" fmla="*/ 17 w 889"/>
                <a:gd name="T33" fmla="*/ 707 h 862"/>
                <a:gd name="T34" fmla="*/ 109 w 889"/>
                <a:gd name="T35" fmla="*/ 862 h 862"/>
                <a:gd name="T36" fmla="*/ 188 w 889"/>
                <a:gd name="T37" fmla="*/ 76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 h="862">
                  <a:moveTo>
                    <a:pt x="188" y="761"/>
                  </a:moveTo>
                  <a:cubicBezTo>
                    <a:pt x="188" y="687"/>
                    <a:pt x="268" y="761"/>
                    <a:pt x="308" y="754"/>
                  </a:cubicBezTo>
                  <a:cubicBezTo>
                    <a:pt x="348" y="747"/>
                    <a:pt x="371" y="700"/>
                    <a:pt x="388" y="646"/>
                  </a:cubicBezTo>
                  <a:cubicBezTo>
                    <a:pt x="390" y="640"/>
                    <a:pt x="391" y="636"/>
                    <a:pt x="392" y="633"/>
                  </a:cubicBezTo>
                  <a:cubicBezTo>
                    <a:pt x="390" y="645"/>
                    <a:pt x="391" y="681"/>
                    <a:pt x="433" y="694"/>
                  </a:cubicBezTo>
                  <a:cubicBezTo>
                    <a:pt x="502" y="714"/>
                    <a:pt x="524" y="660"/>
                    <a:pt x="524" y="640"/>
                  </a:cubicBezTo>
                  <a:cubicBezTo>
                    <a:pt x="524" y="619"/>
                    <a:pt x="650" y="586"/>
                    <a:pt x="672" y="566"/>
                  </a:cubicBezTo>
                  <a:cubicBezTo>
                    <a:pt x="695" y="546"/>
                    <a:pt x="786" y="512"/>
                    <a:pt x="792" y="485"/>
                  </a:cubicBezTo>
                  <a:cubicBezTo>
                    <a:pt x="798" y="458"/>
                    <a:pt x="792" y="303"/>
                    <a:pt x="821" y="290"/>
                  </a:cubicBezTo>
                  <a:cubicBezTo>
                    <a:pt x="849" y="276"/>
                    <a:pt x="889" y="276"/>
                    <a:pt x="843" y="182"/>
                  </a:cubicBezTo>
                  <a:cubicBezTo>
                    <a:pt x="798" y="88"/>
                    <a:pt x="798" y="0"/>
                    <a:pt x="741" y="41"/>
                  </a:cubicBezTo>
                  <a:cubicBezTo>
                    <a:pt x="699" y="71"/>
                    <a:pt x="724" y="189"/>
                    <a:pt x="690" y="270"/>
                  </a:cubicBezTo>
                  <a:cubicBezTo>
                    <a:pt x="655" y="350"/>
                    <a:pt x="627" y="424"/>
                    <a:pt x="604" y="424"/>
                  </a:cubicBezTo>
                  <a:cubicBezTo>
                    <a:pt x="581" y="424"/>
                    <a:pt x="462" y="478"/>
                    <a:pt x="428" y="519"/>
                  </a:cubicBezTo>
                  <a:cubicBezTo>
                    <a:pt x="393" y="559"/>
                    <a:pt x="228" y="485"/>
                    <a:pt x="206" y="519"/>
                  </a:cubicBezTo>
                  <a:cubicBezTo>
                    <a:pt x="183" y="552"/>
                    <a:pt x="137" y="593"/>
                    <a:pt x="109" y="619"/>
                  </a:cubicBezTo>
                  <a:cubicBezTo>
                    <a:pt x="80" y="646"/>
                    <a:pt x="0" y="626"/>
                    <a:pt x="17" y="707"/>
                  </a:cubicBezTo>
                  <a:cubicBezTo>
                    <a:pt x="35" y="788"/>
                    <a:pt x="74" y="862"/>
                    <a:pt x="109" y="862"/>
                  </a:cubicBezTo>
                  <a:cubicBezTo>
                    <a:pt x="143" y="862"/>
                    <a:pt x="188" y="835"/>
                    <a:pt x="188" y="76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7" name="Freeform 114"/>
            <p:cNvSpPr>
              <a:spLocks/>
            </p:cNvSpPr>
            <p:nvPr userDrawn="1"/>
          </p:nvSpPr>
          <p:spPr bwMode="auto">
            <a:xfrm>
              <a:off x="6977737" y="3052290"/>
              <a:ext cx="69243" cy="79373"/>
            </a:xfrm>
            <a:custGeom>
              <a:avLst/>
              <a:gdLst>
                <a:gd name="T0" fmla="*/ 68 w 211"/>
                <a:gd name="T1" fmla="*/ 236 h 242"/>
                <a:gd name="T2" fmla="*/ 137 w 211"/>
                <a:gd name="T3" fmla="*/ 13 h 242"/>
                <a:gd name="T4" fmla="*/ 68 w 211"/>
                <a:gd name="T5" fmla="*/ 236 h 242"/>
              </a:gdLst>
              <a:ahLst/>
              <a:cxnLst>
                <a:cxn ang="0">
                  <a:pos x="T0" y="T1"/>
                </a:cxn>
                <a:cxn ang="0">
                  <a:pos x="T2" y="T3"/>
                </a:cxn>
                <a:cxn ang="0">
                  <a:pos x="T4" y="T5"/>
                </a:cxn>
              </a:cxnLst>
              <a:rect l="0" t="0" r="r" b="b"/>
              <a:pathLst>
                <a:path w="211" h="242">
                  <a:moveTo>
                    <a:pt x="68" y="236"/>
                  </a:moveTo>
                  <a:cubicBezTo>
                    <a:pt x="137" y="229"/>
                    <a:pt x="211" y="0"/>
                    <a:pt x="137" y="13"/>
                  </a:cubicBezTo>
                  <a:cubicBezTo>
                    <a:pt x="52" y="29"/>
                    <a:pt x="0" y="242"/>
                    <a:pt x="68" y="23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8" name="Freeform 115"/>
            <p:cNvSpPr>
              <a:spLocks/>
            </p:cNvSpPr>
            <p:nvPr userDrawn="1"/>
          </p:nvSpPr>
          <p:spPr bwMode="auto">
            <a:xfrm>
              <a:off x="6426429" y="3562107"/>
              <a:ext cx="271421" cy="315271"/>
            </a:xfrm>
            <a:custGeom>
              <a:avLst/>
              <a:gdLst>
                <a:gd name="T0" fmla="*/ 799 w 828"/>
                <a:gd name="T1" fmla="*/ 686 h 962"/>
                <a:gd name="T2" fmla="*/ 771 w 828"/>
                <a:gd name="T3" fmla="*/ 592 h 962"/>
                <a:gd name="T4" fmla="*/ 611 w 828"/>
                <a:gd name="T5" fmla="*/ 444 h 962"/>
                <a:gd name="T6" fmla="*/ 412 w 828"/>
                <a:gd name="T7" fmla="*/ 255 h 962"/>
                <a:gd name="T8" fmla="*/ 213 w 828"/>
                <a:gd name="T9" fmla="*/ 67 h 962"/>
                <a:gd name="T10" fmla="*/ 70 w 828"/>
                <a:gd name="T11" fmla="*/ 6 h 962"/>
                <a:gd name="T12" fmla="*/ 190 w 828"/>
                <a:gd name="T13" fmla="*/ 188 h 962"/>
                <a:gd name="T14" fmla="*/ 361 w 828"/>
                <a:gd name="T15" fmla="*/ 437 h 962"/>
                <a:gd name="T16" fmla="*/ 439 w 828"/>
                <a:gd name="T17" fmla="*/ 768 h 962"/>
                <a:gd name="T18" fmla="*/ 685 w 828"/>
                <a:gd name="T19" fmla="*/ 895 h 962"/>
                <a:gd name="T20" fmla="*/ 759 w 828"/>
                <a:gd name="T21" fmla="*/ 888 h 962"/>
                <a:gd name="T22" fmla="*/ 799 w 828"/>
                <a:gd name="T23" fmla="*/ 686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8" h="962">
                  <a:moveTo>
                    <a:pt x="799" y="686"/>
                  </a:moveTo>
                  <a:cubicBezTo>
                    <a:pt x="828" y="645"/>
                    <a:pt x="816" y="585"/>
                    <a:pt x="771" y="592"/>
                  </a:cubicBezTo>
                  <a:cubicBezTo>
                    <a:pt x="725" y="599"/>
                    <a:pt x="685" y="504"/>
                    <a:pt x="611" y="444"/>
                  </a:cubicBezTo>
                  <a:cubicBezTo>
                    <a:pt x="537" y="383"/>
                    <a:pt x="480" y="343"/>
                    <a:pt x="412" y="255"/>
                  </a:cubicBezTo>
                  <a:cubicBezTo>
                    <a:pt x="344" y="168"/>
                    <a:pt x="258" y="114"/>
                    <a:pt x="213" y="67"/>
                  </a:cubicBezTo>
                  <a:cubicBezTo>
                    <a:pt x="167" y="20"/>
                    <a:pt x="99" y="0"/>
                    <a:pt x="70" y="6"/>
                  </a:cubicBezTo>
                  <a:cubicBezTo>
                    <a:pt x="0" y="23"/>
                    <a:pt x="173" y="168"/>
                    <a:pt x="190" y="188"/>
                  </a:cubicBezTo>
                  <a:cubicBezTo>
                    <a:pt x="207" y="208"/>
                    <a:pt x="361" y="363"/>
                    <a:pt x="361" y="437"/>
                  </a:cubicBezTo>
                  <a:cubicBezTo>
                    <a:pt x="361" y="511"/>
                    <a:pt x="410" y="741"/>
                    <a:pt x="439" y="768"/>
                  </a:cubicBezTo>
                  <a:cubicBezTo>
                    <a:pt x="467" y="795"/>
                    <a:pt x="663" y="841"/>
                    <a:pt x="685" y="895"/>
                  </a:cubicBezTo>
                  <a:cubicBezTo>
                    <a:pt x="708" y="948"/>
                    <a:pt x="759" y="962"/>
                    <a:pt x="759" y="888"/>
                  </a:cubicBezTo>
                  <a:cubicBezTo>
                    <a:pt x="759" y="814"/>
                    <a:pt x="771" y="726"/>
                    <a:pt x="799" y="68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9" name="Freeform 116"/>
            <p:cNvSpPr>
              <a:spLocks/>
            </p:cNvSpPr>
            <p:nvPr userDrawn="1"/>
          </p:nvSpPr>
          <p:spPr bwMode="auto">
            <a:xfrm>
              <a:off x="6507467" y="3447350"/>
              <a:ext cx="153056" cy="244779"/>
            </a:xfrm>
            <a:custGeom>
              <a:avLst/>
              <a:gdLst>
                <a:gd name="T0" fmla="*/ 119 w 467"/>
                <a:gd name="T1" fmla="*/ 275 h 747"/>
                <a:gd name="T2" fmla="*/ 228 w 467"/>
                <a:gd name="T3" fmla="*/ 565 h 747"/>
                <a:gd name="T4" fmla="*/ 381 w 467"/>
                <a:gd name="T5" fmla="*/ 713 h 747"/>
                <a:gd name="T6" fmla="*/ 444 w 467"/>
                <a:gd name="T7" fmla="*/ 659 h 747"/>
                <a:gd name="T8" fmla="*/ 370 w 467"/>
                <a:gd name="T9" fmla="*/ 511 h 747"/>
                <a:gd name="T10" fmla="*/ 290 w 467"/>
                <a:gd name="T11" fmla="*/ 309 h 747"/>
                <a:gd name="T12" fmla="*/ 176 w 467"/>
                <a:gd name="T13" fmla="*/ 154 h 747"/>
                <a:gd name="T14" fmla="*/ 45 w 467"/>
                <a:gd name="T15" fmla="*/ 0 h 747"/>
                <a:gd name="T16" fmla="*/ 22 w 467"/>
                <a:gd name="T17" fmla="*/ 141 h 747"/>
                <a:gd name="T18" fmla="*/ 119 w 467"/>
                <a:gd name="T19" fmla="*/ 27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747">
                  <a:moveTo>
                    <a:pt x="119" y="275"/>
                  </a:moveTo>
                  <a:cubicBezTo>
                    <a:pt x="148" y="397"/>
                    <a:pt x="205" y="518"/>
                    <a:pt x="228" y="565"/>
                  </a:cubicBezTo>
                  <a:cubicBezTo>
                    <a:pt x="250" y="612"/>
                    <a:pt x="347" y="679"/>
                    <a:pt x="381" y="713"/>
                  </a:cubicBezTo>
                  <a:cubicBezTo>
                    <a:pt x="416" y="747"/>
                    <a:pt x="467" y="699"/>
                    <a:pt x="444" y="659"/>
                  </a:cubicBezTo>
                  <a:cubicBezTo>
                    <a:pt x="421" y="619"/>
                    <a:pt x="376" y="558"/>
                    <a:pt x="370" y="511"/>
                  </a:cubicBezTo>
                  <a:cubicBezTo>
                    <a:pt x="364" y="464"/>
                    <a:pt x="336" y="390"/>
                    <a:pt x="290" y="309"/>
                  </a:cubicBezTo>
                  <a:cubicBezTo>
                    <a:pt x="245" y="228"/>
                    <a:pt x="205" y="208"/>
                    <a:pt x="176" y="154"/>
                  </a:cubicBezTo>
                  <a:cubicBezTo>
                    <a:pt x="148" y="100"/>
                    <a:pt x="45" y="0"/>
                    <a:pt x="45" y="0"/>
                  </a:cubicBezTo>
                  <a:cubicBezTo>
                    <a:pt x="0" y="6"/>
                    <a:pt x="0" y="107"/>
                    <a:pt x="22" y="141"/>
                  </a:cubicBezTo>
                  <a:cubicBezTo>
                    <a:pt x="45" y="175"/>
                    <a:pt x="91" y="154"/>
                    <a:pt x="119" y="27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0" name="Freeform 117"/>
            <p:cNvSpPr>
              <a:spLocks/>
            </p:cNvSpPr>
            <p:nvPr userDrawn="1"/>
          </p:nvSpPr>
          <p:spPr bwMode="auto">
            <a:xfrm>
              <a:off x="6665380" y="3853094"/>
              <a:ext cx="209810" cy="88254"/>
            </a:xfrm>
            <a:custGeom>
              <a:avLst/>
              <a:gdLst>
                <a:gd name="T0" fmla="*/ 543 w 640"/>
                <a:gd name="T1" fmla="*/ 128 h 269"/>
                <a:gd name="T2" fmla="*/ 372 w 640"/>
                <a:gd name="T3" fmla="*/ 87 h 269"/>
                <a:gd name="T4" fmla="*/ 302 w 640"/>
                <a:gd name="T5" fmla="*/ 128 h 269"/>
                <a:gd name="T6" fmla="*/ 281 w 640"/>
                <a:gd name="T7" fmla="*/ 107 h 269"/>
                <a:gd name="T8" fmla="*/ 121 w 640"/>
                <a:gd name="T9" fmla="*/ 54 h 269"/>
                <a:gd name="T10" fmla="*/ 42 w 640"/>
                <a:gd name="T11" fmla="*/ 34 h 269"/>
                <a:gd name="T12" fmla="*/ 70 w 640"/>
                <a:gd name="T13" fmla="*/ 155 h 269"/>
                <a:gd name="T14" fmla="*/ 207 w 640"/>
                <a:gd name="T15" fmla="*/ 175 h 269"/>
                <a:gd name="T16" fmla="*/ 300 w 640"/>
                <a:gd name="T17" fmla="*/ 145 h 269"/>
                <a:gd name="T18" fmla="*/ 315 w 640"/>
                <a:gd name="T19" fmla="*/ 168 h 269"/>
                <a:gd name="T20" fmla="*/ 457 w 640"/>
                <a:gd name="T21" fmla="*/ 229 h 269"/>
                <a:gd name="T22" fmla="*/ 634 w 640"/>
                <a:gd name="T23" fmla="*/ 229 h 269"/>
                <a:gd name="T24" fmla="*/ 543 w 640"/>
                <a:gd name="T25" fmla="*/ 1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269">
                  <a:moveTo>
                    <a:pt x="543" y="128"/>
                  </a:moveTo>
                  <a:cubicBezTo>
                    <a:pt x="514" y="128"/>
                    <a:pt x="372" y="87"/>
                    <a:pt x="372" y="87"/>
                  </a:cubicBezTo>
                  <a:cubicBezTo>
                    <a:pt x="347" y="100"/>
                    <a:pt x="312" y="110"/>
                    <a:pt x="302" y="128"/>
                  </a:cubicBezTo>
                  <a:cubicBezTo>
                    <a:pt x="299" y="122"/>
                    <a:pt x="293" y="115"/>
                    <a:pt x="281" y="107"/>
                  </a:cubicBezTo>
                  <a:cubicBezTo>
                    <a:pt x="218" y="67"/>
                    <a:pt x="144" y="107"/>
                    <a:pt x="121" y="54"/>
                  </a:cubicBezTo>
                  <a:cubicBezTo>
                    <a:pt x="99" y="0"/>
                    <a:pt x="65" y="0"/>
                    <a:pt x="42" y="34"/>
                  </a:cubicBezTo>
                  <a:cubicBezTo>
                    <a:pt x="0" y="95"/>
                    <a:pt x="53" y="141"/>
                    <a:pt x="70" y="155"/>
                  </a:cubicBezTo>
                  <a:cubicBezTo>
                    <a:pt x="87" y="168"/>
                    <a:pt x="150" y="181"/>
                    <a:pt x="207" y="175"/>
                  </a:cubicBezTo>
                  <a:cubicBezTo>
                    <a:pt x="243" y="171"/>
                    <a:pt x="287" y="161"/>
                    <a:pt x="300" y="145"/>
                  </a:cubicBezTo>
                  <a:cubicBezTo>
                    <a:pt x="302" y="151"/>
                    <a:pt x="307" y="159"/>
                    <a:pt x="315" y="168"/>
                  </a:cubicBezTo>
                  <a:cubicBezTo>
                    <a:pt x="361" y="215"/>
                    <a:pt x="389" y="235"/>
                    <a:pt x="457" y="229"/>
                  </a:cubicBezTo>
                  <a:cubicBezTo>
                    <a:pt x="526" y="222"/>
                    <a:pt x="629" y="269"/>
                    <a:pt x="634" y="229"/>
                  </a:cubicBezTo>
                  <a:cubicBezTo>
                    <a:pt x="640" y="188"/>
                    <a:pt x="571" y="128"/>
                    <a:pt x="543" y="12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1" name="Freeform 118"/>
            <p:cNvSpPr>
              <a:spLocks/>
            </p:cNvSpPr>
            <p:nvPr userDrawn="1"/>
          </p:nvSpPr>
          <p:spPr bwMode="auto">
            <a:xfrm>
              <a:off x="6965942" y="3937046"/>
              <a:ext cx="36079" cy="46208"/>
            </a:xfrm>
            <a:custGeom>
              <a:avLst/>
              <a:gdLst>
                <a:gd name="T0" fmla="*/ 13 w 110"/>
                <a:gd name="T1" fmla="*/ 53 h 141"/>
                <a:gd name="T2" fmla="*/ 104 w 110"/>
                <a:gd name="T3" fmla="*/ 74 h 141"/>
                <a:gd name="T4" fmla="*/ 13 w 110"/>
                <a:gd name="T5" fmla="*/ 53 h 141"/>
              </a:gdLst>
              <a:ahLst/>
              <a:cxnLst>
                <a:cxn ang="0">
                  <a:pos x="T0" y="T1"/>
                </a:cxn>
                <a:cxn ang="0">
                  <a:pos x="T2" y="T3"/>
                </a:cxn>
                <a:cxn ang="0">
                  <a:pos x="T4" y="T5"/>
                </a:cxn>
              </a:cxnLst>
              <a:rect l="0" t="0" r="r" b="b"/>
              <a:pathLst>
                <a:path w="110" h="141">
                  <a:moveTo>
                    <a:pt x="13" y="53"/>
                  </a:moveTo>
                  <a:cubicBezTo>
                    <a:pt x="0" y="114"/>
                    <a:pt x="99" y="141"/>
                    <a:pt x="104" y="74"/>
                  </a:cubicBezTo>
                  <a:cubicBezTo>
                    <a:pt x="110" y="6"/>
                    <a:pt x="25" y="0"/>
                    <a:pt x="13" y="5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2" name="Freeform 119"/>
            <p:cNvSpPr>
              <a:spLocks/>
            </p:cNvSpPr>
            <p:nvPr userDrawn="1"/>
          </p:nvSpPr>
          <p:spPr bwMode="auto">
            <a:xfrm>
              <a:off x="7067656" y="3901661"/>
              <a:ext cx="72712" cy="92416"/>
            </a:xfrm>
            <a:custGeom>
              <a:avLst/>
              <a:gdLst>
                <a:gd name="T0" fmla="*/ 96 w 222"/>
                <a:gd name="T1" fmla="*/ 54 h 282"/>
                <a:gd name="T2" fmla="*/ 5 w 222"/>
                <a:gd name="T3" fmla="*/ 209 h 282"/>
                <a:gd name="T4" fmla="*/ 130 w 222"/>
                <a:gd name="T5" fmla="*/ 168 h 282"/>
                <a:gd name="T6" fmla="*/ 222 w 222"/>
                <a:gd name="T7" fmla="*/ 108 h 282"/>
                <a:gd name="T8" fmla="*/ 96 w 222"/>
                <a:gd name="T9" fmla="*/ 54 h 282"/>
              </a:gdLst>
              <a:ahLst/>
              <a:cxnLst>
                <a:cxn ang="0">
                  <a:pos x="T0" y="T1"/>
                </a:cxn>
                <a:cxn ang="0">
                  <a:pos x="T2" y="T3"/>
                </a:cxn>
                <a:cxn ang="0">
                  <a:pos x="T4" y="T5"/>
                </a:cxn>
                <a:cxn ang="0">
                  <a:pos x="T6" y="T7"/>
                </a:cxn>
                <a:cxn ang="0">
                  <a:pos x="T8" y="T9"/>
                </a:cxn>
              </a:cxnLst>
              <a:rect l="0" t="0" r="r" b="b"/>
              <a:pathLst>
                <a:path w="222" h="282">
                  <a:moveTo>
                    <a:pt x="96" y="54"/>
                  </a:moveTo>
                  <a:cubicBezTo>
                    <a:pt x="62" y="108"/>
                    <a:pt x="0" y="161"/>
                    <a:pt x="5" y="209"/>
                  </a:cubicBezTo>
                  <a:cubicBezTo>
                    <a:pt x="14" y="282"/>
                    <a:pt x="130" y="168"/>
                    <a:pt x="130" y="168"/>
                  </a:cubicBezTo>
                  <a:cubicBezTo>
                    <a:pt x="130" y="168"/>
                    <a:pt x="222" y="155"/>
                    <a:pt x="222" y="108"/>
                  </a:cubicBezTo>
                  <a:cubicBezTo>
                    <a:pt x="222" y="60"/>
                    <a:pt x="130" y="0"/>
                    <a:pt x="96" y="5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3" name="Freeform 120"/>
            <p:cNvSpPr>
              <a:spLocks/>
            </p:cNvSpPr>
            <p:nvPr userDrawn="1"/>
          </p:nvSpPr>
          <p:spPr bwMode="auto">
            <a:xfrm>
              <a:off x="6953592" y="3722934"/>
              <a:ext cx="119614" cy="125581"/>
            </a:xfrm>
            <a:custGeom>
              <a:avLst/>
              <a:gdLst>
                <a:gd name="T0" fmla="*/ 251 w 365"/>
                <a:gd name="T1" fmla="*/ 101 h 383"/>
                <a:gd name="T2" fmla="*/ 348 w 365"/>
                <a:gd name="T3" fmla="*/ 40 h 383"/>
                <a:gd name="T4" fmla="*/ 188 w 365"/>
                <a:gd name="T5" fmla="*/ 27 h 383"/>
                <a:gd name="T6" fmla="*/ 102 w 365"/>
                <a:gd name="T7" fmla="*/ 0 h 383"/>
                <a:gd name="T8" fmla="*/ 63 w 365"/>
                <a:gd name="T9" fmla="*/ 114 h 383"/>
                <a:gd name="T10" fmla="*/ 46 w 365"/>
                <a:gd name="T11" fmla="*/ 262 h 383"/>
                <a:gd name="T12" fmla="*/ 199 w 365"/>
                <a:gd name="T13" fmla="*/ 195 h 383"/>
                <a:gd name="T14" fmla="*/ 234 w 365"/>
                <a:gd name="T15" fmla="*/ 323 h 383"/>
                <a:gd name="T16" fmla="*/ 348 w 365"/>
                <a:gd name="T17" fmla="*/ 377 h 383"/>
                <a:gd name="T18" fmla="*/ 279 w 365"/>
                <a:gd name="T19" fmla="*/ 175 h 383"/>
                <a:gd name="T20" fmla="*/ 251 w 365"/>
                <a:gd name="T21" fmla="*/ 10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383">
                  <a:moveTo>
                    <a:pt x="251" y="101"/>
                  </a:moveTo>
                  <a:cubicBezTo>
                    <a:pt x="325" y="114"/>
                    <a:pt x="365" y="81"/>
                    <a:pt x="348" y="40"/>
                  </a:cubicBezTo>
                  <a:cubicBezTo>
                    <a:pt x="331" y="0"/>
                    <a:pt x="222" y="20"/>
                    <a:pt x="188" y="27"/>
                  </a:cubicBezTo>
                  <a:cubicBezTo>
                    <a:pt x="154" y="33"/>
                    <a:pt x="102" y="0"/>
                    <a:pt x="102" y="0"/>
                  </a:cubicBezTo>
                  <a:cubicBezTo>
                    <a:pt x="68" y="13"/>
                    <a:pt x="74" y="47"/>
                    <a:pt x="63" y="114"/>
                  </a:cubicBezTo>
                  <a:cubicBezTo>
                    <a:pt x="51" y="182"/>
                    <a:pt x="0" y="229"/>
                    <a:pt x="46" y="262"/>
                  </a:cubicBezTo>
                  <a:cubicBezTo>
                    <a:pt x="91" y="296"/>
                    <a:pt x="177" y="148"/>
                    <a:pt x="199" y="195"/>
                  </a:cubicBezTo>
                  <a:cubicBezTo>
                    <a:pt x="222" y="242"/>
                    <a:pt x="194" y="262"/>
                    <a:pt x="234" y="323"/>
                  </a:cubicBezTo>
                  <a:cubicBezTo>
                    <a:pt x="273" y="383"/>
                    <a:pt x="348" y="377"/>
                    <a:pt x="348" y="377"/>
                  </a:cubicBezTo>
                  <a:cubicBezTo>
                    <a:pt x="348" y="377"/>
                    <a:pt x="342" y="215"/>
                    <a:pt x="279" y="175"/>
                  </a:cubicBezTo>
                  <a:cubicBezTo>
                    <a:pt x="216" y="134"/>
                    <a:pt x="177" y="87"/>
                    <a:pt x="251" y="10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4" name="Freeform 121"/>
            <p:cNvSpPr>
              <a:spLocks/>
            </p:cNvSpPr>
            <p:nvPr userDrawn="1"/>
          </p:nvSpPr>
          <p:spPr bwMode="auto">
            <a:xfrm>
              <a:off x="6985369" y="3669926"/>
              <a:ext cx="124887" cy="39686"/>
            </a:xfrm>
            <a:custGeom>
              <a:avLst/>
              <a:gdLst>
                <a:gd name="T0" fmla="*/ 159 w 381"/>
                <a:gd name="T1" fmla="*/ 41 h 121"/>
                <a:gd name="T2" fmla="*/ 40 w 381"/>
                <a:gd name="T3" fmla="*/ 27 h 121"/>
                <a:gd name="T4" fmla="*/ 91 w 381"/>
                <a:gd name="T5" fmla="*/ 115 h 121"/>
                <a:gd name="T6" fmla="*/ 313 w 381"/>
                <a:gd name="T7" fmla="*/ 88 h 121"/>
                <a:gd name="T8" fmla="*/ 359 w 381"/>
                <a:gd name="T9" fmla="*/ 0 h 121"/>
                <a:gd name="T10" fmla="*/ 159 w 381"/>
                <a:gd name="T11" fmla="*/ 41 h 121"/>
              </a:gdLst>
              <a:ahLst/>
              <a:cxnLst>
                <a:cxn ang="0">
                  <a:pos x="T0" y="T1"/>
                </a:cxn>
                <a:cxn ang="0">
                  <a:pos x="T2" y="T3"/>
                </a:cxn>
                <a:cxn ang="0">
                  <a:pos x="T4" y="T5"/>
                </a:cxn>
                <a:cxn ang="0">
                  <a:pos x="T6" y="T7"/>
                </a:cxn>
                <a:cxn ang="0">
                  <a:pos x="T8" y="T9"/>
                </a:cxn>
                <a:cxn ang="0">
                  <a:pos x="T10" y="T11"/>
                </a:cxn>
              </a:cxnLst>
              <a:rect l="0" t="0" r="r" b="b"/>
              <a:pathLst>
                <a:path w="381" h="121">
                  <a:moveTo>
                    <a:pt x="159" y="41"/>
                  </a:moveTo>
                  <a:cubicBezTo>
                    <a:pt x="142" y="47"/>
                    <a:pt x="40" y="27"/>
                    <a:pt x="40" y="27"/>
                  </a:cubicBezTo>
                  <a:cubicBezTo>
                    <a:pt x="0" y="74"/>
                    <a:pt x="28" y="121"/>
                    <a:pt x="91" y="115"/>
                  </a:cubicBezTo>
                  <a:cubicBezTo>
                    <a:pt x="154" y="108"/>
                    <a:pt x="285" y="88"/>
                    <a:pt x="313" y="88"/>
                  </a:cubicBezTo>
                  <a:cubicBezTo>
                    <a:pt x="342" y="88"/>
                    <a:pt x="381" y="0"/>
                    <a:pt x="359" y="0"/>
                  </a:cubicBezTo>
                  <a:cubicBezTo>
                    <a:pt x="336" y="0"/>
                    <a:pt x="176" y="34"/>
                    <a:pt x="159" y="4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5" name="Freeform 122"/>
            <p:cNvSpPr>
              <a:spLocks/>
            </p:cNvSpPr>
            <p:nvPr userDrawn="1"/>
          </p:nvSpPr>
          <p:spPr bwMode="auto">
            <a:xfrm>
              <a:off x="7140368" y="3639398"/>
              <a:ext cx="61611" cy="94359"/>
            </a:xfrm>
            <a:custGeom>
              <a:avLst/>
              <a:gdLst>
                <a:gd name="T0" fmla="*/ 148 w 188"/>
                <a:gd name="T1" fmla="*/ 26 h 288"/>
                <a:gd name="T2" fmla="*/ 68 w 188"/>
                <a:gd name="T3" fmla="*/ 268 h 288"/>
                <a:gd name="T4" fmla="*/ 148 w 188"/>
                <a:gd name="T5" fmla="*/ 26 h 288"/>
              </a:gdLst>
              <a:ahLst/>
              <a:cxnLst>
                <a:cxn ang="0">
                  <a:pos x="T0" y="T1"/>
                </a:cxn>
                <a:cxn ang="0">
                  <a:pos x="T2" y="T3"/>
                </a:cxn>
                <a:cxn ang="0">
                  <a:pos x="T4" y="T5"/>
                </a:cxn>
              </a:cxnLst>
              <a:rect l="0" t="0" r="r" b="b"/>
              <a:pathLst>
                <a:path w="188" h="288">
                  <a:moveTo>
                    <a:pt x="148" y="26"/>
                  </a:moveTo>
                  <a:cubicBezTo>
                    <a:pt x="95" y="0"/>
                    <a:pt x="0" y="248"/>
                    <a:pt x="68" y="268"/>
                  </a:cubicBezTo>
                  <a:cubicBezTo>
                    <a:pt x="136" y="288"/>
                    <a:pt x="188" y="46"/>
                    <a:pt x="148" y="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6" name="Freeform 123"/>
            <p:cNvSpPr>
              <a:spLocks/>
            </p:cNvSpPr>
            <p:nvPr userDrawn="1"/>
          </p:nvSpPr>
          <p:spPr bwMode="auto">
            <a:xfrm>
              <a:off x="6744475" y="3515482"/>
              <a:ext cx="224103" cy="295705"/>
            </a:xfrm>
            <a:custGeom>
              <a:avLst/>
              <a:gdLst>
                <a:gd name="T0" fmla="*/ 598 w 684"/>
                <a:gd name="T1" fmla="*/ 263 h 902"/>
                <a:gd name="T2" fmla="*/ 684 w 684"/>
                <a:gd name="T3" fmla="*/ 175 h 902"/>
                <a:gd name="T4" fmla="*/ 575 w 684"/>
                <a:gd name="T5" fmla="*/ 47 h 902"/>
                <a:gd name="T6" fmla="*/ 478 w 684"/>
                <a:gd name="T7" fmla="*/ 108 h 902"/>
                <a:gd name="T8" fmla="*/ 433 w 684"/>
                <a:gd name="T9" fmla="*/ 195 h 902"/>
                <a:gd name="T10" fmla="*/ 296 w 684"/>
                <a:gd name="T11" fmla="*/ 317 h 902"/>
                <a:gd name="T12" fmla="*/ 205 w 684"/>
                <a:gd name="T13" fmla="*/ 357 h 902"/>
                <a:gd name="T14" fmla="*/ 137 w 684"/>
                <a:gd name="T15" fmla="*/ 458 h 902"/>
                <a:gd name="T16" fmla="*/ 23 w 684"/>
                <a:gd name="T17" fmla="*/ 424 h 902"/>
                <a:gd name="T18" fmla="*/ 57 w 684"/>
                <a:gd name="T19" fmla="*/ 687 h 902"/>
                <a:gd name="T20" fmla="*/ 228 w 684"/>
                <a:gd name="T21" fmla="*/ 862 h 902"/>
                <a:gd name="T22" fmla="*/ 353 w 684"/>
                <a:gd name="T23" fmla="*/ 875 h 902"/>
                <a:gd name="T24" fmla="*/ 518 w 684"/>
                <a:gd name="T25" fmla="*/ 841 h 902"/>
                <a:gd name="T26" fmla="*/ 558 w 684"/>
                <a:gd name="T27" fmla="*/ 626 h 902"/>
                <a:gd name="T28" fmla="*/ 644 w 684"/>
                <a:gd name="T29" fmla="*/ 444 h 902"/>
                <a:gd name="T30" fmla="*/ 598 w 684"/>
                <a:gd name="T31" fmla="*/ 263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4" h="902">
                  <a:moveTo>
                    <a:pt x="598" y="263"/>
                  </a:moveTo>
                  <a:cubicBezTo>
                    <a:pt x="638" y="222"/>
                    <a:pt x="684" y="209"/>
                    <a:pt x="684" y="175"/>
                  </a:cubicBezTo>
                  <a:cubicBezTo>
                    <a:pt x="684" y="142"/>
                    <a:pt x="587" y="270"/>
                    <a:pt x="575" y="47"/>
                  </a:cubicBezTo>
                  <a:cubicBezTo>
                    <a:pt x="573" y="0"/>
                    <a:pt x="484" y="61"/>
                    <a:pt x="478" y="108"/>
                  </a:cubicBezTo>
                  <a:cubicBezTo>
                    <a:pt x="473" y="155"/>
                    <a:pt x="541" y="195"/>
                    <a:pt x="433" y="195"/>
                  </a:cubicBezTo>
                  <a:cubicBezTo>
                    <a:pt x="325" y="195"/>
                    <a:pt x="319" y="296"/>
                    <a:pt x="296" y="317"/>
                  </a:cubicBezTo>
                  <a:cubicBezTo>
                    <a:pt x="273" y="337"/>
                    <a:pt x="251" y="343"/>
                    <a:pt x="205" y="357"/>
                  </a:cubicBezTo>
                  <a:cubicBezTo>
                    <a:pt x="160" y="370"/>
                    <a:pt x="148" y="424"/>
                    <a:pt x="137" y="458"/>
                  </a:cubicBezTo>
                  <a:cubicBezTo>
                    <a:pt x="125" y="491"/>
                    <a:pt x="46" y="397"/>
                    <a:pt x="23" y="424"/>
                  </a:cubicBezTo>
                  <a:cubicBezTo>
                    <a:pt x="0" y="451"/>
                    <a:pt x="17" y="579"/>
                    <a:pt x="57" y="687"/>
                  </a:cubicBezTo>
                  <a:cubicBezTo>
                    <a:pt x="97" y="794"/>
                    <a:pt x="199" y="862"/>
                    <a:pt x="228" y="862"/>
                  </a:cubicBezTo>
                  <a:cubicBezTo>
                    <a:pt x="256" y="862"/>
                    <a:pt x="313" y="862"/>
                    <a:pt x="353" y="875"/>
                  </a:cubicBezTo>
                  <a:cubicBezTo>
                    <a:pt x="393" y="888"/>
                    <a:pt x="524" y="902"/>
                    <a:pt x="518" y="841"/>
                  </a:cubicBezTo>
                  <a:cubicBezTo>
                    <a:pt x="513" y="781"/>
                    <a:pt x="501" y="687"/>
                    <a:pt x="558" y="626"/>
                  </a:cubicBezTo>
                  <a:cubicBezTo>
                    <a:pt x="615" y="566"/>
                    <a:pt x="672" y="532"/>
                    <a:pt x="644" y="444"/>
                  </a:cubicBezTo>
                  <a:cubicBezTo>
                    <a:pt x="615" y="357"/>
                    <a:pt x="558" y="303"/>
                    <a:pt x="598" y="26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7" name="Freeform 124"/>
            <p:cNvSpPr>
              <a:spLocks/>
            </p:cNvSpPr>
            <p:nvPr userDrawn="1"/>
          </p:nvSpPr>
          <p:spPr bwMode="auto">
            <a:xfrm>
              <a:off x="6968578" y="3219777"/>
              <a:ext cx="119337" cy="218691"/>
            </a:xfrm>
            <a:custGeom>
              <a:avLst/>
              <a:gdLst>
                <a:gd name="T0" fmla="*/ 34 w 364"/>
                <a:gd name="T1" fmla="*/ 270 h 667"/>
                <a:gd name="T2" fmla="*/ 159 w 364"/>
                <a:gd name="T3" fmla="*/ 445 h 667"/>
                <a:gd name="T4" fmla="*/ 34 w 364"/>
                <a:gd name="T5" fmla="*/ 606 h 667"/>
                <a:gd name="T6" fmla="*/ 210 w 364"/>
                <a:gd name="T7" fmla="*/ 451 h 667"/>
                <a:gd name="T8" fmla="*/ 347 w 364"/>
                <a:gd name="T9" fmla="*/ 391 h 667"/>
                <a:gd name="T10" fmla="*/ 364 w 364"/>
                <a:gd name="T11" fmla="*/ 357 h 667"/>
                <a:gd name="T12" fmla="*/ 250 w 364"/>
                <a:gd name="T13" fmla="*/ 323 h 667"/>
                <a:gd name="T14" fmla="*/ 165 w 364"/>
                <a:gd name="T15" fmla="*/ 270 h 667"/>
                <a:gd name="T16" fmla="*/ 262 w 364"/>
                <a:gd name="T17" fmla="*/ 101 h 667"/>
                <a:gd name="T18" fmla="*/ 170 w 364"/>
                <a:gd name="T19" fmla="*/ 0 h 667"/>
                <a:gd name="T20" fmla="*/ 119 w 364"/>
                <a:gd name="T21" fmla="*/ 122 h 667"/>
                <a:gd name="T22" fmla="*/ 34 w 364"/>
                <a:gd name="T23" fmla="*/ 27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667">
                  <a:moveTo>
                    <a:pt x="34" y="270"/>
                  </a:moveTo>
                  <a:cubicBezTo>
                    <a:pt x="68" y="350"/>
                    <a:pt x="188" y="411"/>
                    <a:pt x="159" y="445"/>
                  </a:cubicBezTo>
                  <a:cubicBezTo>
                    <a:pt x="131" y="478"/>
                    <a:pt x="45" y="546"/>
                    <a:pt x="34" y="606"/>
                  </a:cubicBezTo>
                  <a:cubicBezTo>
                    <a:pt x="22" y="667"/>
                    <a:pt x="170" y="512"/>
                    <a:pt x="210" y="451"/>
                  </a:cubicBezTo>
                  <a:cubicBezTo>
                    <a:pt x="250" y="391"/>
                    <a:pt x="330" y="424"/>
                    <a:pt x="347" y="391"/>
                  </a:cubicBezTo>
                  <a:cubicBezTo>
                    <a:pt x="364" y="357"/>
                    <a:pt x="364" y="357"/>
                    <a:pt x="364" y="357"/>
                  </a:cubicBezTo>
                  <a:cubicBezTo>
                    <a:pt x="364" y="357"/>
                    <a:pt x="302" y="344"/>
                    <a:pt x="250" y="323"/>
                  </a:cubicBezTo>
                  <a:cubicBezTo>
                    <a:pt x="199" y="303"/>
                    <a:pt x="136" y="377"/>
                    <a:pt x="165" y="270"/>
                  </a:cubicBezTo>
                  <a:cubicBezTo>
                    <a:pt x="193" y="162"/>
                    <a:pt x="279" y="182"/>
                    <a:pt x="262" y="101"/>
                  </a:cubicBezTo>
                  <a:cubicBezTo>
                    <a:pt x="245" y="21"/>
                    <a:pt x="188" y="0"/>
                    <a:pt x="170" y="0"/>
                  </a:cubicBezTo>
                  <a:cubicBezTo>
                    <a:pt x="131" y="0"/>
                    <a:pt x="176" y="75"/>
                    <a:pt x="119" y="122"/>
                  </a:cubicBezTo>
                  <a:cubicBezTo>
                    <a:pt x="62" y="169"/>
                    <a:pt x="0" y="189"/>
                    <a:pt x="34" y="27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8" name="Freeform 125"/>
            <p:cNvSpPr>
              <a:spLocks/>
            </p:cNvSpPr>
            <p:nvPr userDrawn="1"/>
          </p:nvSpPr>
          <p:spPr bwMode="auto">
            <a:xfrm>
              <a:off x="7018811" y="3403084"/>
              <a:ext cx="76597" cy="57309"/>
            </a:xfrm>
            <a:custGeom>
              <a:avLst/>
              <a:gdLst>
                <a:gd name="T0" fmla="*/ 63 w 234"/>
                <a:gd name="T1" fmla="*/ 155 h 175"/>
                <a:gd name="T2" fmla="*/ 211 w 234"/>
                <a:gd name="T3" fmla="*/ 141 h 175"/>
                <a:gd name="T4" fmla="*/ 69 w 234"/>
                <a:gd name="T5" fmla="*/ 27 h 175"/>
                <a:gd name="T6" fmla="*/ 63 w 234"/>
                <a:gd name="T7" fmla="*/ 155 h 175"/>
              </a:gdLst>
              <a:ahLst/>
              <a:cxnLst>
                <a:cxn ang="0">
                  <a:pos x="T0" y="T1"/>
                </a:cxn>
                <a:cxn ang="0">
                  <a:pos x="T2" y="T3"/>
                </a:cxn>
                <a:cxn ang="0">
                  <a:pos x="T4" y="T5"/>
                </a:cxn>
                <a:cxn ang="0">
                  <a:pos x="T6" y="T7"/>
                </a:cxn>
              </a:cxnLst>
              <a:rect l="0" t="0" r="r" b="b"/>
              <a:pathLst>
                <a:path w="234" h="175">
                  <a:moveTo>
                    <a:pt x="63" y="155"/>
                  </a:moveTo>
                  <a:cubicBezTo>
                    <a:pt x="126" y="155"/>
                    <a:pt x="234" y="175"/>
                    <a:pt x="211" y="141"/>
                  </a:cubicBezTo>
                  <a:cubicBezTo>
                    <a:pt x="188" y="108"/>
                    <a:pt x="132" y="0"/>
                    <a:pt x="69" y="27"/>
                  </a:cubicBezTo>
                  <a:cubicBezTo>
                    <a:pt x="49" y="35"/>
                    <a:pt x="0" y="155"/>
                    <a:pt x="63" y="15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9" name="Freeform 126"/>
            <p:cNvSpPr>
              <a:spLocks/>
            </p:cNvSpPr>
            <p:nvPr userDrawn="1"/>
          </p:nvSpPr>
          <p:spPr bwMode="auto">
            <a:xfrm>
              <a:off x="7071263" y="3378107"/>
              <a:ext cx="67162" cy="46902"/>
            </a:xfrm>
            <a:custGeom>
              <a:avLst/>
              <a:gdLst>
                <a:gd name="T0" fmla="*/ 97 w 205"/>
                <a:gd name="T1" fmla="*/ 2 h 143"/>
                <a:gd name="T2" fmla="*/ 102 w 205"/>
                <a:gd name="T3" fmla="*/ 137 h 143"/>
                <a:gd name="T4" fmla="*/ 97 w 205"/>
                <a:gd name="T5" fmla="*/ 2 h 143"/>
              </a:gdLst>
              <a:ahLst/>
              <a:cxnLst>
                <a:cxn ang="0">
                  <a:pos x="T0" y="T1"/>
                </a:cxn>
                <a:cxn ang="0">
                  <a:pos x="T2" y="T3"/>
                </a:cxn>
                <a:cxn ang="0">
                  <a:pos x="T4" y="T5"/>
                </a:cxn>
              </a:cxnLst>
              <a:rect l="0" t="0" r="r" b="b"/>
              <a:pathLst>
                <a:path w="205" h="143">
                  <a:moveTo>
                    <a:pt x="97" y="2"/>
                  </a:moveTo>
                  <a:cubicBezTo>
                    <a:pt x="74" y="0"/>
                    <a:pt x="0" y="143"/>
                    <a:pt x="102" y="137"/>
                  </a:cubicBezTo>
                  <a:cubicBezTo>
                    <a:pt x="205" y="130"/>
                    <a:pt x="176" y="9"/>
                    <a:pt x="97" y="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0" name="Freeform 127"/>
            <p:cNvSpPr>
              <a:spLocks/>
            </p:cNvSpPr>
            <p:nvPr userDrawn="1"/>
          </p:nvSpPr>
          <p:spPr bwMode="auto">
            <a:xfrm>
              <a:off x="7017146" y="3460393"/>
              <a:ext cx="126830" cy="92833"/>
            </a:xfrm>
            <a:custGeom>
              <a:avLst/>
              <a:gdLst>
                <a:gd name="T0" fmla="*/ 370 w 387"/>
                <a:gd name="T1" fmla="*/ 114 h 283"/>
                <a:gd name="T2" fmla="*/ 279 w 387"/>
                <a:gd name="T3" fmla="*/ 0 h 283"/>
                <a:gd name="T4" fmla="*/ 148 w 387"/>
                <a:gd name="T5" fmla="*/ 67 h 283"/>
                <a:gd name="T6" fmla="*/ 17 w 387"/>
                <a:gd name="T7" fmla="*/ 162 h 283"/>
                <a:gd name="T8" fmla="*/ 188 w 387"/>
                <a:gd name="T9" fmla="*/ 215 h 283"/>
                <a:gd name="T10" fmla="*/ 273 w 387"/>
                <a:gd name="T11" fmla="*/ 269 h 283"/>
                <a:gd name="T12" fmla="*/ 370 w 387"/>
                <a:gd name="T13" fmla="*/ 114 h 283"/>
              </a:gdLst>
              <a:ahLst/>
              <a:cxnLst>
                <a:cxn ang="0">
                  <a:pos x="T0" y="T1"/>
                </a:cxn>
                <a:cxn ang="0">
                  <a:pos x="T2" y="T3"/>
                </a:cxn>
                <a:cxn ang="0">
                  <a:pos x="T4" y="T5"/>
                </a:cxn>
                <a:cxn ang="0">
                  <a:pos x="T6" y="T7"/>
                </a:cxn>
                <a:cxn ang="0">
                  <a:pos x="T8" y="T9"/>
                </a:cxn>
                <a:cxn ang="0">
                  <a:pos x="T10" y="T11"/>
                </a:cxn>
                <a:cxn ang="0">
                  <a:pos x="T12" y="T13"/>
                </a:cxn>
              </a:cxnLst>
              <a:rect l="0" t="0" r="r" b="b"/>
              <a:pathLst>
                <a:path w="387" h="283">
                  <a:moveTo>
                    <a:pt x="370" y="114"/>
                  </a:moveTo>
                  <a:cubicBezTo>
                    <a:pt x="353" y="67"/>
                    <a:pt x="279" y="0"/>
                    <a:pt x="279" y="0"/>
                  </a:cubicBezTo>
                  <a:cubicBezTo>
                    <a:pt x="199" y="121"/>
                    <a:pt x="205" y="94"/>
                    <a:pt x="148" y="67"/>
                  </a:cubicBezTo>
                  <a:cubicBezTo>
                    <a:pt x="91" y="40"/>
                    <a:pt x="0" y="128"/>
                    <a:pt x="17" y="162"/>
                  </a:cubicBezTo>
                  <a:cubicBezTo>
                    <a:pt x="34" y="195"/>
                    <a:pt x="159" y="155"/>
                    <a:pt x="188" y="215"/>
                  </a:cubicBezTo>
                  <a:cubicBezTo>
                    <a:pt x="216" y="276"/>
                    <a:pt x="216" y="283"/>
                    <a:pt x="273" y="269"/>
                  </a:cubicBezTo>
                  <a:cubicBezTo>
                    <a:pt x="330" y="256"/>
                    <a:pt x="387" y="162"/>
                    <a:pt x="370" y="11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1" name="Freeform 128"/>
            <p:cNvSpPr>
              <a:spLocks/>
            </p:cNvSpPr>
            <p:nvPr userDrawn="1"/>
          </p:nvSpPr>
          <p:spPr bwMode="auto">
            <a:xfrm>
              <a:off x="7214745" y="3701009"/>
              <a:ext cx="438909" cy="295427"/>
            </a:xfrm>
            <a:custGeom>
              <a:avLst/>
              <a:gdLst>
                <a:gd name="T0" fmla="*/ 1254 w 1339"/>
                <a:gd name="T1" fmla="*/ 686 h 901"/>
                <a:gd name="T2" fmla="*/ 1128 w 1339"/>
                <a:gd name="T3" fmla="*/ 504 h 901"/>
                <a:gd name="T4" fmla="*/ 1026 w 1339"/>
                <a:gd name="T5" fmla="*/ 410 h 901"/>
                <a:gd name="T6" fmla="*/ 877 w 1339"/>
                <a:gd name="T7" fmla="*/ 262 h 901"/>
                <a:gd name="T8" fmla="*/ 678 w 1339"/>
                <a:gd name="T9" fmla="*/ 154 h 901"/>
                <a:gd name="T10" fmla="*/ 650 w 1339"/>
                <a:gd name="T11" fmla="*/ 141 h 901"/>
                <a:gd name="T12" fmla="*/ 376 w 1339"/>
                <a:gd name="T13" fmla="*/ 134 h 901"/>
                <a:gd name="T14" fmla="*/ 308 w 1339"/>
                <a:gd name="T15" fmla="*/ 107 h 901"/>
                <a:gd name="T16" fmla="*/ 171 w 1339"/>
                <a:gd name="T17" fmla="*/ 60 h 901"/>
                <a:gd name="T18" fmla="*/ 63 w 1339"/>
                <a:gd name="T19" fmla="*/ 60 h 901"/>
                <a:gd name="T20" fmla="*/ 97 w 1339"/>
                <a:gd name="T21" fmla="*/ 134 h 901"/>
                <a:gd name="T22" fmla="*/ 183 w 1339"/>
                <a:gd name="T23" fmla="*/ 208 h 901"/>
                <a:gd name="T24" fmla="*/ 149 w 1339"/>
                <a:gd name="T25" fmla="*/ 336 h 901"/>
                <a:gd name="T26" fmla="*/ 297 w 1339"/>
                <a:gd name="T27" fmla="*/ 336 h 901"/>
                <a:gd name="T28" fmla="*/ 388 w 1339"/>
                <a:gd name="T29" fmla="*/ 390 h 901"/>
                <a:gd name="T30" fmla="*/ 547 w 1339"/>
                <a:gd name="T31" fmla="*/ 484 h 901"/>
                <a:gd name="T32" fmla="*/ 593 w 1339"/>
                <a:gd name="T33" fmla="*/ 598 h 901"/>
                <a:gd name="T34" fmla="*/ 530 w 1339"/>
                <a:gd name="T35" fmla="*/ 672 h 901"/>
                <a:gd name="T36" fmla="*/ 673 w 1339"/>
                <a:gd name="T37" fmla="*/ 672 h 901"/>
                <a:gd name="T38" fmla="*/ 678 w 1339"/>
                <a:gd name="T39" fmla="*/ 687 h 901"/>
                <a:gd name="T40" fmla="*/ 792 w 1339"/>
                <a:gd name="T41" fmla="*/ 814 h 901"/>
                <a:gd name="T42" fmla="*/ 912 w 1339"/>
                <a:gd name="T43" fmla="*/ 652 h 901"/>
                <a:gd name="T44" fmla="*/ 1065 w 1339"/>
                <a:gd name="T45" fmla="*/ 659 h 901"/>
                <a:gd name="T46" fmla="*/ 1179 w 1339"/>
                <a:gd name="T47" fmla="*/ 821 h 901"/>
                <a:gd name="T48" fmla="*/ 1333 w 1339"/>
                <a:gd name="T49" fmla="*/ 868 h 901"/>
                <a:gd name="T50" fmla="*/ 1254 w 1339"/>
                <a:gd name="T51" fmla="*/ 68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901">
                  <a:moveTo>
                    <a:pt x="1254" y="686"/>
                  </a:moveTo>
                  <a:cubicBezTo>
                    <a:pt x="1208" y="666"/>
                    <a:pt x="1128" y="551"/>
                    <a:pt x="1128" y="504"/>
                  </a:cubicBezTo>
                  <a:cubicBezTo>
                    <a:pt x="1128" y="457"/>
                    <a:pt x="1060" y="444"/>
                    <a:pt x="1026" y="410"/>
                  </a:cubicBezTo>
                  <a:cubicBezTo>
                    <a:pt x="991" y="376"/>
                    <a:pt x="963" y="282"/>
                    <a:pt x="877" y="262"/>
                  </a:cubicBezTo>
                  <a:cubicBezTo>
                    <a:pt x="792" y="242"/>
                    <a:pt x="769" y="208"/>
                    <a:pt x="678" y="154"/>
                  </a:cubicBezTo>
                  <a:cubicBezTo>
                    <a:pt x="670" y="149"/>
                    <a:pt x="660" y="145"/>
                    <a:pt x="650" y="141"/>
                  </a:cubicBezTo>
                  <a:cubicBezTo>
                    <a:pt x="551" y="101"/>
                    <a:pt x="382" y="104"/>
                    <a:pt x="376" y="134"/>
                  </a:cubicBezTo>
                  <a:cubicBezTo>
                    <a:pt x="371" y="168"/>
                    <a:pt x="376" y="134"/>
                    <a:pt x="308" y="107"/>
                  </a:cubicBezTo>
                  <a:cubicBezTo>
                    <a:pt x="240" y="80"/>
                    <a:pt x="189" y="107"/>
                    <a:pt x="171" y="60"/>
                  </a:cubicBezTo>
                  <a:cubicBezTo>
                    <a:pt x="154" y="13"/>
                    <a:pt x="114" y="0"/>
                    <a:pt x="63" y="60"/>
                  </a:cubicBezTo>
                  <a:cubicBezTo>
                    <a:pt x="20" y="111"/>
                    <a:pt x="0" y="114"/>
                    <a:pt x="97" y="134"/>
                  </a:cubicBezTo>
                  <a:cubicBezTo>
                    <a:pt x="194" y="154"/>
                    <a:pt x="223" y="154"/>
                    <a:pt x="183" y="208"/>
                  </a:cubicBezTo>
                  <a:cubicBezTo>
                    <a:pt x="143" y="262"/>
                    <a:pt x="114" y="329"/>
                    <a:pt x="149" y="336"/>
                  </a:cubicBezTo>
                  <a:cubicBezTo>
                    <a:pt x="183" y="343"/>
                    <a:pt x="285" y="309"/>
                    <a:pt x="297" y="336"/>
                  </a:cubicBezTo>
                  <a:cubicBezTo>
                    <a:pt x="308" y="363"/>
                    <a:pt x="274" y="370"/>
                    <a:pt x="388" y="390"/>
                  </a:cubicBezTo>
                  <a:cubicBezTo>
                    <a:pt x="502" y="410"/>
                    <a:pt x="524" y="457"/>
                    <a:pt x="547" y="484"/>
                  </a:cubicBezTo>
                  <a:cubicBezTo>
                    <a:pt x="570" y="511"/>
                    <a:pt x="638" y="598"/>
                    <a:pt x="593" y="598"/>
                  </a:cubicBezTo>
                  <a:cubicBezTo>
                    <a:pt x="547" y="598"/>
                    <a:pt x="496" y="666"/>
                    <a:pt x="530" y="672"/>
                  </a:cubicBezTo>
                  <a:cubicBezTo>
                    <a:pt x="564" y="679"/>
                    <a:pt x="667" y="652"/>
                    <a:pt x="673" y="672"/>
                  </a:cubicBezTo>
                  <a:cubicBezTo>
                    <a:pt x="673" y="675"/>
                    <a:pt x="675" y="681"/>
                    <a:pt x="678" y="687"/>
                  </a:cubicBezTo>
                  <a:cubicBezTo>
                    <a:pt x="695" y="727"/>
                    <a:pt x="743" y="820"/>
                    <a:pt x="792" y="814"/>
                  </a:cubicBezTo>
                  <a:cubicBezTo>
                    <a:pt x="849" y="807"/>
                    <a:pt x="883" y="686"/>
                    <a:pt x="912" y="652"/>
                  </a:cubicBezTo>
                  <a:cubicBezTo>
                    <a:pt x="940" y="619"/>
                    <a:pt x="1054" y="598"/>
                    <a:pt x="1065" y="659"/>
                  </a:cubicBezTo>
                  <a:cubicBezTo>
                    <a:pt x="1077" y="720"/>
                    <a:pt x="1111" y="780"/>
                    <a:pt x="1179" y="821"/>
                  </a:cubicBezTo>
                  <a:cubicBezTo>
                    <a:pt x="1248" y="861"/>
                    <a:pt x="1328" y="901"/>
                    <a:pt x="1333" y="868"/>
                  </a:cubicBezTo>
                  <a:cubicBezTo>
                    <a:pt x="1339" y="834"/>
                    <a:pt x="1299" y="706"/>
                    <a:pt x="1254" y="68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2" name="Freeform 129"/>
            <p:cNvSpPr>
              <a:spLocks/>
            </p:cNvSpPr>
            <p:nvPr userDrawn="1"/>
          </p:nvSpPr>
          <p:spPr bwMode="auto">
            <a:xfrm>
              <a:off x="6088818" y="2337797"/>
              <a:ext cx="1177825" cy="1199333"/>
            </a:xfrm>
            <a:custGeom>
              <a:avLst/>
              <a:gdLst>
                <a:gd name="T0" fmla="*/ 3282 w 3593"/>
                <a:gd name="T1" fmla="*/ 1029 h 3659"/>
                <a:gd name="T2" fmla="*/ 3475 w 3593"/>
                <a:gd name="T3" fmla="*/ 827 h 3659"/>
                <a:gd name="T4" fmla="*/ 3593 w 3593"/>
                <a:gd name="T5" fmla="*/ 757 h 3659"/>
                <a:gd name="T6" fmla="*/ 3362 w 3593"/>
                <a:gd name="T7" fmla="*/ 326 h 3659"/>
                <a:gd name="T8" fmla="*/ 2633 w 3593"/>
                <a:gd name="T9" fmla="*/ 43 h 3659"/>
                <a:gd name="T10" fmla="*/ 2097 w 3593"/>
                <a:gd name="T11" fmla="*/ 382 h 3659"/>
                <a:gd name="T12" fmla="*/ 1533 w 3593"/>
                <a:gd name="T13" fmla="*/ 556 h 3659"/>
                <a:gd name="T14" fmla="*/ 702 w 3593"/>
                <a:gd name="T15" fmla="*/ 504 h 3659"/>
                <a:gd name="T16" fmla="*/ 5 w 3593"/>
                <a:gd name="T17" fmla="*/ 1165 h 3659"/>
                <a:gd name="T18" fmla="*/ 39 w 3593"/>
                <a:gd name="T19" fmla="*/ 1534 h 3659"/>
                <a:gd name="T20" fmla="*/ 281 w 3593"/>
                <a:gd name="T21" fmla="*/ 2029 h 3659"/>
                <a:gd name="T22" fmla="*/ 717 w 3593"/>
                <a:gd name="T23" fmla="*/ 2298 h 3659"/>
                <a:gd name="T24" fmla="*/ 855 w 3593"/>
                <a:gd name="T25" fmla="*/ 2436 h 3659"/>
                <a:gd name="T26" fmla="*/ 1032 w 3593"/>
                <a:gd name="T27" fmla="*/ 2826 h 3659"/>
                <a:gd name="T28" fmla="*/ 1151 w 3593"/>
                <a:gd name="T29" fmla="*/ 2887 h 3659"/>
                <a:gd name="T30" fmla="*/ 1282 w 3593"/>
                <a:gd name="T31" fmla="*/ 3183 h 3659"/>
                <a:gd name="T32" fmla="*/ 1431 w 3593"/>
                <a:gd name="T33" fmla="*/ 3156 h 3659"/>
                <a:gd name="T34" fmla="*/ 1658 w 3593"/>
                <a:gd name="T35" fmla="*/ 3364 h 3659"/>
                <a:gd name="T36" fmla="*/ 1852 w 3593"/>
                <a:gd name="T37" fmla="*/ 3425 h 3659"/>
                <a:gd name="T38" fmla="*/ 2046 w 3593"/>
                <a:gd name="T39" fmla="*/ 3264 h 3659"/>
                <a:gd name="T40" fmla="*/ 1892 w 3593"/>
                <a:gd name="T41" fmla="*/ 2786 h 3659"/>
                <a:gd name="T42" fmla="*/ 1943 w 3593"/>
                <a:gd name="T43" fmla="*/ 2463 h 3659"/>
                <a:gd name="T44" fmla="*/ 1972 w 3593"/>
                <a:gd name="T45" fmla="*/ 2685 h 3659"/>
                <a:gd name="T46" fmla="*/ 2142 w 3593"/>
                <a:gd name="T47" fmla="*/ 2651 h 3659"/>
                <a:gd name="T48" fmla="*/ 2199 w 3593"/>
                <a:gd name="T49" fmla="*/ 2456 h 3659"/>
                <a:gd name="T50" fmla="*/ 2684 w 3593"/>
                <a:gd name="T51" fmla="*/ 2160 h 3659"/>
                <a:gd name="T52" fmla="*/ 2860 w 3593"/>
                <a:gd name="T53" fmla="*/ 1615 h 3659"/>
                <a:gd name="T54" fmla="*/ 2889 w 3593"/>
                <a:gd name="T55" fmla="*/ 1312 h 3659"/>
                <a:gd name="T56" fmla="*/ 2729 w 3593"/>
                <a:gd name="T57" fmla="*/ 1224 h 3659"/>
                <a:gd name="T58" fmla="*/ 2678 w 3593"/>
                <a:gd name="T59" fmla="*/ 1050 h 3659"/>
                <a:gd name="T60" fmla="*/ 2883 w 3593"/>
                <a:gd name="T61" fmla="*/ 922 h 3659"/>
                <a:gd name="T62" fmla="*/ 3043 w 3593"/>
                <a:gd name="T63" fmla="*/ 989 h 3659"/>
                <a:gd name="T64" fmla="*/ 3077 w 3593"/>
                <a:gd name="T65" fmla="*/ 1224 h 3659"/>
                <a:gd name="T66" fmla="*/ 3196 w 3593"/>
                <a:gd name="T67" fmla="*/ 1312 h 3659"/>
                <a:gd name="T68" fmla="*/ 3321 w 3593"/>
                <a:gd name="T69" fmla="*/ 1433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3" h="3659">
                  <a:moveTo>
                    <a:pt x="3378" y="1204"/>
                  </a:moveTo>
                  <a:cubicBezTo>
                    <a:pt x="3350" y="1157"/>
                    <a:pt x="3282" y="1063"/>
                    <a:pt x="3282" y="1029"/>
                  </a:cubicBezTo>
                  <a:cubicBezTo>
                    <a:pt x="3282" y="996"/>
                    <a:pt x="3396" y="996"/>
                    <a:pt x="3396" y="942"/>
                  </a:cubicBezTo>
                  <a:cubicBezTo>
                    <a:pt x="3396" y="888"/>
                    <a:pt x="3435" y="848"/>
                    <a:pt x="3475" y="827"/>
                  </a:cubicBezTo>
                  <a:cubicBezTo>
                    <a:pt x="3515" y="807"/>
                    <a:pt x="3567" y="720"/>
                    <a:pt x="3584" y="747"/>
                  </a:cubicBezTo>
                  <a:cubicBezTo>
                    <a:pt x="3586" y="750"/>
                    <a:pt x="3589" y="753"/>
                    <a:pt x="3593" y="757"/>
                  </a:cubicBezTo>
                  <a:cubicBezTo>
                    <a:pt x="3579" y="695"/>
                    <a:pt x="3517" y="650"/>
                    <a:pt x="3483" y="597"/>
                  </a:cubicBezTo>
                  <a:cubicBezTo>
                    <a:pt x="3428" y="514"/>
                    <a:pt x="3411" y="412"/>
                    <a:pt x="3362" y="326"/>
                  </a:cubicBezTo>
                  <a:cubicBezTo>
                    <a:pt x="3278" y="176"/>
                    <a:pt x="3144" y="79"/>
                    <a:pt x="2977" y="34"/>
                  </a:cubicBezTo>
                  <a:cubicBezTo>
                    <a:pt x="2850" y="0"/>
                    <a:pt x="2768" y="21"/>
                    <a:pt x="2633" y="43"/>
                  </a:cubicBezTo>
                  <a:cubicBezTo>
                    <a:pt x="2542" y="58"/>
                    <a:pt x="2413" y="68"/>
                    <a:pt x="2330" y="107"/>
                  </a:cubicBezTo>
                  <a:cubicBezTo>
                    <a:pt x="2237" y="152"/>
                    <a:pt x="2152" y="298"/>
                    <a:pt x="2097" y="382"/>
                  </a:cubicBezTo>
                  <a:cubicBezTo>
                    <a:pt x="2001" y="526"/>
                    <a:pt x="1965" y="547"/>
                    <a:pt x="1790" y="555"/>
                  </a:cubicBezTo>
                  <a:cubicBezTo>
                    <a:pt x="1708" y="560"/>
                    <a:pt x="1621" y="556"/>
                    <a:pt x="1533" y="556"/>
                  </a:cubicBezTo>
                  <a:cubicBezTo>
                    <a:pt x="1387" y="556"/>
                    <a:pt x="1279" y="504"/>
                    <a:pt x="1147" y="446"/>
                  </a:cubicBezTo>
                  <a:cubicBezTo>
                    <a:pt x="978" y="373"/>
                    <a:pt x="851" y="424"/>
                    <a:pt x="702" y="504"/>
                  </a:cubicBezTo>
                  <a:cubicBezTo>
                    <a:pt x="497" y="615"/>
                    <a:pt x="138" y="637"/>
                    <a:pt x="46" y="882"/>
                  </a:cubicBezTo>
                  <a:cubicBezTo>
                    <a:pt x="12" y="971"/>
                    <a:pt x="0" y="1065"/>
                    <a:pt x="5" y="1165"/>
                  </a:cubicBezTo>
                  <a:cubicBezTo>
                    <a:pt x="10" y="1240"/>
                    <a:pt x="35" y="1314"/>
                    <a:pt x="40" y="1391"/>
                  </a:cubicBezTo>
                  <a:cubicBezTo>
                    <a:pt x="43" y="1439"/>
                    <a:pt x="33" y="1486"/>
                    <a:pt x="39" y="1534"/>
                  </a:cubicBezTo>
                  <a:cubicBezTo>
                    <a:pt x="48" y="1595"/>
                    <a:pt x="98" y="1660"/>
                    <a:pt x="126" y="1714"/>
                  </a:cubicBezTo>
                  <a:cubicBezTo>
                    <a:pt x="179" y="1818"/>
                    <a:pt x="224" y="1929"/>
                    <a:pt x="281" y="2029"/>
                  </a:cubicBezTo>
                  <a:cubicBezTo>
                    <a:pt x="330" y="2115"/>
                    <a:pt x="405" y="2169"/>
                    <a:pt x="484" y="2231"/>
                  </a:cubicBezTo>
                  <a:cubicBezTo>
                    <a:pt x="569" y="2298"/>
                    <a:pt x="623" y="2278"/>
                    <a:pt x="717" y="2298"/>
                  </a:cubicBezTo>
                  <a:cubicBezTo>
                    <a:pt x="823" y="2319"/>
                    <a:pt x="828" y="2340"/>
                    <a:pt x="812" y="2392"/>
                  </a:cubicBezTo>
                  <a:cubicBezTo>
                    <a:pt x="830" y="2384"/>
                    <a:pt x="845" y="2393"/>
                    <a:pt x="855" y="2436"/>
                  </a:cubicBezTo>
                  <a:cubicBezTo>
                    <a:pt x="872" y="2510"/>
                    <a:pt x="969" y="2617"/>
                    <a:pt x="986" y="2644"/>
                  </a:cubicBezTo>
                  <a:cubicBezTo>
                    <a:pt x="1003" y="2671"/>
                    <a:pt x="1037" y="2745"/>
                    <a:pt x="1032" y="2826"/>
                  </a:cubicBezTo>
                  <a:cubicBezTo>
                    <a:pt x="1026" y="2907"/>
                    <a:pt x="998" y="3128"/>
                    <a:pt x="1026" y="3128"/>
                  </a:cubicBezTo>
                  <a:cubicBezTo>
                    <a:pt x="1055" y="3128"/>
                    <a:pt x="1151" y="2887"/>
                    <a:pt x="1151" y="2887"/>
                  </a:cubicBezTo>
                  <a:cubicBezTo>
                    <a:pt x="1151" y="2887"/>
                    <a:pt x="1277" y="2786"/>
                    <a:pt x="1271" y="2893"/>
                  </a:cubicBezTo>
                  <a:cubicBezTo>
                    <a:pt x="1265" y="3001"/>
                    <a:pt x="1282" y="3115"/>
                    <a:pt x="1282" y="3183"/>
                  </a:cubicBezTo>
                  <a:cubicBezTo>
                    <a:pt x="1282" y="3250"/>
                    <a:pt x="1385" y="3412"/>
                    <a:pt x="1385" y="3371"/>
                  </a:cubicBezTo>
                  <a:cubicBezTo>
                    <a:pt x="1385" y="3331"/>
                    <a:pt x="1431" y="3216"/>
                    <a:pt x="1431" y="3156"/>
                  </a:cubicBezTo>
                  <a:cubicBezTo>
                    <a:pt x="1431" y="3095"/>
                    <a:pt x="1459" y="3122"/>
                    <a:pt x="1533" y="3183"/>
                  </a:cubicBezTo>
                  <a:cubicBezTo>
                    <a:pt x="1607" y="3243"/>
                    <a:pt x="1658" y="3364"/>
                    <a:pt x="1658" y="3364"/>
                  </a:cubicBezTo>
                  <a:cubicBezTo>
                    <a:pt x="1658" y="3364"/>
                    <a:pt x="1730" y="3591"/>
                    <a:pt x="1741" y="3625"/>
                  </a:cubicBezTo>
                  <a:cubicBezTo>
                    <a:pt x="1753" y="3659"/>
                    <a:pt x="1835" y="3465"/>
                    <a:pt x="1852" y="3425"/>
                  </a:cubicBezTo>
                  <a:cubicBezTo>
                    <a:pt x="1869" y="3385"/>
                    <a:pt x="1880" y="3364"/>
                    <a:pt x="1926" y="3351"/>
                  </a:cubicBezTo>
                  <a:cubicBezTo>
                    <a:pt x="1972" y="3338"/>
                    <a:pt x="2029" y="3338"/>
                    <a:pt x="2046" y="3264"/>
                  </a:cubicBezTo>
                  <a:cubicBezTo>
                    <a:pt x="2063" y="3189"/>
                    <a:pt x="2114" y="3102"/>
                    <a:pt x="2046" y="3001"/>
                  </a:cubicBezTo>
                  <a:cubicBezTo>
                    <a:pt x="1977" y="2900"/>
                    <a:pt x="1943" y="2833"/>
                    <a:pt x="1892" y="2786"/>
                  </a:cubicBezTo>
                  <a:cubicBezTo>
                    <a:pt x="1841" y="2739"/>
                    <a:pt x="1801" y="2617"/>
                    <a:pt x="1801" y="2617"/>
                  </a:cubicBezTo>
                  <a:cubicBezTo>
                    <a:pt x="1801" y="2617"/>
                    <a:pt x="1909" y="2503"/>
                    <a:pt x="1943" y="2463"/>
                  </a:cubicBezTo>
                  <a:cubicBezTo>
                    <a:pt x="1977" y="2422"/>
                    <a:pt x="2029" y="2449"/>
                    <a:pt x="2034" y="2496"/>
                  </a:cubicBezTo>
                  <a:cubicBezTo>
                    <a:pt x="2040" y="2543"/>
                    <a:pt x="1983" y="2584"/>
                    <a:pt x="1972" y="2685"/>
                  </a:cubicBezTo>
                  <a:cubicBezTo>
                    <a:pt x="1960" y="2786"/>
                    <a:pt x="2040" y="2819"/>
                    <a:pt x="2063" y="2786"/>
                  </a:cubicBezTo>
                  <a:cubicBezTo>
                    <a:pt x="2085" y="2752"/>
                    <a:pt x="2142" y="2671"/>
                    <a:pt x="2142" y="2651"/>
                  </a:cubicBezTo>
                  <a:cubicBezTo>
                    <a:pt x="2142" y="2631"/>
                    <a:pt x="2103" y="2638"/>
                    <a:pt x="2097" y="2564"/>
                  </a:cubicBezTo>
                  <a:cubicBezTo>
                    <a:pt x="2091" y="2490"/>
                    <a:pt x="2171" y="2436"/>
                    <a:pt x="2199" y="2456"/>
                  </a:cubicBezTo>
                  <a:cubicBezTo>
                    <a:pt x="2228" y="2476"/>
                    <a:pt x="2410" y="2429"/>
                    <a:pt x="2496" y="2375"/>
                  </a:cubicBezTo>
                  <a:cubicBezTo>
                    <a:pt x="2581" y="2321"/>
                    <a:pt x="2632" y="2207"/>
                    <a:pt x="2684" y="2160"/>
                  </a:cubicBezTo>
                  <a:cubicBezTo>
                    <a:pt x="2735" y="2113"/>
                    <a:pt x="2911" y="1958"/>
                    <a:pt x="2900" y="1884"/>
                  </a:cubicBezTo>
                  <a:cubicBezTo>
                    <a:pt x="2889" y="1810"/>
                    <a:pt x="2906" y="1709"/>
                    <a:pt x="2860" y="1615"/>
                  </a:cubicBezTo>
                  <a:cubicBezTo>
                    <a:pt x="2815" y="1521"/>
                    <a:pt x="2758" y="1460"/>
                    <a:pt x="2735" y="1420"/>
                  </a:cubicBezTo>
                  <a:cubicBezTo>
                    <a:pt x="2712" y="1379"/>
                    <a:pt x="2832" y="1373"/>
                    <a:pt x="2889" y="1312"/>
                  </a:cubicBezTo>
                  <a:cubicBezTo>
                    <a:pt x="2946" y="1251"/>
                    <a:pt x="2889" y="1198"/>
                    <a:pt x="2860" y="1204"/>
                  </a:cubicBezTo>
                  <a:cubicBezTo>
                    <a:pt x="2832" y="1211"/>
                    <a:pt x="2758" y="1231"/>
                    <a:pt x="2729" y="1224"/>
                  </a:cubicBezTo>
                  <a:cubicBezTo>
                    <a:pt x="2701" y="1218"/>
                    <a:pt x="2684" y="1184"/>
                    <a:pt x="2638" y="1144"/>
                  </a:cubicBezTo>
                  <a:cubicBezTo>
                    <a:pt x="2592" y="1103"/>
                    <a:pt x="2649" y="1043"/>
                    <a:pt x="2678" y="1050"/>
                  </a:cubicBezTo>
                  <a:cubicBezTo>
                    <a:pt x="2706" y="1056"/>
                    <a:pt x="2780" y="982"/>
                    <a:pt x="2815" y="948"/>
                  </a:cubicBezTo>
                  <a:cubicBezTo>
                    <a:pt x="2849" y="915"/>
                    <a:pt x="2900" y="888"/>
                    <a:pt x="2883" y="922"/>
                  </a:cubicBezTo>
                  <a:cubicBezTo>
                    <a:pt x="2866" y="955"/>
                    <a:pt x="2826" y="1077"/>
                    <a:pt x="2872" y="1083"/>
                  </a:cubicBezTo>
                  <a:cubicBezTo>
                    <a:pt x="2917" y="1090"/>
                    <a:pt x="3025" y="982"/>
                    <a:pt x="3043" y="989"/>
                  </a:cubicBezTo>
                  <a:cubicBezTo>
                    <a:pt x="3060" y="996"/>
                    <a:pt x="3088" y="1083"/>
                    <a:pt x="3071" y="1123"/>
                  </a:cubicBezTo>
                  <a:cubicBezTo>
                    <a:pt x="3054" y="1164"/>
                    <a:pt x="3054" y="1231"/>
                    <a:pt x="3077" y="1224"/>
                  </a:cubicBezTo>
                  <a:cubicBezTo>
                    <a:pt x="3099" y="1218"/>
                    <a:pt x="3145" y="1157"/>
                    <a:pt x="3156" y="1177"/>
                  </a:cubicBezTo>
                  <a:cubicBezTo>
                    <a:pt x="3168" y="1198"/>
                    <a:pt x="3225" y="1238"/>
                    <a:pt x="3196" y="1312"/>
                  </a:cubicBezTo>
                  <a:cubicBezTo>
                    <a:pt x="3168" y="1386"/>
                    <a:pt x="3111" y="1413"/>
                    <a:pt x="3179" y="1460"/>
                  </a:cubicBezTo>
                  <a:cubicBezTo>
                    <a:pt x="3248" y="1507"/>
                    <a:pt x="3270" y="1467"/>
                    <a:pt x="3321" y="1433"/>
                  </a:cubicBezTo>
                  <a:cubicBezTo>
                    <a:pt x="3373" y="1400"/>
                    <a:pt x="3407" y="1251"/>
                    <a:pt x="3378" y="120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3" name="Freeform 130"/>
            <p:cNvSpPr>
              <a:spLocks/>
            </p:cNvSpPr>
            <p:nvPr userDrawn="1"/>
          </p:nvSpPr>
          <p:spPr bwMode="auto">
            <a:xfrm>
              <a:off x="5388340" y="1658272"/>
              <a:ext cx="2930130" cy="1863732"/>
            </a:xfrm>
            <a:custGeom>
              <a:avLst/>
              <a:gdLst>
                <a:gd name="T0" fmla="*/ 8893 w 8939"/>
                <a:gd name="T1" fmla="*/ 855 h 5686"/>
                <a:gd name="T2" fmla="*/ 8335 w 8939"/>
                <a:gd name="T3" fmla="*/ 666 h 5686"/>
                <a:gd name="T4" fmla="*/ 7908 w 8939"/>
                <a:gd name="T5" fmla="*/ 693 h 5686"/>
                <a:gd name="T6" fmla="*/ 7452 w 8939"/>
                <a:gd name="T7" fmla="*/ 606 h 5686"/>
                <a:gd name="T8" fmla="*/ 6900 w 8939"/>
                <a:gd name="T9" fmla="*/ 545 h 5686"/>
                <a:gd name="T10" fmla="*/ 6393 w 8939"/>
                <a:gd name="T11" fmla="*/ 410 h 5686"/>
                <a:gd name="T12" fmla="*/ 6467 w 8939"/>
                <a:gd name="T13" fmla="*/ 229 h 5686"/>
                <a:gd name="T14" fmla="*/ 6068 w 8939"/>
                <a:gd name="T15" fmla="*/ 202 h 5686"/>
                <a:gd name="T16" fmla="*/ 6227 w 8939"/>
                <a:gd name="T17" fmla="*/ 424 h 5686"/>
                <a:gd name="T18" fmla="*/ 5817 w 8939"/>
                <a:gd name="T19" fmla="*/ 579 h 5686"/>
                <a:gd name="T20" fmla="*/ 5504 w 8939"/>
                <a:gd name="T21" fmla="*/ 525 h 5686"/>
                <a:gd name="T22" fmla="*/ 5071 w 8939"/>
                <a:gd name="T23" fmla="*/ 424 h 5686"/>
                <a:gd name="T24" fmla="*/ 4490 w 8939"/>
                <a:gd name="T25" fmla="*/ 397 h 5686"/>
                <a:gd name="T26" fmla="*/ 4268 w 8939"/>
                <a:gd name="T27" fmla="*/ 155 h 5686"/>
                <a:gd name="T28" fmla="*/ 3921 w 8939"/>
                <a:gd name="T29" fmla="*/ 128 h 5686"/>
                <a:gd name="T30" fmla="*/ 3624 w 8939"/>
                <a:gd name="T31" fmla="*/ 148 h 5686"/>
                <a:gd name="T32" fmla="*/ 3140 w 8939"/>
                <a:gd name="T33" fmla="*/ 202 h 5686"/>
                <a:gd name="T34" fmla="*/ 2628 w 8939"/>
                <a:gd name="T35" fmla="*/ 343 h 5686"/>
                <a:gd name="T36" fmla="*/ 2240 w 8939"/>
                <a:gd name="T37" fmla="*/ 458 h 5686"/>
                <a:gd name="T38" fmla="*/ 2372 w 8939"/>
                <a:gd name="T39" fmla="*/ 660 h 5686"/>
                <a:gd name="T40" fmla="*/ 2024 w 8939"/>
                <a:gd name="T41" fmla="*/ 485 h 5686"/>
                <a:gd name="T42" fmla="*/ 1853 w 8939"/>
                <a:gd name="T43" fmla="*/ 478 h 5686"/>
                <a:gd name="T44" fmla="*/ 1825 w 8939"/>
                <a:gd name="T45" fmla="*/ 808 h 5686"/>
                <a:gd name="T46" fmla="*/ 2087 w 8939"/>
                <a:gd name="T47" fmla="*/ 855 h 5686"/>
                <a:gd name="T48" fmla="*/ 1739 w 8939"/>
                <a:gd name="T49" fmla="*/ 976 h 5686"/>
                <a:gd name="T50" fmla="*/ 1739 w 8939"/>
                <a:gd name="T51" fmla="*/ 787 h 5686"/>
                <a:gd name="T52" fmla="*/ 1574 w 8939"/>
                <a:gd name="T53" fmla="*/ 397 h 5686"/>
                <a:gd name="T54" fmla="*/ 1352 w 8939"/>
                <a:gd name="T55" fmla="*/ 706 h 5686"/>
                <a:gd name="T56" fmla="*/ 1204 w 8939"/>
                <a:gd name="T57" fmla="*/ 760 h 5686"/>
                <a:gd name="T58" fmla="*/ 731 w 8939"/>
                <a:gd name="T59" fmla="*/ 1740 h 5686"/>
                <a:gd name="T60" fmla="*/ 12 w 8939"/>
                <a:gd name="T61" fmla="*/ 2555 h 5686"/>
                <a:gd name="T62" fmla="*/ 435 w 8939"/>
                <a:gd name="T63" fmla="*/ 2530 h 5686"/>
                <a:gd name="T64" fmla="*/ 219 w 8939"/>
                <a:gd name="T65" fmla="*/ 2732 h 5686"/>
                <a:gd name="T66" fmla="*/ 435 w 8939"/>
                <a:gd name="T67" fmla="*/ 2948 h 5686"/>
                <a:gd name="T68" fmla="*/ 676 w 8939"/>
                <a:gd name="T69" fmla="*/ 3289 h 5686"/>
                <a:gd name="T70" fmla="*/ 1085 w 8939"/>
                <a:gd name="T71" fmla="*/ 3600 h 5686"/>
                <a:gd name="T72" fmla="*/ 1236 w 8939"/>
                <a:gd name="T73" fmla="*/ 4224 h 5686"/>
                <a:gd name="T74" fmla="*/ 1500 w 8939"/>
                <a:gd name="T75" fmla="*/ 4448 h 5686"/>
                <a:gd name="T76" fmla="*/ 1699 w 8939"/>
                <a:gd name="T77" fmla="*/ 4744 h 5686"/>
                <a:gd name="T78" fmla="*/ 1990 w 8939"/>
                <a:gd name="T79" fmla="*/ 5532 h 5686"/>
                <a:gd name="T80" fmla="*/ 2244 w 8939"/>
                <a:gd name="T81" fmla="*/ 5317 h 5686"/>
                <a:gd name="T82" fmla="*/ 2548 w 8939"/>
                <a:gd name="T83" fmla="*/ 4704 h 5686"/>
                <a:gd name="T84" fmla="*/ 2949 w 8939"/>
                <a:gd name="T85" fmla="*/ 4465 h 5686"/>
                <a:gd name="T86" fmla="*/ 2418 w 8939"/>
                <a:gd name="T87" fmla="*/ 4102 h 5686"/>
                <a:gd name="T88" fmla="*/ 2177 w 8939"/>
                <a:gd name="T89" fmla="*/ 3464 h 5686"/>
                <a:gd name="T90" fmla="*/ 2839 w 8939"/>
                <a:gd name="T91" fmla="*/ 2577 h 5686"/>
                <a:gd name="T92" fmla="*/ 3927 w 8939"/>
                <a:gd name="T93" fmla="*/ 2628 h 5686"/>
                <a:gd name="T94" fmla="*/ 4770 w 8939"/>
                <a:gd name="T95" fmla="*/ 2116 h 5686"/>
                <a:gd name="T96" fmla="*/ 5620 w 8939"/>
                <a:gd name="T97" fmla="*/ 2670 h 5686"/>
                <a:gd name="T98" fmla="*/ 6136 w 8939"/>
                <a:gd name="T99" fmla="*/ 2571 h 5686"/>
                <a:gd name="T100" fmla="*/ 6227 w 8939"/>
                <a:gd name="T101" fmla="*/ 1952 h 5686"/>
                <a:gd name="T102" fmla="*/ 5960 w 8939"/>
                <a:gd name="T103" fmla="*/ 1938 h 5686"/>
                <a:gd name="T104" fmla="*/ 6734 w 8939"/>
                <a:gd name="T105" fmla="*/ 1568 h 5686"/>
                <a:gd name="T106" fmla="*/ 7224 w 8939"/>
                <a:gd name="T107" fmla="*/ 1534 h 5686"/>
                <a:gd name="T108" fmla="*/ 7606 w 8939"/>
                <a:gd name="T109" fmla="*/ 1447 h 5686"/>
                <a:gd name="T110" fmla="*/ 7589 w 8939"/>
                <a:gd name="T111" fmla="*/ 1534 h 5686"/>
                <a:gd name="T112" fmla="*/ 7310 w 8939"/>
                <a:gd name="T113" fmla="*/ 2160 h 5686"/>
                <a:gd name="T114" fmla="*/ 7600 w 8939"/>
                <a:gd name="T115" fmla="*/ 1952 h 5686"/>
                <a:gd name="T116" fmla="*/ 7782 w 8939"/>
                <a:gd name="T117" fmla="*/ 1588 h 5686"/>
                <a:gd name="T118" fmla="*/ 8551 w 8939"/>
                <a:gd name="T119" fmla="*/ 1346 h 5686"/>
                <a:gd name="T120" fmla="*/ 8802 w 8939"/>
                <a:gd name="T121" fmla="*/ 1130 h 5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39" h="5686">
                  <a:moveTo>
                    <a:pt x="8802" y="1130"/>
                  </a:moveTo>
                  <a:cubicBezTo>
                    <a:pt x="8847" y="1117"/>
                    <a:pt x="8893" y="1110"/>
                    <a:pt x="8910" y="1056"/>
                  </a:cubicBezTo>
                  <a:cubicBezTo>
                    <a:pt x="8927" y="1003"/>
                    <a:pt x="8847" y="908"/>
                    <a:pt x="8893" y="855"/>
                  </a:cubicBezTo>
                  <a:cubicBezTo>
                    <a:pt x="8939" y="801"/>
                    <a:pt x="8859" y="733"/>
                    <a:pt x="8802" y="720"/>
                  </a:cubicBezTo>
                  <a:cubicBezTo>
                    <a:pt x="8745" y="706"/>
                    <a:pt x="8523" y="733"/>
                    <a:pt x="8477" y="706"/>
                  </a:cubicBezTo>
                  <a:cubicBezTo>
                    <a:pt x="8432" y="680"/>
                    <a:pt x="8358" y="646"/>
                    <a:pt x="8335" y="666"/>
                  </a:cubicBezTo>
                  <a:cubicBezTo>
                    <a:pt x="8312" y="686"/>
                    <a:pt x="8261" y="794"/>
                    <a:pt x="8261" y="794"/>
                  </a:cubicBezTo>
                  <a:cubicBezTo>
                    <a:pt x="8261" y="794"/>
                    <a:pt x="8221" y="808"/>
                    <a:pt x="8187" y="747"/>
                  </a:cubicBezTo>
                  <a:cubicBezTo>
                    <a:pt x="8153" y="686"/>
                    <a:pt x="7965" y="693"/>
                    <a:pt x="7908" y="693"/>
                  </a:cubicBezTo>
                  <a:cubicBezTo>
                    <a:pt x="7851" y="693"/>
                    <a:pt x="7788" y="706"/>
                    <a:pt x="7725" y="713"/>
                  </a:cubicBezTo>
                  <a:cubicBezTo>
                    <a:pt x="7663" y="720"/>
                    <a:pt x="7629" y="740"/>
                    <a:pt x="7583" y="693"/>
                  </a:cubicBezTo>
                  <a:cubicBezTo>
                    <a:pt x="7538" y="646"/>
                    <a:pt x="7475" y="626"/>
                    <a:pt x="7452" y="606"/>
                  </a:cubicBezTo>
                  <a:cubicBezTo>
                    <a:pt x="7429" y="585"/>
                    <a:pt x="7304" y="585"/>
                    <a:pt x="7207" y="599"/>
                  </a:cubicBezTo>
                  <a:cubicBezTo>
                    <a:pt x="7110" y="612"/>
                    <a:pt x="7013" y="612"/>
                    <a:pt x="7013" y="612"/>
                  </a:cubicBezTo>
                  <a:cubicBezTo>
                    <a:pt x="7013" y="612"/>
                    <a:pt x="6968" y="592"/>
                    <a:pt x="6900" y="545"/>
                  </a:cubicBezTo>
                  <a:cubicBezTo>
                    <a:pt x="6831" y="498"/>
                    <a:pt x="6763" y="464"/>
                    <a:pt x="6740" y="464"/>
                  </a:cubicBezTo>
                  <a:cubicBezTo>
                    <a:pt x="6717" y="464"/>
                    <a:pt x="6541" y="498"/>
                    <a:pt x="6501" y="464"/>
                  </a:cubicBezTo>
                  <a:cubicBezTo>
                    <a:pt x="6461" y="431"/>
                    <a:pt x="6421" y="410"/>
                    <a:pt x="6393" y="410"/>
                  </a:cubicBezTo>
                  <a:cubicBezTo>
                    <a:pt x="6364" y="410"/>
                    <a:pt x="6341" y="357"/>
                    <a:pt x="6376" y="357"/>
                  </a:cubicBezTo>
                  <a:cubicBezTo>
                    <a:pt x="6410" y="357"/>
                    <a:pt x="6569" y="303"/>
                    <a:pt x="6569" y="303"/>
                  </a:cubicBezTo>
                  <a:cubicBezTo>
                    <a:pt x="6569" y="303"/>
                    <a:pt x="6524" y="229"/>
                    <a:pt x="6467" y="229"/>
                  </a:cubicBezTo>
                  <a:cubicBezTo>
                    <a:pt x="6410" y="229"/>
                    <a:pt x="6307" y="195"/>
                    <a:pt x="6279" y="195"/>
                  </a:cubicBezTo>
                  <a:cubicBezTo>
                    <a:pt x="6250" y="195"/>
                    <a:pt x="6273" y="229"/>
                    <a:pt x="6216" y="215"/>
                  </a:cubicBezTo>
                  <a:cubicBezTo>
                    <a:pt x="6159" y="202"/>
                    <a:pt x="6082" y="243"/>
                    <a:pt x="6068" y="202"/>
                  </a:cubicBezTo>
                  <a:cubicBezTo>
                    <a:pt x="6043" y="129"/>
                    <a:pt x="5954" y="269"/>
                    <a:pt x="6039" y="296"/>
                  </a:cubicBezTo>
                  <a:cubicBezTo>
                    <a:pt x="6125" y="323"/>
                    <a:pt x="6205" y="296"/>
                    <a:pt x="6227" y="337"/>
                  </a:cubicBezTo>
                  <a:cubicBezTo>
                    <a:pt x="6250" y="377"/>
                    <a:pt x="6227" y="397"/>
                    <a:pt x="6227" y="424"/>
                  </a:cubicBezTo>
                  <a:cubicBezTo>
                    <a:pt x="6227" y="451"/>
                    <a:pt x="6182" y="525"/>
                    <a:pt x="6153" y="538"/>
                  </a:cubicBezTo>
                  <a:cubicBezTo>
                    <a:pt x="6125" y="552"/>
                    <a:pt x="6091" y="518"/>
                    <a:pt x="6034" y="552"/>
                  </a:cubicBezTo>
                  <a:cubicBezTo>
                    <a:pt x="5977" y="585"/>
                    <a:pt x="5834" y="559"/>
                    <a:pt x="5817" y="579"/>
                  </a:cubicBezTo>
                  <a:cubicBezTo>
                    <a:pt x="5800" y="599"/>
                    <a:pt x="5766" y="525"/>
                    <a:pt x="5738" y="538"/>
                  </a:cubicBezTo>
                  <a:cubicBezTo>
                    <a:pt x="5709" y="552"/>
                    <a:pt x="5635" y="639"/>
                    <a:pt x="5595" y="633"/>
                  </a:cubicBezTo>
                  <a:cubicBezTo>
                    <a:pt x="5555" y="626"/>
                    <a:pt x="5504" y="579"/>
                    <a:pt x="5504" y="525"/>
                  </a:cubicBezTo>
                  <a:cubicBezTo>
                    <a:pt x="5504" y="471"/>
                    <a:pt x="5487" y="404"/>
                    <a:pt x="5470" y="390"/>
                  </a:cubicBezTo>
                  <a:cubicBezTo>
                    <a:pt x="5453" y="377"/>
                    <a:pt x="5327" y="370"/>
                    <a:pt x="5282" y="377"/>
                  </a:cubicBezTo>
                  <a:cubicBezTo>
                    <a:pt x="5236" y="384"/>
                    <a:pt x="5094" y="397"/>
                    <a:pt x="5071" y="424"/>
                  </a:cubicBezTo>
                  <a:cubicBezTo>
                    <a:pt x="5048" y="451"/>
                    <a:pt x="4986" y="471"/>
                    <a:pt x="4946" y="471"/>
                  </a:cubicBezTo>
                  <a:cubicBezTo>
                    <a:pt x="4906" y="471"/>
                    <a:pt x="4872" y="424"/>
                    <a:pt x="4786" y="410"/>
                  </a:cubicBezTo>
                  <a:cubicBezTo>
                    <a:pt x="4701" y="397"/>
                    <a:pt x="4513" y="390"/>
                    <a:pt x="4490" y="397"/>
                  </a:cubicBezTo>
                  <a:cubicBezTo>
                    <a:pt x="4467" y="404"/>
                    <a:pt x="4393" y="384"/>
                    <a:pt x="4422" y="357"/>
                  </a:cubicBezTo>
                  <a:cubicBezTo>
                    <a:pt x="4450" y="330"/>
                    <a:pt x="4536" y="242"/>
                    <a:pt x="4485" y="202"/>
                  </a:cubicBezTo>
                  <a:cubicBezTo>
                    <a:pt x="4433" y="161"/>
                    <a:pt x="4319" y="161"/>
                    <a:pt x="4268" y="155"/>
                  </a:cubicBezTo>
                  <a:cubicBezTo>
                    <a:pt x="4217" y="148"/>
                    <a:pt x="4166" y="135"/>
                    <a:pt x="4086" y="148"/>
                  </a:cubicBezTo>
                  <a:cubicBezTo>
                    <a:pt x="4006" y="161"/>
                    <a:pt x="3989" y="209"/>
                    <a:pt x="3955" y="168"/>
                  </a:cubicBezTo>
                  <a:cubicBezTo>
                    <a:pt x="3921" y="128"/>
                    <a:pt x="4040" y="188"/>
                    <a:pt x="3921" y="128"/>
                  </a:cubicBezTo>
                  <a:cubicBezTo>
                    <a:pt x="3801" y="67"/>
                    <a:pt x="3732" y="127"/>
                    <a:pt x="3710" y="94"/>
                  </a:cubicBezTo>
                  <a:cubicBezTo>
                    <a:pt x="3706" y="89"/>
                    <a:pt x="3703" y="84"/>
                    <a:pt x="3701" y="79"/>
                  </a:cubicBezTo>
                  <a:cubicBezTo>
                    <a:pt x="3691" y="97"/>
                    <a:pt x="3669" y="121"/>
                    <a:pt x="3624" y="148"/>
                  </a:cubicBezTo>
                  <a:cubicBezTo>
                    <a:pt x="3539" y="200"/>
                    <a:pt x="3482" y="209"/>
                    <a:pt x="3459" y="215"/>
                  </a:cubicBezTo>
                  <a:cubicBezTo>
                    <a:pt x="3436" y="222"/>
                    <a:pt x="3278" y="190"/>
                    <a:pt x="3277" y="168"/>
                  </a:cubicBezTo>
                  <a:cubicBezTo>
                    <a:pt x="3272" y="0"/>
                    <a:pt x="3197" y="175"/>
                    <a:pt x="3140" y="202"/>
                  </a:cubicBezTo>
                  <a:cubicBezTo>
                    <a:pt x="3083" y="229"/>
                    <a:pt x="3044" y="269"/>
                    <a:pt x="2987" y="256"/>
                  </a:cubicBezTo>
                  <a:cubicBezTo>
                    <a:pt x="2930" y="242"/>
                    <a:pt x="2838" y="242"/>
                    <a:pt x="2782" y="269"/>
                  </a:cubicBezTo>
                  <a:cubicBezTo>
                    <a:pt x="2725" y="296"/>
                    <a:pt x="2685" y="296"/>
                    <a:pt x="2628" y="343"/>
                  </a:cubicBezTo>
                  <a:cubicBezTo>
                    <a:pt x="2571" y="390"/>
                    <a:pt x="2463" y="417"/>
                    <a:pt x="2463" y="417"/>
                  </a:cubicBezTo>
                  <a:cubicBezTo>
                    <a:pt x="2463" y="417"/>
                    <a:pt x="2366" y="410"/>
                    <a:pt x="2315" y="410"/>
                  </a:cubicBezTo>
                  <a:cubicBezTo>
                    <a:pt x="2263" y="410"/>
                    <a:pt x="2195" y="410"/>
                    <a:pt x="2240" y="458"/>
                  </a:cubicBezTo>
                  <a:cubicBezTo>
                    <a:pt x="2286" y="505"/>
                    <a:pt x="2423" y="552"/>
                    <a:pt x="2440" y="579"/>
                  </a:cubicBezTo>
                  <a:cubicBezTo>
                    <a:pt x="2457" y="606"/>
                    <a:pt x="2480" y="686"/>
                    <a:pt x="2451" y="706"/>
                  </a:cubicBezTo>
                  <a:cubicBezTo>
                    <a:pt x="2423" y="727"/>
                    <a:pt x="2377" y="720"/>
                    <a:pt x="2372" y="660"/>
                  </a:cubicBezTo>
                  <a:cubicBezTo>
                    <a:pt x="2366" y="599"/>
                    <a:pt x="2360" y="592"/>
                    <a:pt x="2292" y="565"/>
                  </a:cubicBezTo>
                  <a:cubicBezTo>
                    <a:pt x="2223" y="538"/>
                    <a:pt x="2229" y="559"/>
                    <a:pt x="2172" y="498"/>
                  </a:cubicBezTo>
                  <a:cubicBezTo>
                    <a:pt x="2115" y="437"/>
                    <a:pt x="2052" y="444"/>
                    <a:pt x="2024" y="485"/>
                  </a:cubicBezTo>
                  <a:cubicBezTo>
                    <a:pt x="1996" y="525"/>
                    <a:pt x="2013" y="606"/>
                    <a:pt x="1978" y="612"/>
                  </a:cubicBezTo>
                  <a:cubicBezTo>
                    <a:pt x="1944" y="619"/>
                    <a:pt x="1904" y="646"/>
                    <a:pt x="1899" y="585"/>
                  </a:cubicBezTo>
                  <a:cubicBezTo>
                    <a:pt x="1893" y="525"/>
                    <a:pt x="1893" y="410"/>
                    <a:pt x="1853" y="478"/>
                  </a:cubicBezTo>
                  <a:cubicBezTo>
                    <a:pt x="1813" y="545"/>
                    <a:pt x="1796" y="545"/>
                    <a:pt x="1796" y="579"/>
                  </a:cubicBezTo>
                  <a:cubicBezTo>
                    <a:pt x="1796" y="612"/>
                    <a:pt x="1830" y="646"/>
                    <a:pt x="1819" y="706"/>
                  </a:cubicBezTo>
                  <a:cubicBezTo>
                    <a:pt x="1808" y="767"/>
                    <a:pt x="1808" y="808"/>
                    <a:pt x="1825" y="808"/>
                  </a:cubicBezTo>
                  <a:cubicBezTo>
                    <a:pt x="1842" y="808"/>
                    <a:pt x="1882" y="747"/>
                    <a:pt x="1933" y="733"/>
                  </a:cubicBezTo>
                  <a:cubicBezTo>
                    <a:pt x="1984" y="720"/>
                    <a:pt x="2075" y="686"/>
                    <a:pt x="2081" y="747"/>
                  </a:cubicBezTo>
                  <a:cubicBezTo>
                    <a:pt x="2087" y="808"/>
                    <a:pt x="2144" y="828"/>
                    <a:pt x="2087" y="855"/>
                  </a:cubicBezTo>
                  <a:cubicBezTo>
                    <a:pt x="2030" y="882"/>
                    <a:pt x="1967" y="868"/>
                    <a:pt x="1956" y="828"/>
                  </a:cubicBezTo>
                  <a:cubicBezTo>
                    <a:pt x="1944" y="787"/>
                    <a:pt x="1904" y="787"/>
                    <a:pt x="1864" y="821"/>
                  </a:cubicBezTo>
                  <a:cubicBezTo>
                    <a:pt x="1825" y="855"/>
                    <a:pt x="1739" y="976"/>
                    <a:pt x="1739" y="976"/>
                  </a:cubicBezTo>
                  <a:cubicBezTo>
                    <a:pt x="1739" y="976"/>
                    <a:pt x="1602" y="1050"/>
                    <a:pt x="1585" y="1036"/>
                  </a:cubicBezTo>
                  <a:cubicBezTo>
                    <a:pt x="1568" y="1023"/>
                    <a:pt x="1631" y="949"/>
                    <a:pt x="1677" y="915"/>
                  </a:cubicBezTo>
                  <a:cubicBezTo>
                    <a:pt x="1722" y="882"/>
                    <a:pt x="1756" y="808"/>
                    <a:pt x="1739" y="787"/>
                  </a:cubicBezTo>
                  <a:cubicBezTo>
                    <a:pt x="1722" y="767"/>
                    <a:pt x="1699" y="639"/>
                    <a:pt x="1711" y="606"/>
                  </a:cubicBezTo>
                  <a:cubicBezTo>
                    <a:pt x="1722" y="572"/>
                    <a:pt x="1773" y="525"/>
                    <a:pt x="1717" y="491"/>
                  </a:cubicBezTo>
                  <a:cubicBezTo>
                    <a:pt x="1660" y="458"/>
                    <a:pt x="1620" y="417"/>
                    <a:pt x="1574" y="397"/>
                  </a:cubicBezTo>
                  <a:cubicBezTo>
                    <a:pt x="1528" y="377"/>
                    <a:pt x="1477" y="478"/>
                    <a:pt x="1437" y="505"/>
                  </a:cubicBezTo>
                  <a:cubicBezTo>
                    <a:pt x="1397" y="532"/>
                    <a:pt x="1403" y="565"/>
                    <a:pt x="1352" y="572"/>
                  </a:cubicBezTo>
                  <a:cubicBezTo>
                    <a:pt x="1301" y="579"/>
                    <a:pt x="1266" y="660"/>
                    <a:pt x="1352" y="706"/>
                  </a:cubicBezTo>
                  <a:cubicBezTo>
                    <a:pt x="1437" y="754"/>
                    <a:pt x="1466" y="787"/>
                    <a:pt x="1443" y="814"/>
                  </a:cubicBezTo>
                  <a:cubicBezTo>
                    <a:pt x="1420" y="841"/>
                    <a:pt x="1323" y="801"/>
                    <a:pt x="1323" y="801"/>
                  </a:cubicBezTo>
                  <a:cubicBezTo>
                    <a:pt x="1323" y="801"/>
                    <a:pt x="1249" y="760"/>
                    <a:pt x="1204" y="760"/>
                  </a:cubicBezTo>
                  <a:cubicBezTo>
                    <a:pt x="1185" y="760"/>
                    <a:pt x="1165" y="755"/>
                    <a:pt x="1144" y="748"/>
                  </a:cubicBezTo>
                  <a:cubicBezTo>
                    <a:pt x="1127" y="916"/>
                    <a:pt x="1046" y="1063"/>
                    <a:pt x="946" y="1218"/>
                  </a:cubicBezTo>
                  <a:cubicBezTo>
                    <a:pt x="823" y="1406"/>
                    <a:pt x="894" y="1571"/>
                    <a:pt x="731" y="1740"/>
                  </a:cubicBezTo>
                  <a:cubicBezTo>
                    <a:pt x="667" y="1806"/>
                    <a:pt x="606" y="1855"/>
                    <a:pt x="530" y="1904"/>
                  </a:cubicBezTo>
                  <a:cubicBezTo>
                    <a:pt x="383" y="1998"/>
                    <a:pt x="430" y="1983"/>
                    <a:pt x="358" y="2122"/>
                  </a:cubicBezTo>
                  <a:cubicBezTo>
                    <a:pt x="256" y="2320"/>
                    <a:pt x="0" y="2309"/>
                    <a:pt x="12" y="2555"/>
                  </a:cubicBezTo>
                  <a:cubicBezTo>
                    <a:pt x="49" y="2535"/>
                    <a:pt x="135" y="2590"/>
                    <a:pt x="179" y="2557"/>
                  </a:cubicBezTo>
                  <a:cubicBezTo>
                    <a:pt x="224" y="2524"/>
                    <a:pt x="270" y="2483"/>
                    <a:pt x="287" y="2470"/>
                  </a:cubicBezTo>
                  <a:cubicBezTo>
                    <a:pt x="304" y="2456"/>
                    <a:pt x="418" y="2490"/>
                    <a:pt x="435" y="2530"/>
                  </a:cubicBezTo>
                  <a:cubicBezTo>
                    <a:pt x="452" y="2571"/>
                    <a:pt x="520" y="2631"/>
                    <a:pt x="498" y="2651"/>
                  </a:cubicBezTo>
                  <a:cubicBezTo>
                    <a:pt x="475" y="2672"/>
                    <a:pt x="372" y="2692"/>
                    <a:pt x="338" y="2651"/>
                  </a:cubicBezTo>
                  <a:cubicBezTo>
                    <a:pt x="304" y="2611"/>
                    <a:pt x="224" y="2658"/>
                    <a:pt x="219" y="2732"/>
                  </a:cubicBezTo>
                  <a:cubicBezTo>
                    <a:pt x="213" y="2806"/>
                    <a:pt x="241" y="2752"/>
                    <a:pt x="275" y="2779"/>
                  </a:cubicBezTo>
                  <a:cubicBezTo>
                    <a:pt x="310" y="2806"/>
                    <a:pt x="321" y="2847"/>
                    <a:pt x="344" y="2887"/>
                  </a:cubicBezTo>
                  <a:cubicBezTo>
                    <a:pt x="367" y="2927"/>
                    <a:pt x="406" y="2914"/>
                    <a:pt x="435" y="2948"/>
                  </a:cubicBezTo>
                  <a:cubicBezTo>
                    <a:pt x="464" y="2981"/>
                    <a:pt x="355" y="3021"/>
                    <a:pt x="401" y="3062"/>
                  </a:cubicBezTo>
                  <a:cubicBezTo>
                    <a:pt x="438" y="3095"/>
                    <a:pt x="460" y="3211"/>
                    <a:pt x="470" y="3274"/>
                  </a:cubicBezTo>
                  <a:cubicBezTo>
                    <a:pt x="539" y="3273"/>
                    <a:pt x="607" y="3290"/>
                    <a:pt x="676" y="3289"/>
                  </a:cubicBezTo>
                  <a:cubicBezTo>
                    <a:pt x="772" y="3288"/>
                    <a:pt x="815" y="3260"/>
                    <a:pt x="907" y="3317"/>
                  </a:cubicBezTo>
                  <a:cubicBezTo>
                    <a:pt x="970" y="3356"/>
                    <a:pt x="1036" y="3418"/>
                    <a:pt x="1060" y="3489"/>
                  </a:cubicBezTo>
                  <a:cubicBezTo>
                    <a:pt x="1074" y="3532"/>
                    <a:pt x="1062" y="3558"/>
                    <a:pt x="1085" y="3600"/>
                  </a:cubicBezTo>
                  <a:cubicBezTo>
                    <a:pt x="1102" y="3631"/>
                    <a:pt x="1131" y="3653"/>
                    <a:pt x="1149" y="3684"/>
                  </a:cubicBezTo>
                  <a:cubicBezTo>
                    <a:pt x="1187" y="3751"/>
                    <a:pt x="1192" y="3823"/>
                    <a:pt x="1199" y="3898"/>
                  </a:cubicBezTo>
                  <a:cubicBezTo>
                    <a:pt x="1211" y="4012"/>
                    <a:pt x="1196" y="4124"/>
                    <a:pt x="1236" y="4224"/>
                  </a:cubicBezTo>
                  <a:cubicBezTo>
                    <a:pt x="1247" y="4219"/>
                    <a:pt x="1258" y="4219"/>
                    <a:pt x="1272" y="4219"/>
                  </a:cubicBezTo>
                  <a:cubicBezTo>
                    <a:pt x="1301" y="4219"/>
                    <a:pt x="1352" y="4340"/>
                    <a:pt x="1392" y="4354"/>
                  </a:cubicBezTo>
                  <a:cubicBezTo>
                    <a:pt x="1432" y="4367"/>
                    <a:pt x="1506" y="4361"/>
                    <a:pt x="1500" y="4448"/>
                  </a:cubicBezTo>
                  <a:cubicBezTo>
                    <a:pt x="1494" y="4536"/>
                    <a:pt x="1534" y="4610"/>
                    <a:pt x="1574" y="4616"/>
                  </a:cubicBezTo>
                  <a:cubicBezTo>
                    <a:pt x="1614" y="4623"/>
                    <a:pt x="1705" y="4515"/>
                    <a:pt x="1705" y="4515"/>
                  </a:cubicBezTo>
                  <a:cubicBezTo>
                    <a:pt x="1705" y="4515"/>
                    <a:pt x="1705" y="4684"/>
                    <a:pt x="1699" y="4744"/>
                  </a:cubicBezTo>
                  <a:cubicBezTo>
                    <a:pt x="1694" y="4805"/>
                    <a:pt x="1762" y="5027"/>
                    <a:pt x="1762" y="5027"/>
                  </a:cubicBezTo>
                  <a:cubicBezTo>
                    <a:pt x="1762" y="5027"/>
                    <a:pt x="1847" y="5236"/>
                    <a:pt x="1870" y="5283"/>
                  </a:cubicBezTo>
                  <a:cubicBezTo>
                    <a:pt x="1893" y="5330"/>
                    <a:pt x="1990" y="5471"/>
                    <a:pt x="1990" y="5532"/>
                  </a:cubicBezTo>
                  <a:cubicBezTo>
                    <a:pt x="1990" y="5592"/>
                    <a:pt x="2001" y="5686"/>
                    <a:pt x="2035" y="5686"/>
                  </a:cubicBezTo>
                  <a:cubicBezTo>
                    <a:pt x="2070" y="5686"/>
                    <a:pt x="2104" y="5579"/>
                    <a:pt x="2144" y="5512"/>
                  </a:cubicBezTo>
                  <a:cubicBezTo>
                    <a:pt x="2184" y="5444"/>
                    <a:pt x="2227" y="5384"/>
                    <a:pt x="2244" y="5317"/>
                  </a:cubicBezTo>
                  <a:cubicBezTo>
                    <a:pt x="2261" y="5249"/>
                    <a:pt x="2229" y="5094"/>
                    <a:pt x="2229" y="5047"/>
                  </a:cubicBezTo>
                  <a:cubicBezTo>
                    <a:pt x="2229" y="5000"/>
                    <a:pt x="2263" y="4960"/>
                    <a:pt x="2343" y="4919"/>
                  </a:cubicBezTo>
                  <a:cubicBezTo>
                    <a:pt x="2423" y="4879"/>
                    <a:pt x="2480" y="4764"/>
                    <a:pt x="2548" y="4704"/>
                  </a:cubicBezTo>
                  <a:cubicBezTo>
                    <a:pt x="2616" y="4643"/>
                    <a:pt x="2611" y="4542"/>
                    <a:pt x="2747" y="4542"/>
                  </a:cubicBezTo>
                  <a:cubicBezTo>
                    <a:pt x="2884" y="4542"/>
                    <a:pt x="2873" y="4542"/>
                    <a:pt x="2907" y="4502"/>
                  </a:cubicBezTo>
                  <a:cubicBezTo>
                    <a:pt x="2921" y="4485"/>
                    <a:pt x="2936" y="4471"/>
                    <a:pt x="2949" y="4465"/>
                  </a:cubicBezTo>
                  <a:cubicBezTo>
                    <a:pt x="2965" y="4413"/>
                    <a:pt x="2960" y="4392"/>
                    <a:pt x="2854" y="4371"/>
                  </a:cubicBezTo>
                  <a:cubicBezTo>
                    <a:pt x="2760" y="4351"/>
                    <a:pt x="2706" y="4371"/>
                    <a:pt x="2621" y="4304"/>
                  </a:cubicBezTo>
                  <a:cubicBezTo>
                    <a:pt x="2542" y="4242"/>
                    <a:pt x="2467" y="4188"/>
                    <a:pt x="2418" y="4102"/>
                  </a:cubicBezTo>
                  <a:cubicBezTo>
                    <a:pt x="2361" y="4002"/>
                    <a:pt x="2316" y="3891"/>
                    <a:pt x="2263" y="3787"/>
                  </a:cubicBezTo>
                  <a:cubicBezTo>
                    <a:pt x="2235" y="3733"/>
                    <a:pt x="2185" y="3668"/>
                    <a:pt x="2176" y="3607"/>
                  </a:cubicBezTo>
                  <a:cubicBezTo>
                    <a:pt x="2170" y="3559"/>
                    <a:pt x="2180" y="3512"/>
                    <a:pt x="2177" y="3464"/>
                  </a:cubicBezTo>
                  <a:cubicBezTo>
                    <a:pt x="2172" y="3387"/>
                    <a:pt x="2147" y="3313"/>
                    <a:pt x="2142" y="3238"/>
                  </a:cubicBezTo>
                  <a:cubicBezTo>
                    <a:pt x="2137" y="3138"/>
                    <a:pt x="2149" y="3044"/>
                    <a:pt x="2183" y="2955"/>
                  </a:cubicBezTo>
                  <a:cubicBezTo>
                    <a:pt x="2275" y="2710"/>
                    <a:pt x="2634" y="2688"/>
                    <a:pt x="2839" y="2577"/>
                  </a:cubicBezTo>
                  <a:cubicBezTo>
                    <a:pt x="2988" y="2497"/>
                    <a:pt x="3115" y="2446"/>
                    <a:pt x="3284" y="2519"/>
                  </a:cubicBezTo>
                  <a:cubicBezTo>
                    <a:pt x="3416" y="2577"/>
                    <a:pt x="3524" y="2629"/>
                    <a:pt x="3670" y="2629"/>
                  </a:cubicBezTo>
                  <a:cubicBezTo>
                    <a:pt x="3758" y="2629"/>
                    <a:pt x="3845" y="2633"/>
                    <a:pt x="3927" y="2628"/>
                  </a:cubicBezTo>
                  <a:cubicBezTo>
                    <a:pt x="4102" y="2620"/>
                    <a:pt x="4138" y="2599"/>
                    <a:pt x="4234" y="2455"/>
                  </a:cubicBezTo>
                  <a:cubicBezTo>
                    <a:pt x="4289" y="2371"/>
                    <a:pt x="4374" y="2225"/>
                    <a:pt x="4467" y="2180"/>
                  </a:cubicBezTo>
                  <a:cubicBezTo>
                    <a:pt x="4550" y="2141"/>
                    <a:pt x="4679" y="2131"/>
                    <a:pt x="4770" y="2116"/>
                  </a:cubicBezTo>
                  <a:cubicBezTo>
                    <a:pt x="4905" y="2094"/>
                    <a:pt x="4987" y="2073"/>
                    <a:pt x="5114" y="2107"/>
                  </a:cubicBezTo>
                  <a:cubicBezTo>
                    <a:pt x="5281" y="2152"/>
                    <a:pt x="5415" y="2249"/>
                    <a:pt x="5499" y="2399"/>
                  </a:cubicBezTo>
                  <a:cubicBezTo>
                    <a:pt x="5548" y="2485"/>
                    <a:pt x="5565" y="2587"/>
                    <a:pt x="5620" y="2670"/>
                  </a:cubicBezTo>
                  <a:cubicBezTo>
                    <a:pt x="5654" y="2723"/>
                    <a:pt x="5716" y="2768"/>
                    <a:pt x="5730" y="2830"/>
                  </a:cubicBezTo>
                  <a:cubicBezTo>
                    <a:pt x="5762" y="2854"/>
                    <a:pt x="5843" y="2875"/>
                    <a:pt x="5869" y="2840"/>
                  </a:cubicBezTo>
                  <a:cubicBezTo>
                    <a:pt x="5897" y="2799"/>
                    <a:pt x="6045" y="2651"/>
                    <a:pt x="6136" y="2571"/>
                  </a:cubicBezTo>
                  <a:cubicBezTo>
                    <a:pt x="6227" y="2490"/>
                    <a:pt x="6262" y="2396"/>
                    <a:pt x="6284" y="2302"/>
                  </a:cubicBezTo>
                  <a:cubicBezTo>
                    <a:pt x="6307" y="2207"/>
                    <a:pt x="6341" y="2147"/>
                    <a:pt x="6330" y="2073"/>
                  </a:cubicBezTo>
                  <a:cubicBezTo>
                    <a:pt x="6319" y="1999"/>
                    <a:pt x="6279" y="1945"/>
                    <a:pt x="6227" y="1952"/>
                  </a:cubicBezTo>
                  <a:cubicBezTo>
                    <a:pt x="6176" y="1958"/>
                    <a:pt x="6148" y="1992"/>
                    <a:pt x="6096" y="1992"/>
                  </a:cubicBezTo>
                  <a:cubicBezTo>
                    <a:pt x="6045" y="1992"/>
                    <a:pt x="6085" y="1898"/>
                    <a:pt x="6062" y="1898"/>
                  </a:cubicBezTo>
                  <a:cubicBezTo>
                    <a:pt x="6039" y="1898"/>
                    <a:pt x="5988" y="1985"/>
                    <a:pt x="5960" y="1938"/>
                  </a:cubicBezTo>
                  <a:cubicBezTo>
                    <a:pt x="5931" y="1891"/>
                    <a:pt x="6039" y="1830"/>
                    <a:pt x="6125" y="1797"/>
                  </a:cubicBezTo>
                  <a:cubicBezTo>
                    <a:pt x="6210" y="1763"/>
                    <a:pt x="6353" y="1568"/>
                    <a:pt x="6410" y="1561"/>
                  </a:cubicBezTo>
                  <a:cubicBezTo>
                    <a:pt x="6467" y="1554"/>
                    <a:pt x="6609" y="1575"/>
                    <a:pt x="6734" y="1568"/>
                  </a:cubicBezTo>
                  <a:cubicBezTo>
                    <a:pt x="6860" y="1561"/>
                    <a:pt x="6900" y="1501"/>
                    <a:pt x="6939" y="1534"/>
                  </a:cubicBezTo>
                  <a:cubicBezTo>
                    <a:pt x="6979" y="1568"/>
                    <a:pt x="7064" y="1608"/>
                    <a:pt x="7116" y="1602"/>
                  </a:cubicBezTo>
                  <a:cubicBezTo>
                    <a:pt x="7167" y="1595"/>
                    <a:pt x="7144" y="1602"/>
                    <a:pt x="7224" y="1534"/>
                  </a:cubicBezTo>
                  <a:cubicBezTo>
                    <a:pt x="7304" y="1467"/>
                    <a:pt x="7378" y="1433"/>
                    <a:pt x="7418" y="1379"/>
                  </a:cubicBezTo>
                  <a:cubicBezTo>
                    <a:pt x="7458" y="1326"/>
                    <a:pt x="7566" y="1285"/>
                    <a:pt x="7572" y="1339"/>
                  </a:cubicBezTo>
                  <a:cubicBezTo>
                    <a:pt x="7577" y="1393"/>
                    <a:pt x="7560" y="1447"/>
                    <a:pt x="7606" y="1447"/>
                  </a:cubicBezTo>
                  <a:cubicBezTo>
                    <a:pt x="7651" y="1447"/>
                    <a:pt x="7720" y="1393"/>
                    <a:pt x="7777" y="1366"/>
                  </a:cubicBezTo>
                  <a:cubicBezTo>
                    <a:pt x="7834" y="1339"/>
                    <a:pt x="7879" y="1306"/>
                    <a:pt x="7879" y="1306"/>
                  </a:cubicBezTo>
                  <a:cubicBezTo>
                    <a:pt x="7879" y="1306"/>
                    <a:pt x="7646" y="1494"/>
                    <a:pt x="7589" y="1534"/>
                  </a:cubicBezTo>
                  <a:cubicBezTo>
                    <a:pt x="7532" y="1575"/>
                    <a:pt x="7395" y="1602"/>
                    <a:pt x="7338" y="1682"/>
                  </a:cubicBezTo>
                  <a:cubicBezTo>
                    <a:pt x="7281" y="1763"/>
                    <a:pt x="7247" y="1790"/>
                    <a:pt x="7253" y="1878"/>
                  </a:cubicBezTo>
                  <a:cubicBezTo>
                    <a:pt x="7258" y="1965"/>
                    <a:pt x="7355" y="2079"/>
                    <a:pt x="7310" y="2160"/>
                  </a:cubicBezTo>
                  <a:cubicBezTo>
                    <a:pt x="7264" y="2241"/>
                    <a:pt x="7247" y="2355"/>
                    <a:pt x="7247" y="2355"/>
                  </a:cubicBezTo>
                  <a:cubicBezTo>
                    <a:pt x="7247" y="2355"/>
                    <a:pt x="7315" y="2241"/>
                    <a:pt x="7412" y="2167"/>
                  </a:cubicBezTo>
                  <a:cubicBezTo>
                    <a:pt x="7509" y="2093"/>
                    <a:pt x="7566" y="1992"/>
                    <a:pt x="7600" y="1952"/>
                  </a:cubicBezTo>
                  <a:cubicBezTo>
                    <a:pt x="7634" y="1911"/>
                    <a:pt x="7737" y="1904"/>
                    <a:pt x="7737" y="1857"/>
                  </a:cubicBezTo>
                  <a:cubicBezTo>
                    <a:pt x="7737" y="1810"/>
                    <a:pt x="7765" y="1750"/>
                    <a:pt x="7782" y="1696"/>
                  </a:cubicBezTo>
                  <a:cubicBezTo>
                    <a:pt x="7799" y="1642"/>
                    <a:pt x="7748" y="1655"/>
                    <a:pt x="7782" y="1588"/>
                  </a:cubicBezTo>
                  <a:cubicBezTo>
                    <a:pt x="7816" y="1521"/>
                    <a:pt x="7811" y="1467"/>
                    <a:pt x="7982" y="1467"/>
                  </a:cubicBezTo>
                  <a:cubicBezTo>
                    <a:pt x="8153" y="1467"/>
                    <a:pt x="8096" y="1481"/>
                    <a:pt x="8232" y="1474"/>
                  </a:cubicBezTo>
                  <a:cubicBezTo>
                    <a:pt x="8369" y="1467"/>
                    <a:pt x="8420" y="1386"/>
                    <a:pt x="8551" y="1346"/>
                  </a:cubicBezTo>
                  <a:cubicBezTo>
                    <a:pt x="8682" y="1306"/>
                    <a:pt x="8785" y="1279"/>
                    <a:pt x="8825" y="1299"/>
                  </a:cubicBezTo>
                  <a:cubicBezTo>
                    <a:pt x="8865" y="1319"/>
                    <a:pt x="8927" y="1306"/>
                    <a:pt x="8887" y="1258"/>
                  </a:cubicBezTo>
                  <a:cubicBezTo>
                    <a:pt x="8847" y="1211"/>
                    <a:pt x="8756" y="1144"/>
                    <a:pt x="8802" y="113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4" name="Freeform 131"/>
            <p:cNvSpPr>
              <a:spLocks/>
            </p:cNvSpPr>
            <p:nvPr userDrawn="1"/>
          </p:nvSpPr>
          <p:spPr bwMode="auto">
            <a:xfrm>
              <a:off x="4902528" y="2597978"/>
              <a:ext cx="891001" cy="785124"/>
            </a:xfrm>
            <a:custGeom>
              <a:avLst/>
              <a:gdLst>
                <a:gd name="T0" fmla="*/ 2631 w 2718"/>
                <a:gd name="T1" fmla="*/ 817 h 2395"/>
                <a:gd name="T2" fmla="*/ 2542 w 2718"/>
                <a:gd name="T3" fmla="*/ 622 h 2395"/>
                <a:gd name="T4" fmla="*/ 2158 w 2718"/>
                <a:gd name="T5" fmla="*/ 422 h 2395"/>
                <a:gd name="T6" fmla="*/ 1957 w 2718"/>
                <a:gd name="T7" fmla="*/ 437 h 2395"/>
                <a:gd name="T8" fmla="*/ 1592 w 2718"/>
                <a:gd name="T9" fmla="*/ 424 h 2395"/>
                <a:gd name="T10" fmla="*/ 1701 w 2718"/>
                <a:gd name="T11" fmla="*/ 175 h 2395"/>
                <a:gd name="T12" fmla="*/ 1544 w 2718"/>
                <a:gd name="T13" fmla="*/ 47 h 2395"/>
                <a:gd name="T14" fmla="*/ 1094 w 2718"/>
                <a:gd name="T15" fmla="*/ 0 h 2395"/>
                <a:gd name="T16" fmla="*/ 858 w 2718"/>
                <a:gd name="T17" fmla="*/ 134 h 2395"/>
                <a:gd name="T18" fmla="*/ 476 w 2718"/>
                <a:gd name="T19" fmla="*/ 94 h 2395"/>
                <a:gd name="T20" fmla="*/ 194 w 2718"/>
                <a:gd name="T21" fmla="*/ 123 h 2395"/>
                <a:gd name="T22" fmla="*/ 77 w 2718"/>
                <a:gd name="T23" fmla="*/ 383 h 2395"/>
                <a:gd name="T24" fmla="*/ 362 w 2718"/>
                <a:gd name="T25" fmla="*/ 511 h 2395"/>
                <a:gd name="T26" fmla="*/ 630 w 2718"/>
                <a:gd name="T27" fmla="*/ 505 h 2395"/>
                <a:gd name="T28" fmla="*/ 635 w 2718"/>
                <a:gd name="T29" fmla="*/ 827 h 2395"/>
                <a:gd name="T30" fmla="*/ 475 w 2718"/>
                <a:gd name="T31" fmla="*/ 939 h 2395"/>
                <a:gd name="T32" fmla="*/ 186 w 2718"/>
                <a:gd name="T33" fmla="*/ 989 h 2395"/>
                <a:gd name="T34" fmla="*/ 237 w 2718"/>
                <a:gd name="T35" fmla="*/ 875 h 2395"/>
                <a:gd name="T36" fmla="*/ 13 w 2718"/>
                <a:gd name="T37" fmla="*/ 1554 h 2395"/>
                <a:gd name="T38" fmla="*/ 738 w 2718"/>
                <a:gd name="T39" fmla="*/ 1541 h 2395"/>
                <a:gd name="T40" fmla="*/ 582 w 2718"/>
                <a:gd name="T41" fmla="*/ 1176 h 2395"/>
                <a:gd name="T42" fmla="*/ 806 w 2718"/>
                <a:gd name="T43" fmla="*/ 1393 h 2395"/>
                <a:gd name="T44" fmla="*/ 971 w 2718"/>
                <a:gd name="T45" fmla="*/ 1756 h 2395"/>
                <a:gd name="T46" fmla="*/ 1171 w 2718"/>
                <a:gd name="T47" fmla="*/ 2120 h 2395"/>
                <a:gd name="T48" fmla="*/ 1478 w 2718"/>
                <a:gd name="T49" fmla="*/ 2321 h 2395"/>
                <a:gd name="T50" fmla="*/ 1928 w 2718"/>
                <a:gd name="T51" fmla="*/ 2106 h 2395"/>
                <a:gd name="T52" fmla="*/ 2281 w 2718"/>
                <a:gd name="T53" fmla="*/ 1722 h 2395"/>
                <a:gd name="T54" fmla="*/ 2139 w 2718"/>
                <a:gd name="T55" fmla="*/ 1447 h 2395"/>
                <a:gd name="T56" fmla="*/ 1991 w 2718"/>
                <a:gd name="T57" fmla="*/ 1433 h 2395"/>
                <a:gd name="T58" fmla="*/ 1786 w 2718"/>
                <a:gd name="T59" fmla="*/ 1413 h 2395"/>
                <a:gd name="T60" fmla="*/ 1564 w 2718"/>
                <a:gd name="T61" fmla="*/ 1090 h 2395"/>
                <a:gd name="T62" fmla="*/ 1803 w 2718"/>
                <a:gd name="T63" fmla="*/ 1184 h 2395"/>
                <a:gd name="T64" fmla="*/ 2128 w 2718"/>
                <a:gd name="T65" fmla="*/ 1245 h 2395"/>
                <a:gd name="T66" fmla="*/ 2515 w 2718"/>
                <a:gd name="T67" fmla="*/ 1426 h 2395"/>
                <a:gd name="T68" fmla="*/ 2718 w 2718"/>
                <a:gd name="T69" fmla="*/ 1357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8" h="2395">
                  <a:moveTo>
                    <a:pt x="2681" y="1031"/>
                  </a:moveTo>
                  <a:cubicBezTo>
                    <a:pt x="2674" y="956"/>
                    <a:pt x="2669" y="884"/>
                    <a:pt x="2631" y="817"/>
                  </a:cubicBezTo>
                  <a:cubicBezTo>
                    <a:pt x="2613" y="786"/>
                    <a:pt x="2584" y="764"/>
                    <a:pt x="2567" y="733"/>
                  </a:cubicBezTo>
                  <a:cubicBezTo>
                    <a:pt x="2544" y="691"/>
                    <a:pt x="2556" y="665"/>
                    <a:pt x="2542" y="622"/>
                  </a:cubicBezTo>
                  <a:cubicBezTo>
                    <a:pt x="2518" y="551"/>
                    <a:pt x="2452" y="489"/>
                    <a:pt x="2389" y="450"/>
                  </a:cubicBezTo>
                  <a:cubicBezTo>
                    <a:pt x="2297" y="393"/>
                    <a:pt x="2254" y="421"/>
                    <a:pt x="2158" y="422"/>
                  </a:cubicBezTo>
                  <a:cubicBezTo>
                    <a:pt x="2089" y="423"/>
                    <a:pt x="2021" y="406"/>
                    <a:pt x="1952" y="407"/>
                  </a:cubicBezTo>
                  <a:cubicBezTo>
                    <a:pt x="1954" y="419"/>
                    <a:pt x="1956" y="430"/>
                    <a:pt x="1957" y="437"/>
                  </a:cubicBezTo>
                  <a:cubicBezTo>
                    <a:pt x="1963" y="478"/>
                    <a:pt x="1832" y="498"/>
                    <a:pt x="1792" y="491"/>
                  </a:cubicBezTo>
                  <a:cubicBezTo>
                    <a:pt x="1752" y="484"/>
                    <a:pt x="1632" y="437"/>
                    <a:pt x="1592" y="424"/>
                  </a:cubicBezTo>
                  <a:cubicBezTo>
                    <a:pt x="1552" y="410"/>
                    <a:pt x="1530" y="242"/>
                    <a:pt x="1581" y="249"/>
                  </a:cubicBezTo>
                  <a:cubicBezTo>
                    <a:pt x="1632" y="256"/>
                    <a:pt x="1644" y="235"/>
                    <a:pt x="1701" y="175"/>
                  </a:cubicBezTo>
                  <a:cubicBezTo>
                    <a:pt x="1757" y="114"/>
                    <a:pt x="1615" y="87"/>
                    <a:pt x="1575" y="74"/>
                  </a:cubicBezTo>
                  <a:cubicBezTo>
                    <a:pt x="1566" y="71"/>
                    <a:pt x="1555" y="61"/>
                    <a:pt x="1544" y="47"/>
                  </a:cubicBezTo>
                  <a:cubicBezTo>
                    <a:pt x="1420" y="63"/>
                    <a:pt x="1260" y="13"/>
                    <a:pt x="1147" y="4"/>
                  </a:cubicBezTo>
                  <a:cubicBezTo>
                    <a:pt x="1129" y="2"/>
                    <a:pt x="1112" y="1"/>
                    <a:pt x="1094" y="0"/>
                  </a:cubicBezTo>
                  <a:cubicBezTo>
                    <a:pt x="1127" y="48"/>
                    <a:pt x="1125" y="104"/>
                    <a:pt x="1091" y="114"/>
                  </a:cubicBezTo>
                  <a:cubicBezTo>
                    <a:pt x="1045" y="128"/>
                    <a:pt x="909" y="141"/>
                    <a:pt x="858" y="134"/>
                  </a:cubicBezTo>
                  <a:cubicBezTo>
                    <a:pt x="806" y="128"/>
                    <a:pt x="744" y="67"/>
                    <a:pt x="670" y="54"/>
                  </a:cubicBezTo>
                  <a:cubicBezTo>
                    <a:pt x="596" y="40"/>
                    <a:pt x="504" y="47"/>
                    <a:pt x="476" y="94"/>
                  </a:cubicBezTo>
                  <a:cubicBezTo>
                    <a:pt x="447" y="141"/>
                    <a:pt x="345" y="121"/>
                    <a:pt x="299" y="121"/>
                  </a:cubicBezTo>
                  <a:cubicBezTo>
                    <a:pt x="254" y="121"/>
                    <a:pt x="190" y="176"/>
                    <a:pt x="194" y="123"/>
                  </a:cubicBezTo>
                  <a:cubicBezTo>
                    <a:pt x="151" y="164"/>
                    <a:pt x="107" y="204"/>
                    <a:pt x="69" y="249"/>
                  </a:cubicBezTo>
                  <a:cubicBezTo>
                    <a:pt x="72" y="306"/>
                    <a:pt x="70" y="368"/>
                    <a:pt x="77" y="383"/>
                  </a:cubicBezTo>
                  <a:cubicBezTo>
                    <a:pt x="89" y="410"/>
                    <a:pt x="203" y="451"/>
                    <a:pt x="225" y="484"/>
                  </a:cubicBezTo>
                  <a:cubicBezTo>
                    <a:pt x="248" y="518"/>
                    <a:pt x="345" y="531"/>
                    <a:pt x="362" y="511"/>
                  </a:cubicBezTo>
                  <a:cubicBezTo>
                    <a:pt x="379" y="491"/>
                    <a:pt x="470" y="525"/>
                    <a:pt x="493" y="531"/>
                  </a:cubicBezTo>
                  <a:cubicBezTo>
                    <a:pt x="516" y="538"/>
                    <a:pt x="584" y="518"/>
                    <a:pt x="630" y="505"/>
                  </a:cubicBezTo>
                  <a:cubicBezTo>
                    <a:pt x="675" y="491"/>
                    <a:pt x="721" y="451"/>
                    <a:pt x="715" y="538"/>
                  </a:cubicBezTo>
                  <a:cubicBezTo>
                    <a:pt x="710" y="626"/>
                    <a:pt x="692" y="760"/>
                    <a:pt x="635" y="827"/>
                  </a:cubicBezTo>
                  <a:cubicBezTo>
                    <a:pt x="578" y="895"/>
                    <a:pt x="601" y="929"/>
                    <a:pt x="544" y="929"/>
                  </a:cubicBezTo>
                  <a:cubicBezTo>
                    <a:pt x="518" y="929"/>
                    <a:pt x="494" y="929"/>
                    <a:pt x="475" y="939"/>
                  </a:cubicBezTo>
                  <a:cubicBezTo>
                    <a:pt x="456" y="905"/>
                    <a:pt x="430" y="878"/>
                    <a:pt x="396" y="888"/>
                  </a:cubicBezTo>
                  <a:cubicBezTo>
                    <a:pt x="328" y="908"/>
                    <a:pt x="242" y="908"/>
                    <a:pt x="186" y="989"/>
                  </a:cubicBezTo>
                  <a:cubicBezTo>
                    <a:pt x="129" y="1070"/>
                    <a:pt x="106" y="1076"/>
                    <a:pt x="94" y="1050"/>
                  </a:cubicBezTo>
                  <a:cubicBezTo>
                    <a:pt x="83" y="1023"/>
                    <a:pt x="260" y="908"/>
                    <a:pt x="237" y="875"/>
                  </a:cubicBezTo>
                  <a:cubicBezTo>
                    <a:pt x="214" y="841"/>
                    <a:pt x="1" y="854"/>
                    <a:pt x="0" y="854"/>
                  </a:cubicBezTo>
                  <a:cubicBezTo>
                    <a:pt x="13" y="1554"/>
                    <a:pt x="13" y="1554"/>
                    <a:pt x="13" y="1554"/>
                  </a:cubicBezTo>
                  <a:cubicBezTo>
                    <a:pt x="740" y="1546"/>
                    <a:pt x="740" y="1546"/>
                    <a:pt x="740" y="1546"/>
                  </a:cubicBezTo>
                  <a:cubicBezTo>
                    <a:pt x="739" y="1545"/>
                    <a:pt x="739" y="1543"/>
                    <a:pt x="738" y="1541"/>
                  </a:cubicBezTo>
                  <a:cubicBezTo>
                    <a:pt x="692" y="1447"/>
                    <a:pt x="653" y="1325"/>
                    <a:pt x="613" y="1238"/>
                  </a:cubicBezTo>
                  <a:cubicBezTo>
                    <a:pt x="603" y="1216"/>
                    <a:pt x="592" y="1196"/>
                    <a:pt x="582" y="1176"/>
                  </a:cubicBezTo>
                  <a:cubicBezTo>
                    <a:pt x="635" y="1161"/>
                    <a:pt x="712" y="1132"/>
                    <a:pt x="721" y="1171"/>
                  </a:cubicBezTo>
                  <a:cubicBezTo>
                    <a:pt x="732" y="1218"/>
                    <a:pt x="795" y="1319"/>
                    <a:pt x="806" y="1393"/>
                  </a:cubicBezTo>
                  <a:cubicBezTo>
                    <a:pt x="818" y="1467"/>
                    <a:pt x="880" y="1440"/>
                    <a:pt x="886" y="1507"/>
                  </a:cubicBezTo>
                  <a:cubicBezTo>
                    <a:pt x="892" y="1574"/>
                    <a:pt x="949" y="1736"/>
                    <a:pt x="971" y="1756"/>
                  </a:cubicBezTo>
                  <a:cubicBezTo>
                    <a:pt x="994" y="1776"/>
                    <a:pt x="1097" y="1884"/>
                    <a:pt x="1114" y="1924"/>
                  </a:cubicBezTo>
                  <a:cubicBezTo>
                    <a:pt x="1131" y="1965"/>
                    <a:pt x="1154" y="2019"/>
                    <a:pt x="1171" y="2120"/>
                  </a:cubicBezTo>
                  <a:cubicBezTo>
                    <a:pt x="1188" y="2220"/>
                    <a:pt x="1205" y="2355"/>
                    <a:pt x="1251" y="2375"/>
                  </a:cubicBezTo>
                  <a:cubicBezTo>
                    <a:pt x="1296" y="2395"/>
                    <a:pt x="1450" y="2342"/>
                    <a:pt x="1478" y="2321"/>
                  </a:cubicBezTo>
                  <a:cubicBezTo>
                    <a:pt x="1507" y="2301"/>
                    <a:pt x="1695" y="2193"/>
                    <a:pt x="1763" y="2187"/>
                  </a:cubicBezTo>
                  <a:cubicBezTo>
                    <a:pt x="1832" y="2180"/>
                    <a:pt x="1843" y="2126"/>
                    <a:pt x="1928" y="2106"/>
                  </a:cubicBezTo>
                  <a:cubicBezTo>
                    <a:pt x="2014" y="2086"/>
                    <a:pt x="2076" y="2012"/>
                    <a:pt x="2133" y="1958"/>
                  </a:cubicBezTo>
                  <a:cubicBezTo>
                    <a:pt x="2190" y="1904"/>
                    <a:pt x="2259" y="1770"/>
                    <a:pt x="2281" y="1722"/>
                  </a:cubicBezTo>
                  <a:cubicBezTo>
                    <a:pt x="2304" y="1675"/>
                    <a:pt x="2361" y="1642"/>
                    <a:pt x="2333" y="1588"/>
                  </a:cubicBezTo>
                  <a:cubicBezTo>
                    <a:pt x="2304" y="1534"/>
                    <a:pt x="2185" y="1453"/>
                    <a:pt x="2139" y="1447"/>
                  </a:cubicBezTo>
                  <a:cubicBezTo>
                    <a:pt x="2093" y="1440"/>
                    <a:pt x="2099" y="1352"/>
                    <a:pt x="2071" y="1352"/>
                  </a:cubicBezTo>
                  <a:cubicBezTo>
                    <a:pt x="2042" y="1352"/>
                    <a:pt x="2048" y="1399"/>
                    <a:pt x="1991" y="1433"/>
                  </a:cubicBezTo>
                  <a:cubicBezTo>
                    <a:pt x="1934" y="1467"/>
                    <a:pt x="1877" y="1534"/>
                    <a:pt x="1837" y="1521"/>
                  </a:cubicBezTo>
                  <a:cubicBezTo>
                    <a:pt x="1797" y="1507"/>
                    <a:pt x="1849" y="1473"/>
                    <a:pt x="1786" y="1413"/>
                  </a:cubicBezTo>
                  <a:cubicBezTo>
                    <a:pt x="1723" y="1352"/>
                    <a:pt x="1701" y="1339"/>
                    <a:pt x="1701" y="1292"/>
                  </a:cubicBezTo>
                  <a:cubicBezTo>
                    <a:pt x="1701" y="1245"/>
                    <a:pt x="1575" y="1157"/>
                    <a:pt x="1564" y="1090"/>
                  </a:cubicBezTo>
                  <a:cubicBezTo>
                    <a:pt x="1552" y="1023"/>
                    <a:pt x="1649" y="929"/>
                    <a:pt x="1678" y="989"/>
                  </a:cubicBezTo>
                  <a:cubicBezTo>
                    <a:pt x="1706" y="1050"/>
                    <a:pt x="1729" y="1144"/>
                    <a:pt x="1803" y="1184"/>
                  </a:cubicBezTo>
                  <a:cubicBezTo>
                    <a:pt x="1877" y="1224"/>
                    <a:pt x="1946" y="1292"/>
                    <a:pt x="1980" y="1305"/>
                  </a:cubicBezTo>
                  <a:cubicBezTo>
                    <a:pt x="2014" y="1319"/>
                    <a:pt x="2099" y="1231"/>
                    <a:pt x="2128" y="1245"/>
                  </a:cubicBezTo>
                  <a:cubicBezTo>
                    <a:pt x="2156" y="1258"/>
                    <a:pt x="2213" y="1379"/>
                    <a:pt x="2264" y="1399"/>
                  </a:cubicBezTo>
                  <a:cubicBezTo>
                    <a:pt x="2316" y="1420"/>
                    <a:pt x="2486" y="1426"/>
                    <a:pt x="2515" y="1426"/>
                  </a:cubicBezTo>
                  <a:cubicBezTo>
                    <a:pt x="2544" y="1426"/>
                    <a:pt x="2663" y="1433"/>
                    <a:pt x="2686" y="1393"/>
                  </a:cubicBezTo>
                  <a:cubicBezTo>
                    <a:pt x="2697" y="1373"/>
                    <a:pt x="2707" y="1362"/>
                    <a:pt x="2718" y="1357"/>
                  </a:cubicBezTo>
                  <a:cubicBezTo>
                    <a:pt x="2678" y="1257"/>
                    <a:pt x="2693" y="1145"/>
                    <a:pt x="2681" y="103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grpSp>
        <p:nvGrpSpPr>
          <p:cNvPr id="7"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E1DAD3F-A196-4922-ADE9-7CA335C8EC88}"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p:ph type="ftr" sz="quarter" idx="11"/>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68"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0345450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g Chart D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6" name="Rectangle 25"/>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05"/>
          <p:cNvGrpSpPr/>
          <p:nvPr userDrawn="1"/>
        </p:nvGrpSpPr>
        <p:grpSpPr>
          <a:xfrm>
            <a:off x="7881997" y="6567093"/>
            <a:ext cx="1124815" cy="156007"/>
            <a:chOff x="7019492" y="6521307"/>
            <a:chExt cx="915349" cy="126955"/>
          </a:xfrm>
        </p:grpSpPr>
        <p:sp>
          <p:nvSpPr>
            <p:cNvPr id="107" name="Freeform 106"/>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08" name="Freeform 107"/>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09" name="Freeform 108"/>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0" name="Freeform 109"/>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1" name="Freeform 110"/>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2" name="Freeform 111"/>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3" name="Freeform 112"/>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4" name="Freeform 113"/>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5" name="Freeform 114"/>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6" name="Freeform 115"/>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7" name="Freeform 116"/>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8" name="Freeform 117"/>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9" name="Freeform 118"/>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20" name="Freeform 119"/>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21" name="Freeform 120"/>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cxnSp>
        <p:nvCxnSpPr>
          <p:cNvPr id="40" name="Straight Connector 39"/>
          <p:cNvCxnSpPr/>
          <p:nvPr/>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41" name="Straight Connector 40"/>
          <p:cNvCxnSpPr/>
          <p:nvPr userDrawn="1"/>
        </p:nvCxnSpPr>
        <p:spPr>
          <a:xfrm>
            <a:off x="48228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grpSp>
        <p:nvGrpSpPr>
          <p:cNvPr id="3" name="Group 2"/>
          <p:cNvGrpSpPr/>
          <p:nvPr userDrawn="1"/>
        </p:nvGrpSpPr>
        <p:grpSpPr>
          <a:xfrm>
            <a:off x="1" y="937260"/>
            <a:ext cx="3844339" cy="43398"/>
            <a:chOff x="1" y="937260"/>
            <a:chExt cx="3844339" cy="43398"/>
          </a:xfrm>
        </p:grpSpPr>
        <p:cxnSp>
          <p:nvCxnSpPr>
            <p:cNvPr id="43" name="Straight Connector 42"/>
            <p:cNvCxnSpPr/>
            <p:nvPr userDrawn="1"/>
          </p:nvCxnSpPr>
          <p:spPr>
            <a:xfrm>
              <a:off x="1" y="937260"/>
              <a:ext cx="3844339" cy="0"/>
            </a:xfrm>
            <a:prstGeom prst="line">
              <a:avLst/>
            </a:prstGeom>
            <a:ln>
              <a:gradFill>
                <a:gsLst>
                  <a:gs pos="100000">
                    <a:schemeClr val="accent1">
                      <a:tint val="66000"/>
                      <a:satMod val="160000"/>
                      <a:lumMod val="0"/>
                      <a:lumOff val="100000"/>
                      <a:alpha val="0"/>
                    </a:schemeClr>
                  </a:gs>
                  <a:gs pos="44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solidFill>
                  <a:schemeClr val="accent5"/>
                </a:solidFill>
              </a:defRPr>
            </a:lvl1pPr>
          </a:lstStyle>
          <a:p>
            <a:fld id="{6EA19236-C5F1-4603-B6FF-28FC920F80BE}" type="datetime1">
              <a:rPr lang="hu-HU" smtClean="0">
                <a:solidFill>
                  <a:srgbClr val="C2D1D4"/>
                </a:solidFill>
              </a:rPr>
              <a:pPr/>
              <a:t>2013.12.16.</a:t>
            </a:fld>
            <a:endParaRPr dirty="0">
              <a:solidFill>
                <a:srgbClr val="C2D1D4"/>
              </a:solidFill>
            </a:endParaRPr>
          </a:p>
        </p:txBody>
      </p:sp>
      <p:sp>
        <p:nvSpPr>
          <p:cNvPr id="8" name="Footer Placeholder 7"/>
          <p:cNvSpPr>
            <a:spLocks noGrp="1"/>
          </p:cNvSpPr>
          <p:nvPr>
            <p:ph type="ftr" sz="quarter" idx="11"/>
          </p:nvPr>
        </p:nvSpPr>
        <p:spPr/>
        <p:txBody>
          <a:bodyPr/>
          <a:lstStyle>
            <a:lvl1pPr>
              <a:defRPr>
                <a:solidFill>
                  <a:schemeClr val="accent5"/>
                </a:solidFill>
              </a:defRPr>
            </a:lvl1pPr>
          </a:lstStyle>
          <a:p>
            <a:endParaRPr lang="pt-BR" dirty="0">
              <a:solidFill>
                <a:srgbClr val="C2D1D4"/>
              </a:solidFill>
            </a:endParaRPr>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19AB4E72-7858-48F1-A40D-12FF09E4BFB8}" type="slidenum">
              <a:rPr smtClean="0">
                <a:solidFill>
                  <a:srgbClr val="C2D1D4"/>
                </a:solidFill>
              </a:rPr>
              <a:pPr/>
              <a:t>‹#›</a:t>
            </a:fld>
            <a:endParaRPr dirty="0">
              <a:solidFill>
                <a:srgbClr val="C2D1D4"/>
              </a:solidFill>
            </a:endParaRPr>
          </a:p>
        </p:txBody>
      </p:sp>
    </p:spTree>
    <p:extLst>
      <p:ext uri="{BB962C8B-B14F-4D97-AF65-F5344CB8AC3E}">
        <p14:creationId xmlns:p14="http://schemas.microsoft.com/office/powerpoint/2010/main" val="16019949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ith Title">
    <p:bg>
      <p:bgPr>
        <a:solidFill>
          <a:schemeClr val="bg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1" y="937260"/>
            <a:ext cx="3844339" cy="43398"/>
            <a:chOff x="0" y="718602"/>
            <a:chExt cx="3844339" cy="43398"/>
          </a:xfrm>
        </p:grpSpPr>
        <p:cxnSp>
          <p:nvCxnSpPr>
            <p:cNvPr id="48" name="Straight Connector 4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7B782F8-BCDA-4353-9A4D-15664731C403}" type="datetime1">
              <a:rPr lang="hu-HU">
                <a:solidFill>
                  <a:srgbClr val="C2D1D4">
                    <a:lumMod val="75000"/>
                  </a:srgbClr>
                </a:solidFill>
              </a:rPr>
              <a:pPr/>
              <a:t>2013.12.16.</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3235170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6" name="Date Placeholder 5"/>
          <p:cNvSpPr>
            <a:spLocks noGrp="1"/>
          </p:cNvSpPr>
          <p:nvPr>
            <p:ph type="dt" sz="half" idx="10"/>
          </p:nvPr>
        </p:nvSpPr>
        <p:spPr/>
        <p:txBody>
          <a:bodyPr/>
          <a:lstStyle/>
          <a:p>
            <a:fld id="{97B782F8-BCDA-4353-9A4D-15664731C403}" type="datetime1">
              <a:rPr lang="hu-HU">
                <a:solidFill>
                  <a:srgbClr val="C2D1D4">
                    <a:lumMod val="75000"/>
                  </a:srgbClr>
                </a:solidFill>
              </a:rPr>
              <a:pPr/>
              <a:t>2013.12.16.</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36567450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rth America">
    <p:bg>
      <p:bgPr>
        <a:solidFill>
          <a:schemeClr val="bg1"/>
        </a:solidFill>
        <a:effectLst/>
      </p:bgPr>
    </p:bg>
    <p:spTree>
      <p:nvGrpSpPr>
        <p:cNvPr id="1" name=""/>
        <p:cNvGrpSpPr/>
        <p:nvPr/>
      </p:nvGrpSpPr>
      <p:grpSpPr>
        <a:xfrm>
          <a:off x="0" y="0"/>
          <a:ext cx="0" cy="0"/>
          <a:chOff x="0" y="0"/>
          <a:chExt cx="0" cy="0"/>
        </a:xfrm>
      </p:grpSpPr>
      <p:grpSp>
        <p:nvGrpSpPr>
          <p:cNvPr id="6"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5"/>
          <p:cNvGrpSpPr/>
          <p:nvPr userDrawn="1"/>
        </p:nvGrpSpPr>
        <p:grpSpPr>
          <a:xfrm>
            <a:off x="1469809" y="957966"/>
            <a:ext cx="6204382" cy="4161903"/>
            <a:chOff x="815747" y="957966"/>
            <a:chExt cx="6204382" cy="4161903"/>
          </a:xfrm>
        </p:grpSpPr>
        <p:sp>
          <p:nvSpPr>
            <p:cNvPr id="74" name="Freeform 45"/>
            <p:cNvSpPr>
              <a:spLocks/>
            </p:cNvSpPr>
            <p:nvPr userDrawn="1"/>
          </p:nvSpPr>
          <p:spPr bwMode="auto">
            <a:xfrm>
              <a:off x="4743736" y="4918628"/>
              <a:ext cx="201478" cy="159336"/>
            </a:xfrm>
            <a:custGeom>
              <a:avLst/>
              <a:gdLst>
                <a:gd name="T0" fmla="*/ 298 w 360"/>
                <a:gd name="T1" fmla="*/ 280 h 285"/>
                <a:gd name="T2" fmla="*/ 267 w 360"/>
                <a:gd name="T3" fmla="*/ 265 h 285"/>
                <a:gd name="T4" fmla="*/ 184 w 360"/>
                <a:gd name="T5" fmla="*/ 270 h 285"/>
                <a:gd name="T6" fmla="*/ 122 w 360"/>
                <a:gd name="T7" fmla="*/ 257 h 285"/>
                <a:gd name="T8" fmla="*/ 80 w 360"/>
                <a:gd name="T9" fmla="*/ 271 h 285"/>
                <a:gd name="T10" fmla="*/ 62 w 360"/>
                <a:gd name="T11" fmla="*/ 271 h 285"/>
                <a:gd name="T12" fmla="*/ 21 w 360"/>
                <a:gd name="T13" fmla="*/ 250 h 285"/>
                <a:gd name="T14" fmla="*/ 16 w 360"/>
                <a:gd name="T15" fmla="*/ 216 h 285"/>
                <a:gd name="T16" fmla="*/ 57 w 360"/>
                <a:gd name="T17" fmla="*/ 203 h 285"/>
                <a:gd name="T18" fmla="*/ 106 w 360"/>
                <a:gd name="T19" fmla="*/ 207 h 285"/>
                <a:gd name="T20" fmla="*/ 146 w 360"/>
                <a:gd name="T21" fmla="*/ 205 h 285"/>
                <a:gd name="T22" fmla="*/ 195 w 360"/>
                <a:gd name="T23" fmla="*/ 194 h 285"/>
                <a:gd name="T24" fmla="*/ 241 w 360"/>
                <a:gd name="T25" fmla="*/ 190 h 285"/>
                <a:gd name="T26" fmla="*/ 207 w 360"/>
                <a:gd name="T27" fmla="*/ 163 h 285"/>
                <a:gd name="T28" fmla="*/ 189 w 360"/>
                <a:gd name="T29" fmla="*/ 127 h 285"/>
                <a:gd name="T30" fmla="*/ 189 w 360"/>
                <a:gd name="T31" fmla="*/ 94 h 285"/>
                <a:gd name="T32" fmla="*/ 187 w 360"/>
                <a:gd name="T33" fmla="*/ 70 h 285"/>
                <a:gd name="T34" fmla="*/ 156 w 360"/>
                <a:gd name="T35" fmla="*/ 44 h 285"/>
                <a:gd name="T36" fmla="*/ 142 w 360"/>
                <a:gd name="T37" fmla="*/ 10 h 285"/>
                <a:gd name="T38" fmla="*/ 189 w 360"/>
                <a:gd name="T39" fmla="*/ 7 h 285"/>
                <a:gd name="T40" fmla="*/ 221 w 360"/>
                <a:gd name="T41" fmla="*/ 7 h 285"/>
                <a:gd name="T42" fmla="*/ 262 w 360"/>
                <a:gd name="T43" fmla="*/ 19 h 285"/>
                <a:gd name="T44" fmla="*/ 288 w 360"/>
                <a:gd name="T45" fmla="*/ 16 h 285"/>
                <a:gd name="T46" fmla="*/ 321 w 360"/>
                <a:gd name="T47" fmla="*/ 17 h 285"/>
                <a:gd name="T48" fmla="*/ 321 w 360"/>
                <a:gd name="T49" fmla="*/ 72 h 285"/>
                <a:gd name="T50" fmla="*/ 322 w 360"/>
                <a:gd name="T51" fmla="*/ 122 h 285"/>
                <a:gd name="T52" fmla="*/ 295 w 360"/>
                <a:gd name="T53" fmla="*/ 213 h 285"/>
                <a:gd name="T54" fmla="*/ 298 w 360"/>
                <a:gd name="T55" fmla="*/ 2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285">
                  <a:moveTo>
                    <a:pt x="298" y="280"/>
                  </a:moveTo>
                  <a:cubicBezTo>
                    <a:pt x="292" y="274"/>
                    <a:pt x="281" y="269"/>
                    <a:pt x="267" y="265"/>
                  </a:cubicBezTo>
                  <a:cubicBezTo>
                    <a:pt x="239" y="257"/>
                    <a:pt x="215" y="263"/>
                    <a:pt x="184" y="270"/>
                  </a:cubicBezTo>
                  <a:cubicBezTo>
                    <a:pt x="153" y="276"/>
                    <a:pt x="146" y="259"/>
                    <a:pt x="122" y="257"/>
                  </a:cubicBezTo>
                  <a:cubicBezTo>
                    <a:pt x="98" y="255"/>
                    <a:pt x="86" y="259"/>
                    <a:pt x="80" y="271"/>
                  </a:cubicBezTo>
                  <a:cubicBezTo>
                    <a:pt x="73" y="285"/>
                    <a:pt x="67" y="280"/>
                    <a:pt x="62" y="271"/>
                  </a:cubicBezTo>
                  <a:cubicBezTo>
                    <a:pt x="57" y="263"/>
                    <a:pt x="42" y="254"/>
                    <a:pt x="21" y="250"/>
                  </a:cubicBezTo>
                  <a:cubicBezTo>
                    <a:pt x="0" y="247"/>
                    <a:pt x="23" y="236"/>
                    <a:pt x="16" y="216"/>
                  </a:cubicBezTo>
                  <a:cubicBezTo>
                    <a:pt x="10" y="197"/>
                    <a:pt x="49" y="200"/>
                    <a:pt x="57" y="203"/>
                  </a:cubicBezTo>
                  <a:cubicBezTo>
                    <a:pt x="69" y="208"/>
                    <a:pt x="101" y="197"/>
                    <a:pt x="106" y="207"/>
                  </a:cubicBezTo>
                  <a:cubicBezTo>
                    <a:pt x="111" y="216"/>
                    <a:pt x="120" y="202"/>
                    <a:pt x="146" y="205"/>
                  </a:cubicBezTo>
                  <a:cubicBezTo>
                    <a:pt x="172" y="208"/>
                    <a:pt x="177" y="202"/>
                    <a:pt x="195" y="194"/>
                  </a:cubicBezTo>
                  <a:cubicBezTo>
                    <a:pt x="213" y="185"/>
                    <a:pt x="241" y="190"/>
                    <a:pt x="241" y="190"/>
                  </a:cubicBezTo>
                  <a:cubicBezTo>
                    <a:pt x="241" y="190"/>
                    <a:pt x="228" y="177"/>
                    <a:pt x="207" y="163"/>
                  </a:cubicBezTo>
                  <a:cubicBezTo>
                    <a:pt x="186" y="148"/>
                    <a:pt x="212" y="145"/>
                    <a:pt x="189" y="127"/>
                  </a:cubicBezTo>
                  <a:cubicBezTo>
                    <a:pt x="166" y="109"/>
                    <a:pt x="194" y="99"/>
                    <a:pt x="189" y="94"/>
                  </a:cubicBezTo>
                  <a:cubicBezTo>
                    <a:pt x="184" y="89"/>
                    <a:pt x="176" y="86"/>
                    <a:pt x="187" y="70"/>
                  </a:cubicBezTo>
                  <a:cubicBezTo>
                    <a:pt x="199" y="54"/>
                    <a:pt x="181" y="47"/>
                    <a:pt x="156" y="44"/>
                  </a:cubicBezTo>
                  <a:cubicBezTo>
                    <a:pt x="132" y="41"/>
                    <a:pt x="133" y="31"/>
                    <a:pt x="142" y="10"/>
                  </a:cubicBezTo>
                  <a:cubicBezTo>
                    <a:pt x="145" y="0"/>
                    <a:pt x="181" y="2"/>
                    <a:pt x="189" y="7"/>
                  </a:cubicBezTo>
                  <a:cubicBezTo>
                    <a:pt x="210" y="19"/>
                    <a:pt x="206" y="4"/>
                    <a:pt x="221" y="7"/>
                  </a:cubicBezTo>
                  <a:cubicBezTo>
                    <a:pt x="236" y="9"/>
                    <a:pt x="251" y="11"/>
                    <a:pt x="262" y="19"/>
                  </a:cubicBezTo>
                  <a:cubicBezTo>
                    <a:pt x="273" y="28"/>
                    <a:pt x="270" y="29"/>
                    <a:pt x="288" y="16"/>
                  </a:cubicBezTo>
                  <a:cubicBezTo>
                    <a:pt x="301" y="7"/>
                    <a:pt x="307" y="18"/>
                    <a:pt x="321" y="17"/>
                  </a:cubicBezTo>
                  <a:cubicBezTo>
                    <a:pt x="337" y="37"/>
                    <a:pt x="337" y="49"/>
                    <a:pt x="321" y="72"/>
                  </a:cubicBezTo>
                  <a:cubicBezTo>
                    <a:pt x="304" y="94"/>
                    <a:pt x="351" y="96"/>
                    <a:pt x="322" y="122"/>
                  </a:cubicBezTo>
                  <a:cubicBezTo>
                    <a:pt x="293" y="148"/>
                    <a:pt x="360" y="181"/>
                    <a:pt x="295" y="213"/>
                  </a:cubicBezTo>
                  <a:cubicBezTo>
                    <a:pt x="262" y="229"/>
                    <a:pt x="308" y="232"/>
                    <a:pt x="298" y="2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5" name="Freeform 46"/>
            <p:cNvSpPr>
              <a:spLocks/>
            </p:cNvSpPr>
            <p:nvPr userDrawn="1"/>
          </p:nvSpPr>
          <p:spPr bwMode="auto">
            <a:xfrm>
              <a:off x="4890287" y="4911289"/>
              <a:ext cx="260666" cy="199110"/>
            </a:xfrm>
            <a:custGeom>
              <a:avLst/>
              <a:gdLst>
                <a:gd name="T0" fmla="*/ 36 w 466"/>
                <a:gd name="T1" fmla="*/ 293 h 356"/>
                <a:gd name="T2" fmla="*/ 42 w 466"/>
                <a:gd name="T3" fmla="*/ 311 h 356"/>
                <a:gd name="T4" fmla="*/ 37 w 466"/>
                <a:gd name="T5" fmla="*/ 341 h 356"/>
                <a:gd name="T6" fmla="*/ 72 w 466"/>
                <a:gd name="T7" fmla="*/ 343 h 356"/>
                <a:gd name="T8" fmla="*/ 104 w 466"/>
                <a:gd name="T9" fmla="*/ 333 h 356"/>
                <a:gd name="T10" fmla="*/ 138 w 466"/>
                <a:gd name="T11" fmla="*/ 301 h 356"/>
                <a:gd name="T12" fmla="*/ 151 w 466"/>
                <a:gd name="T13" fmla="*/ 273 h 356"/>
                <a:gd name="T14" fmla="*/ 181 w 466"/>
                <a:gd name="T15" fmla="*/ 259 h 356"/>
                <a:gd name="T16" fmla="*/ 200 w 466"/>
                <a:gd name="T17" fmla="*/ 272 h 356"/>
                <a:gd name="T18" fmla="*/ 239 w 466"/>
                <a:gd name="T19" fmla="*/ 250 h 356"/>
                <a:gd name="T20" fmla="*/ 279 w 466"/>
                <a:gd name="T21" fmla="*/ 252 h 356"/>
                <a:gd name="T22" fmla="*/ 326 w 466"/>
                <a:gd name="T23" fmla="*/ 236 h 356"/>
                <a:gd name="T24" fmla="*/ 376 w 466"/>
                <a:gd name="T25" fmla="*/ 281 h 356"/>
                <a:gd name="T26" fmla="*/ 402 w 466"/>
                <a:gd name="T27" fmla="*/ 268 h 356"/>
                <a:gd name="T28" fmla="*/ 423 w 466"/>
                <a:gd name="T29" fmla="*/ 255 h 356"/>
                <a:gd name="T30" fmla="*/ 446 w 466"/>
                <a:gd name="T31" fmla="*/ 203 h 356"/>
                <a:gd name="T32" fmla="*/ 383 w 466"/>
                <a:gd name="T33" fmla="*/ 151 h 356"/>
                <a:gd name="T34" fmla="*/ 303 w 466"/>
                <a:gd name="T35" fmla="*/ 127 h 356"/>
                <a:gd name="T36" fmla="*/ 269 w 466"/>
                <a:gd name="T37" fmla="*/ 119 h 356"/>
                <a:gd name="T38" fmla="*/ 316 w 466"/>
                <a:gd name="T39" fmla="*/ 109 h 356"/>
                <a:gd name="T40" fmla="*/ 334 w 466"/>
                <a:gd name="T41" fmla="*/ 89 h 356"/>
                <a:gd name="T42" fmla="*/ 274 w 466"/>
                <a:gd name="T43" fmla="*/ 85 h 356"/>
                <a:gd name="T44" fmla="*/ 265 w 466"/>
                <a:gd name="T45" fmla="*/ 52 h 356"/>
                <a:gd name="T46" fmla="*/ 220 w 466"/>
                <a:gd name="T47" fmla="*/ 49 h 356"/>
                <a:gd name="T48" fmla="*/ 192 w 466"/>
                <a:gd name="T49" fmla="*/ 28 h 356"/>
                <a:gd name="T50" fmla="*/ 147 w 466"/>
                <a:gd name="T51" fmla="*/ 10 h 356"/>
                <a:gd name="T52" fmla="*/ 77 w 466"/>
                <a:gd name="T53" fmla="*/ 23 h 356"/>
                <a:gd name="T54" fmla="*/ 59 w 466"/>
                <a:gd name="T55" fmla="*/ 30 h 356"/>
                <a:gd name="T56" fmla="*/ 59 w 466"/>
                <a:gd name="T57" fmla="*/ 85 h 356"/>
                <a:gd name="T58" fmla="*/ 60 w 466"/>
                <a:gd name="T59" fmla="*/ 135 h 356"/>
                <a:gd name="T60" fmla="*/ 33 w 466"/>
                <a:gd name="T61" fmla="*/ 226 h 356"/>
                <a:gd name="T62" fmla="*/ 36 w 466"/>
                <a:gd name="T63" fmla="*/ 29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6" h="356">
                  <a:moveTo>
                    <a:pt x="36" y="293"/>
                  </a:moveTo>
                  <a:cubicBezTo>
                    <a:pt x="41" y="298"/>
                    <a:pt x="43" y="304"/>
                    <a:pt x="42" y="311"/>
                  </a:cubicBezTo>
                  <a:cubicBezTo>
                    <a:pt x="41" y="324"/>
                    <a:pt x="23" y="345"/>
                    <a:pt x="37" y="341"/>
                  </a:cubicBezTo>
                  <a:cubicBezTo>
                    <a:pt x="52" y="338"/>
                    <a:pt x="70" y="330"/>
                    <a:pt x="72" y="343"/>
                  </a:cubicBezTo>
                  <a:cubicBezTo>
                    <a:pt x="73" y="356"/>
                    <a:pt x="94" y="351"/>
                    <a:pt x="104" y="333"/>
                  </a:cubicBezTo>
                  <a:cubicBezTo>
                    <a:pt x="114" y="315"/>
                    <a:pt x="122" y="306"/>
                    <a:pt x="138" y="301"/>
                  </a:cubicBezTo>
                  <a:cubicBezTo>
                    <a:pt x="155" y="296"/>
                    <a:pt x="169" y="281"/>
                    <a:pt x="151" y="273"/>
                  </a:cubicBezTo>
                  <a:cubicBezTo>
                    <a:pt x="134" y="265"/>
                    <a:pt x="181" y="278"/>
                    <a:pt x="181" y="259"/>
                  </a:cubicBezTo>
                  <a:cubicBezTo>
                    <a:pt x="181" y="239"/>
                    <a:pt x="186" y="272"/>
                    <a:pt x="200" y="272"/>
                  </a:cubicBezTo>
                  <a:cubicBezTo>
                    <a:pt x="215" y="272"/>
                    <a:pt x="233" y="272"/>
                    <a:pt x="239" y="250"/>
                  </a:cubicBezTo>
                  <a:cubicBezTo>
                    <a:pt x="246" y="229"/>
                    <a:pt x="261" y="255"/>
                    <a:pt x="279" y="252"/>
                  </a:cubicBezTo>
                  <a:cubicBezTo>
                    <a:pt x="296" y="249"/>
                    <a:pt x="309" y="232"/>
                    <a:pt x="326" y="236"/>
                  </a:cubicBezTo>
                  <a:cubicBezTo>
                    <a:pt x="342" y="239"/>
                    <a:pt x="360" y="264"/>
                    <a:pt x="376" y="281"/>
                  </a:cubicBezTo>
                  <a:cubicBezTo>
                    <a:pt x="392" y="299"/>
                    <a:pt x="389" y="281"/>
                    <a:pt x="402" y="268"/>
                  </a:cubicBezTo>
                  <a:cubicBezTo>
                    <a:pt x="415" y="255"/>
                    <a:pt x="394" y="250"/>
                    <a:pt x="423" y="255"/>
                  </a:cubicBezTo>
                  <a:cubicBezTo>
                    <a:pt x="443" y="259"/>
                    <a:pt x="466" y="216"/>
                    <a:pt x="446" y="203"/>
                  </a:cubicBezTo>
                  <a:cubicBezTo>
                    <a:pt x="423" y="189"/>
                    <a:pt x="401" y="169"/>
                    <a:pt x="383" y="151"/>
                  </a:cubicBezTo>
                  <a:cubicBezTo>
                    <a:pt x="365" y="133"/>
                    <a:pt x="326" y="124"/>
                    <a:pt x="303" y="127"/>
                  </a:cubicBezTo>
                  <a:cubicBezTo>
                    <a:pt x="280" y="130"/>
                    <a:pt x="285" y="114"/>
                    <a:pt x="269" y="119"/>
                  </a:cubicBezTo>
                  <a:cubicBezTo>
                    <a:pt x="286" y="105"/>
                    <a:pt x="308" y="106"/>
                    <a:pt x="316" y="109"/>
                  </a:cubicBezTo>
                  <a:cubicBezTo>
                    <a:pt x="324" y="112"/>
                    <a:pt x="352" y="100"/>
                    <a:pt x="334" y="89"/>
                  </a:cubicBezTo>
                  <a:cubicBezTo>
                    <a:pt x="314" y="78"/>
                    <a:pt x="277" y="89"/>
                    <a:pt x="274" y="85"/>
                  </a:cubicBezTo>
                  <a:cubicBezTo>
                    <a:pt x="270" y="81"/>
                    <a:pt x="282" y="60"/>
                    <a:pt x="265" y="52"/>
                  </a:cubicBezTo>
                  <a:cubicBezTo>
                    <a:pt x="249" y="44"/>
                    <a:pt x="241" y="57"/>
                    <a:pt x="220" y="49"/>
                  </a:cubicBezTo>
                  <a:cubicBezTo>
                    <a:pt x="199" y="41"/>
                    <a:pt x="204" y="28"/>
                    <a:pt x="192" y="28"/>
                  </a:cubicBezTo>
                  <a:cubicBezTo>
                    <a:pt x="181" y="28"/>
                    <a:pt x="167" y="0"/>
                    <a:pt x="147" y="10"/>
                  </a:cubicBezTo>
                  <a:cubicBezTo>
                    <a:pt x="112" y="26"/>
                    <a:pt x="104" y="3"/>
                    <a:pt x="77" y="23"/>
                  </a:cubicBezTo>
                  <a:cubicBezTo>
                    <a:pt x="69" y="28"/>
                    <a:pt x="63" y="30"/>
                    <a:pt x="59" y="30"/>
                  </a:cubicBezTo>
                  <a:cubicBezTo>
                    <a:pt x="75" y="50"/>
                    <a:pt x="75" y="62"/>
                    <a:pt x="59" y="85"/>
                  </a:cubicBezTo>
                  <a:cubicBezTo>
                    <a:pt x="42" y="107"/>
                    <a:pt x="89" y="109"/>
                    <a:pt x="60" y="135"/>
                  </a:cubicBezTo>
                  <a:cubicBezTo>
                    <a:pt x="31" y="161"/>
                    <a:pt x="98" y="194"/>
                    <a:pt x="33" y="226"/>
                  </a:cubicBezTo>
                  <a:cubicBezTo>
                    <a:pt x="0" y="242"/>
                    <a:pt x="46" y="245"/>
                    <a:pt x="36" y="29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6" name="Freeform 47"/>
            <p:cNvSpPr>
              <a:spLocks/>
            </p:cNvSpPr>
            <p:nvPr userDrawn="1"/>
          </p:nvSpPr>
          <p:spPr bwMode="auto">
            <a:xfrm>
              <a:off x="2183476" y="2598199"/>
              <a:ext cx="3517931" cy="1901610"/>
            </a:xfrm>
            <a:custGeom>
              <a:avLst/>
              <a:gdLst>
                <a:gd name="T0" fmla="*/ 2282 w 6290"/>
                <a:gd name="T1" fmla="*/ 3048 h 3400"/>
                <a:gd name="T2" fmla="*/ 2443 w 6290"/>
                <a:gd name="T3" fmla="*/ 2875 h 3400"/>
                <a:gd name="T4" fmla="*/ 2625 w 6290"/>
                <a:gd name="T5" fmla="*/ 2753 h 3400"/>
                <a:gd name="T6" fmla="*/ 2941 w 6290"/>
                <a:gd name="T7" fmla="*/ 2726 h 3400"/>
                <a:gd name="T8" fmla="*/ 3174 w 6290"/>
                <a:gd name="T9" fmla="*/ 2769 h 3400"/>
                <a:gd name="T10" fmla="*/ 3125 w 6290"/>
                <a:gd name="T11" fmla="*/ 2631 h 3400"/>
                <a:gd name="T12" fmla="*/ 3353 w 6290"/>
                <a:gd name="T13" fmla="*/ 2622 h 3400"/>
                <a:gd name="T14" fmla="*/ 3554 w 6290"/>
                <a:gd name="T15" fmla="*/ 2622 h 3400"/>
                <a:gd name="T16" fmla="*/ 3879 w 6290"/>
                <a:gd name="T17" fmla="*/ 2691 h 3400"/>
                <a:gd name="T18" fmla="*/ 3937 w 6290"/>
                <a:gd name="T19" fmla="*/ 3124 h 3400"/>
                <a:gd name="T20" fmla="*/ 3994 w 6290"/>
                <a:gd name="T21" fmla="*/ 3347 h 3400"/>
                <a:gd name="T22" fmla="*/ 4128 w 6290"/>
                <a:gd name="T23" fmla="*/ 3280 h 3400"/>
                <a:gd name="T24" fmla="*/ 4135 w 6290"/>
                <a:gd name="T25" fmla="*/ 2852 h 3400"/>
                <a:gd name="T26" fmla="*/ 4266 w 6290"/>
                <a:gd name="T27" fmla="*/ 2325 h 3400"/>
                <a:gd name="T28" fmla="*/ 4477 w 6290"/>
                <a:gd name="T29" fmla="*/ 2160 h 3400"/>
                <a:gd name="T30" fmla="*/ 4854 w 6290"/>
                <a:gd name="T31" fmla="*/ 1902 h 3400"/>
                <a:gd name="T32" fmla="*/ 4912 w 6290"/>
                <a:gd name="T33" fmla="*/ 1809 h 3400"/>
                <a:gd name="T34" fmla="*/ 4944 w 6290"/>
                <a:gd name="T35" fmla="*/ 1678 h 3400"/>
                <a:gd name="T36" fmla="*/ 4893 w 6290"/>
                <a:gd name="T37" fmla="*/ 1446 h 3400"/>
                <a:gd name="T38" fmla="*/ 4976 w 6290"/>
                <a:gd name="T39" fmla="*/ 1400 h 3400"/>
                <a:gd name="T40" fmla="*/ 5075 w 6290"/>
                <a:gd name="T41" fmla="*/ 1450 h 3400"/>
                <a:gd name="T42" fmla="*/ 5055 w 6290"/>
                <a:gd name="T43" fmla="*/ 1292 h 3400"/>
                <a:gd name="T44" fmla="*/ 5244 w 6290"/>
                <a:gd name="T45" fmla="*/ 1273 h 3400"/>
                <a:gd name="T46" fmla="*/ 5340 w 6290"/>
                <a:gd name="T47" fmla="*/ 1140 h 3400"/>
                <a:gd name="T48" fmla="*/ 5661 w 6290"/>
                <a:gd name="T49" fmla="*/ 990 h 3400"/>
                <a:gd name="T50" fmla="*/ 5815 w 6290"/>
                <a:gd name="T51" fmla="*/ 774 h 3400"/>
                <a:gd name="T52" fmla="*/ 6138 w 6290"/>
                <a:gd name="T53" fmla="*/ 638 h 3400"/>
                <a:gd name="T54" fmla="*/ 6221 w 6290"/>
                <a:gd name="T55" fmla="*/ 295 h 3400"/>
                <a:gd name="T56" fmla="*/ 5940 w 6290"/>
                <a:gd name="T57" fmla="*/ 369 h 3400"/>
                <a:gd name="T58" fmla="*/ 5405 w 6290"/>
                <a:gd name="T59" fmla="*/ 553 h 3400"/>
                <a:gd name="T60" fmla="*/ 5082 w 6290"/>
                <a:gd name="T61" fmla="*/ 810 h 3400"/>
                <a:gd name="T62" fmla="*/ 4557 w 6290"/>
                <a:gd name="T63" fmla="*/ 1027 h 3400"/>
                <a:gd name="T64" fmla="*/ 4547 w 6290"/>
                <a:gd name="T65" fmla="*/ 732 h 3400"/>
                <a:gd name="T66" fmla="*/ 4504 w 6290"/>
                <a:gd name="T67" fmla="*/ 652 h 3400"/>
                <a:gd name="T68" fmla="*/ 4372 w 6290"/>
                <a:gd name="T69" fmla="*/ 534 h 3400"/>
                <a:gd name="T70" fmla="*/ 4215 w 6290"/>
                <a:gd name="T71" fmla="*/ 693 h 3400"/>
                <a:gd name="T72" fmla="*/ 3955 w 6290"/>
                <a:gd name="T73" fmla="*/ 903 h 3400"/>
                <a:gd name="T74" fmla="*/ 4105 w 6290"/>
                <a:gd name="T75" fmla="*/ 603 h 3400"/>
                <a:gd name="T76" fmla="*/ 4391 w 6290"/>
                <a:gd name="T77" fmla="*/ 449 h 3400"/>
                <a:gd name="T78" fmla="*/ 4425 w 6290"/>
                <a:gd name="T79" fmla="*/ 369 h 3400"/>
                <a:gd name="T80" fmla="*/ 4186 w 6290"/>
                <a:gd name="T81" fmla="*/ 295 h 3400"/>
                <a:gd name="T82" fmla="*/ 3895 w 6290"/>
                <a:gd name="T83" fmla="*/ 392 h 3400"/>
                <a:gd name="T84" fmla="*/ 4062 w 6290"/>
                <a:gd name="T85" fmla="*/ 200 h 3400"/>
                <a:gd name="T86" fmla="*/ 3649 w 6290"/>
                <a:gd name="T87" fmla="*/ 0 h 3400"/>
                <a:gd name="T88" fmla="*/ 841 w 6290"/>
                <a:gd name="T89" fmla="*/ 221 h 3400"/>
                <a:gd name="T90" fmla="*/ 544 w 6290"/>
                <a:gd name="T91" fmla="*/ 412 h 3400"/>
                <a:gd name="T92" fmla="*/ 182 w 6290"/>
                <a:gd name="T93" fmla="*/ 1059 h 3400"/>
                <a:gd name="T94" fmla="*/ 73 w 6290"/>
                <a:gd name="T95" fmla="*/ 1554 h 3400"/>
                <a:gd name="T96" fmla="*/ 87 w 6290"/>
                <a:gd name="T97" fmla="*/ 1858 h 3400"/>
                <a:gd name="T98" fmla="*/ 297 w 6290"/>
                <a:gd name="T99" fmla="*/ 2129 h 3400"/>
                <a:gd name="T100" fmla="*/ 603 w 6290"/>
                <a:gd name="T101" fmla="*/ 2315 h 3400"/>
                <a:gd name="T102" fmla="*/ 1430 w 6290"/>
                <a:gd name="T103" fmla="*/ 2425 h 3400"/>
                <a:gd name="T104" fmla="*/ 1703 w 6290"/>
                <a:gd name="T105" fmla="*/ 2737 h 3400"/>
                <a:gd name="T106" fmla="*/ 2033 w 6290"/>
                <a:gd name="T107" fmla="*/ 3154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90" h="3400">
                  <a:moveTo>
                    <a:pt x="2223" y="3281"/>
                  </a:moveTo>
                  <a:cubicBezTo>
                    <a:pt x="2226" y="3211"/>
                    <a:pt x="2249" y="3216"/>
                    <a:pt x="2233" y="3188"/>
                  </a:cubicBezTo>
                  <a:cubicBezTo>
                    <a:pt x="2217" y="3161"/>
                    <a:pt x="2252" y="3168"/>
                    <a:pt x="2263" y="3103"/>
                  </a:cubicBezTo>
                  <a:cubicBezTo>
                    <a:pt x="2275" y="3039"/>
                    <a:pt x="2249" y="3052"/>
                    <a:pt x="2282" y="3048"/>
                  </a:cubicBezTo>
                  <a:cubicBezTo>
                    <a:pt x="2314" y="3043"/>
                    <a:pt x="2277" y="3016"/>
                    <a:pt x="2309" y="3034"/>
                  </a:cubicBezTo>
                  <a:cubicBezTo>
                    <a:pt x="2325" y="3043"/>
                    <a:pt x="2342" y="2988"/>
                    <a:pt x="2358" y="2983"/>
                  </a:cubicBezTo>
                  <a:cubicBezTo>
                    <a:pt x="2391" y="2974"/>
                    <a:pt x="2415" y="2930"/>
                    <a:pt x="2404" y="2907"/>
                  </a:cubicBezTo>
                  <a:cubicBezTo>
                    <a:pt x="2457" y="2954"/>
                    <a:pt x="2434" y="2868"/>
                    <a:pt x="2443" y="2875"/>
                  </a:cubicBezTo>
                  <a:cubicBezTo>
                    <a:pt x="2452" y="2882"/>
                    <a:pt x="2439" y="2839"/>
                    <a:pt x="2466" y="2859"/>
                  </a:cubicBezTo>
                  <a:cubicBezTo>
                    <a:pt x="2484" y="2873"/>
                    <a:pt x="2498" y="2834"/>
                    <a:pt x="2514" y="2852"/>
                  </a:cubicBezTo>
                  <a:cubicBezTo>
                    <a:pt x="2531" y="2871"/>
                    <a:pt x="2547" y="2814"/>
                    <a:pt x="2593" y="2802"/>
                  </a:cubicBezTo>
                  <a:cubicBezTo>
                    <a:pt x="2671" y="2781"/>
                    <a:pt x="2604" y="2772"/>
                    <a:pt x="2625" y="2753"/>
                  </a:cubicBezTo>
                  <a:cubicBezTo>
                    <a:pt x="2646" y="2735"/>
                    <a:pt x="2601" y="2732"/>
                    <a:pt x="2674" y="2692"/>
                  </a:cubicBezTo>
                  <a:cubicBezTo>
                    <a:pt x="2639" y="2735"/>
                    <a:pt x="2673" y="2733"/>
                    <a:pt x="2653" y="2765"/>
                  </a:cubicBezTo>
                  <a:cubicBezTo>
                    <a:pt x="2632" y="2797"/>
                    <a:pt x="2677" y="2750"/>
                    <a:pt x="2731" y="2712"/>
                  </a:cubicBezTo>
                  <a:cubicBezTo>
                    <a:pt x="2856" y="2624"/>
                    <a:pt x="2870" y="2752"/>
                    <a:pt x="2941" y="2726"/>
                  </a:cubicBezTo>
                  <a:cubicBezTo>
                    <a:pt x="2978" y="2712"/>
                    <a:pt x="2964" y="2686"/>
                    <a:pt x="2991" y="2721"/>
                  </a:cubicBezTo>
                  <a:cubicBezTo>
                    <a:pt x="3019" y="2756"/>
                    <a:pt x="3008" y="2712"/>
                    <a:pt x="3021" y="2739"/>
                  </a:cubicBezTo>
                  <a:cubicBezTo>
                    <a:pt x="3035" y="2767"/>
                    <a:pt x="3104" y="2749"/>
                    <a:pt x="3123" y="2772"/>
                  </a:cubicBezTo>
                  <a:cubicBezTo>
                    <a:pt x="3155" y="2811"/>
                    <a:pt x="3155" y="2751"/>
                    <a:pt x="3174" y="2769"/>
                  </a:cubicBezTo>
                  <a:cubicBezTo>
                    <a:pt x="3192" y="2788"/>
                    <a:pt x="3178" y="2797"/>
                    <a:pt x="3222" y="2785"/>
                  </a:cubicBezTo>
                  <a:cubicBezTo>
                    <a:pt x="3266" y="2774"/>
                    <a:pt x="3194" y="2758"/>
                    <a:pt x="3211" y="2742"/>
                  </a:cubicBezTo>
                  <a:cubicBezTo>
                    <a:pt x="3227" y="2726"/>
                    <a:pt x="3178" y="2719"/>
                    <a:pt x="3187" y="2700"/>
                  </a:cubicBezTo>
                  <a:cubicBezTo>
                    <a:pt x="3217" y="2643"/>
                    <a:pt x="3102" y="2693"/>
                    <a:pt x="3125" y="2631"/>
                  </a:cubicBezTo>
                  <a:cubicBezTo>
                    <a:pt x="3145" y="2578"/>
                    <a:pt x="3161" y="2666"/>
                    <a:pt x="3234" y="2636"/>
                  </a:cubicBezTo>
                  <a:cubicBezTo>
                    <a:pt x="3252" y="2628"/>
                    <a:pt x="3318" y="2659"/>
                    <a:pt x="3314" y="2622"/>
                  </a:cubicBezTo>
                  <a:cubicBezTo>
                    <a:pt x="3310" y="2571"/>
                    <a:pt x="3321" y="2581"/>
                    <a:pt x="3321" y="2581"/>
                  </a:cubicBezTo>
                  <a:cubicBezTo>
                    <a:pt x="3321" y="2581"/>
                    <a:pt x="3303" y="2640"/>
                    <a:pt x="3353" y="2622"/>
                  </a:cubicBezTo>
                  <a:cubicBezTo>
                    <a:pt x="3404" y="2604"/>
                    <a:pt x="3395" y="2607"/>
                    <a:pt x="3397" y="2590"/>
                  </a:cubicBezTo>
                  <a:cubicBezTo>
                    <a:pt x="3423" y="2627"/>
                    <a:pt x="3524" y="2615"/>
                    <a:pt x="3499" y="2599"/>
                  </a:cubicBezTo>
                  <a:cubicBezTo>
                    <a:pt x="3473" y="2583"/>
                    <a:pt x="3575" y="2581"/>
                    <a:pt x="3600" y="2590"/>
                  </a:cubicBezTo>
                  <a:cubicBezTo>
                    <a:pt x="3625" y="2599"/>
                    <a:pt x="3446" y="2590"/>
                    <a:pt x="3554" y="2622"/>
                  </a:cubicBezTo>
                  <a:cubicBezTo>
                    <a:pt x="3662" y="2654"/>
                    <a:pt x="3699" y="2663"/>
                    <a:pt x="3674" y="2677"/>
                  </a:cubicBezTo>
                  <a:cubicBezTo>
                    <a:pt x="3648" y="2691"/>
                    <a:pt x="3669" y="2705"/>
                    <a:pt x="3699" y="2689"/>
                  </a:cubicBezTo>
                  <a:cubicBezTo>
                    <a:pt x="3729" y="2673"/>
                    <a:pt x="3715" y="2716"/>
                    <a:pt x="3787" y="2666"/>
                  </a:cubicBezTo>
                  <a:cubicBezTo>
                    <a:pt x="3858" y="2615"/>
                    <a:pt x="3842" y="2684"/>
                    <a:pt x="3879" y="2691"/>
                  </a:cubicBezTo>
                  <a:cubicBezTo>
                    <a:pt x="3916" y="2698"/>
                    <a:pt x="3888" y="2742"/>
                    <a:pt x="3934" y="2772"/>
                  </a:cubicBezTo>
                  <a:cubicBezTo>
                    <a:pt x="3980" y="2802"/>
                    <a:pt x="3879" y="2924"/>
                    <a:pt x="3897" y="2960"/>
                  </a:cubicBezTo>
                  <a:cubicBezTo>
                    <a:pt x="3916" y="2997"/>
                    <a:pt x="3867" y="2983"/>
                    <a:pt x="3916" y="3112"/>
                  </a:cubicBezTo>
                  <a:cubicBezTo>
                    <a:pt x="3932" y="3096"/>
                    <a:pt x="3953" y="3099"/>
                    <a:pt x="3937" y="3124"/>
                  </a:cubicBezTo>
                  <a:cubicBezTo>
                    <a:pt x="3920" y="3149"/>
                    <a:pt x="3938" y="3155"/>
                    <a:pt x="3937" y="3195"/>
                  </a:cubicBezTo>
                  <a:cubicBezTo>
                    <a:pt x="3934" y="3278"/>
                    <a:pt x="3973" y="3241"/>
                    <a:pt x="3983" y="3273"/>
                  </a:cubicBezTo>
                  <a:cubicBezTo>
                    <a:pt x="3992" y="3306"/>
                    <a:pt x="4047" y="3313"/>
                    <a:pt x="4020" y="3322"/>
                  </a:cubicBezTo>
                  <a:cubicBezTo>
                    <a:pt x="3992" y="3331"/>
                    <a:pt x="4024" y="3363"/>
                    <a:pt x="3994" y="3347"/>
                  </a:cubicBezTo>
                  <a:cubicBezTo>
                    <a:pt x="3964" y="3331"/>
                    <a:pt x="3985" y="3400"/>
                    <a:pt x="4036" y="3375"/>
                  </a:cubicBezTo>
                  <a:cubicBezTo>
                    <a:pt x="4067" y="3359"/>
                    <a:pt x="4061" y="3386"/>
                    <a:pt x="4077" y="3356"/>
                  </a:cubicBezTo>
                  <a:cubicBezTo>
                    <a:pt x="4089" y="3336"/>
                    <a:pt x="4086" y="3375"/>
                    <a:pt x="4112" y="3345"/>
                  </a:cubicBezTo>
                  <a:cubicBezTo>
                    <a:pt x="4137" y="3315"/>
                    <a:pt x="4096" y="3354"/>
                    <a:pt x="4128" y="3280"/>
                  </a:cubicBezTo>
                  <a:cubicBezTo>
                    <a:pt x="4160" y="3207"/>
                    <a:pt x="4188" y="3122"/>
                    <a:pt x="4160" y="3094"/>
                  </a:cubicBezTo>
                  <a:cubicBezTo>
                    <a:pt x="4165" y="3066"/>
                    <a:pt x="4126" y="3018"/>
                    <a:pt x="4123" y="2935"/>
                  </a:cubicBezTo>
                  <a:cubicBezTo>
                    <a:pt x="4121" y="2852"/>
                    <a:pt x="4137" y="3004"/>
                    <a:pt x="4146" y="3002"/>
                  </a:cubicBezTo>
                  <a:cubicBezTo>
                    <a:pt x="4156" y="3000"/>
                    <a:pt x="4137" y="2903"/>
                    <a:pt x="4135" y="2852"/>
                  </a:cubicBezTo>
                  <a:cubicBezTo>
                    <a:pt x="4133" y="2802"/>
                    <a:pt x="4135" y="2882"/>
                    <a:pt x="4123" y="2811"/>
                  </a:cubicBezTo>
                  <a:cubicBezTo>
                    <a:pt x="4112" y="2739"/>
                    <a:pt x="4093" y="2627"/>
                    <a:pt x="4116" y="2592"/>
                  </a:cubicBezTo>
                  <a:cubicBezTo>
                    <a:pt x="4139" y="2558"/>
                    <a:pt x="4086" y="2560"/>
                    <a:pt x="4215" y="2376"/>
                  </a:cubicBezTo>
                  <a:cubicBezTo>
                    <a:pt x="4254" y="2321"/>
                    <a:pt x="4278" y="2366"/>
                    <a:pt x="4266" y="2325"/>
                  </a:cubicBezTo>
                  <a:cubicBezTo>
                    <a:pt x="4262" y="2309"/>
                    <a:pt x="4301" y="2319"/>
                    <a:pt x="4273" y="2272"/>
                  </a:cubicBezTo>
                  <a:cubicBezTo>
                    <a:pt x="4245" y="2226"/>
                    <a:pt x="4302" y="2322"/>
                    <a:pt x="4335" y="2256"/>
                  </a:cubicBezTo>
                  <a:cubicBezTo>
                    <a:pt x="4342" y="2242"/>
                    <a:pt x="4333" y="2311"/>
                    <a:pt x="4416" y="2224"/>
                  </a:cubicBezTo>
                  <a:cubicBezTo>
                    <a:pt x="4445" y="2193"/>
                    <a:pt x="4441" y="2234"/>
                    <a:pt x="4477" y="2160"/>
                  </a:cubicBezTo>
                  <a:cubicBezTo>
                    <a:pt x="4486" y="2141"/>
                    <a:pt x="4537" y="2091"/>
                    <a:pt x="4577" y="2104"/>
                  </a:cubicBezTo>
                  <a:cubicBezTo>
                    <a:pt x="4612" y="2116"/>
                    <a:pt x="4670" y="2010"/>
                    <a:pt x="4690" y="2021"/>
                  </a:cubicBezTo>
                  <a:cubicBezTo>
                    <a:pt x="4711" y="2033"/>
                    <a:pt x="4725" y="1966"/>
                    <a:pt x="4785" y="1961"/>
                  </a:cubicBezTo>
                  <a:cubicBezTo>
                    <a:pt x="4845" y="1957"/>
                    <a:pt x="4831" y="1918"/>
                    <a:pt x="4854" y="1902"/>
                  </a:cubicBezTo>
                  <a:cubicBezTo>
                    <a:pt x="4877" y="1885"/>
                    <a:pt x="4789" y="1925"/>
                    <a:pt x="4836" y="1888"/>
                  </a:cubicBezTo>
                  <a:cubicBezTo>
                    <a:pt x="4865" y="1864"/>
                    <a:pt x="4773" y="1832"/>
                    <a:pt x="4847" y="1856"/>
                  </a:cubicBezTo>
                  <a:cubicBezTo>
                    <a:pt x="4919" y="1879"/>
                    <a:pt x="4893" y="1867"/>
                    <a:pt x="4919" y="1844"/>
                  </a:cubicBezTo>
                  <a:cubicBezTo>
                    <a:pt x="4944" y="1821"/>
                    <a:pt x="4932" y="1784"/>
                    <a:pt x="4912" y="1809"/>
                  </a:cubicBezTo>
                  <a:cubicBezTo>
                    <a:pt x="4891" y="1835"/>
                    <a:pt x="4928" y="1800"/>
                    <a:pt x="4879" y="1803"/>
                  </a:cubicBezTo>
                  <a:cubicBezTo>
                    <a:pt x="4831" y="1805"/>
                    <a:pt x="4847" y="1791"/>
                    <a:pt x="4856" y="1768"/>
                  </a:cubicBezTo>
                  <a:cubicBezTo>
                    <a:pt x="4870" y="1793"/>
                    <a:pt x="4898" y="1780"/>
                    <a:pt x="4930" y="1784"/>
                  </a:cubicBezTo>
                  <a:cubicBezTo>
                    <a:pt x="4962" y="1789"/>
                    <a:pt x="4958" y="1722"/>
                    <a:pt x="4944" y="1678"/>
                  </a:cubicBezTo>
                  <a:cubicBezTo>
                    <a:pt x="4930" y="1635"/>
                    <a:pt x="4955" y="1549"/>
                    <a:pt x="4909" y="1579"/>
                  </a:cubicBezTo>
                  <a:cubicBezTo>
                    <a:pt x="4955" y="1542"/>
                    <a:pt x="4902" y="1536"/>
                    <a:pt x="4891" y="1510"/>
                  </a:cubicBezTo>
                  <a:cubicBezTo>
                    <a:pt x="4924" y="1529"/>
                    <a:pt x="4916" y="1510"/>
                    <a:pt x="4939" y="1519"/>
                  </a:cubicBezTo>
                  <a:cubicBezTo>
                    <a:pt x="4912" y="1480"/>
                    <a:pt x="4946" y="1480"/>
                    <a:pt x="4893" y="1446"/>
                  </a:cubicBezTo>
                  <a:cubicBezTo>
                    <a:pt x="4916" y="1457"/>
                    <a:pt x="4946" y="1466"/>
                    <a:pt x="4919" y="1416"/>
                  </a:cubicBezTo>
                  <a:cubicBezTo>
                    <a:pt x="4939" y="1441"/>
                    <a:pt x="4919" y="1377"/>
                    <a:pt x="4955" y="1351"/>
                  </a:cubicBezTo>
                  <a:cubicBezTo>
                    <a:pt x="4992" y="1326"/>
                    <a:pt x="5041" y="1312"/>
                    <a:pt x="4997" y="1349"/>
                  </a:cubicBezTo>
                  <a:cubicBezTo>
                    <a:pt x="4953" y="1386"/>
                    <a:pt x="4997" y="1363"/>
                    <a:pt x="4976" y="1400"/>
                  </a:cubicBezTo>
                  <a:cubicBezTo>
                    <a:pt x="4955" y="1437"/>
                    <a:pt x="5004" y="1434"/>
                    <a:pt x="4983" y="1464"/>
                  </a:cubicBezTo>
                  <a:cubicBezTo>
                    <a:pt x="4962" y="1494"/>
                    <a:pt x="5025" y="1503"/>
                    <a:pt x="4995" y="1542"/>
                  </a:cubicBezTo>
                  <a:cubicBezTo>
                    <a:pt x="4965" y="1582"/>
                    <a:pt x="4958" y="1602"/>
                    <a:pt x="4992" y="1584"/>
                  </a:cubicBezTo>
                  <a:cubicBezTo>
                    <a:pt x="5027" y="1565"/>
                    <a:pt x="5045" y="1483"/>
                    <a:pt x="5075" y="1450"/>
                  </a:cubicBezTo>
                  <a:cubicBezTo>
                    <a:pt x="5105" y="1418"/>
                    <a:pt x="5041" y="1537"/>
                    <a:pt x="5052" y="1524"/>
                  </a:cubicBezTo>
                  <a:cubicBezTo>
                    <a:pt x="5075" y="1496"/>
                    <a:pt x="5131" y="1418"/>
                    <a:pt x="5096" y="1393"/>
                  </a:cubicBezTo>
                  <a:cubicBezTo>
                    <a:pt x="5061" y="1368"/>
                    <a:pt x="5108" y="1368"/>
                    <a:pt x="5071" y="1345"/>
                  </a:cubicBezTo>
                  <a:cubicBezTo>
                    <a:pt x="5034" y="1322"/>
                    <a:pt x="5053" y="1322"/>
                    <a:pt x="5055" y="1292"/>
                  </a:cubicBezTo>
                  <a:cubicBezTo>
                    <a:pt x="5071" y="1345"/>
                    <a:pt x="5094" y="1328"/>
                    <a:pt x="5101" y="1370"/>
                  </a:cubicBezTo>
                  <a:cubicBezTo>
                    <a:pt x="5108" y="1411"/>
                    <a:pt x="5112" y="1377"/>
                    <a:pt x="5131" y="1351"/>
                  </a:cubicBezTo>
                  <a:cubicBezTo>
                    <a:pt x="5170" y="1296"/>
                    <a:pt x="5170" y="1335"/>
                    <a:pt x="5193" y="1294"/>
                  </a:cubicBezTo>
                  <a:cubicBezTo>
                    <a:pt x="5216" y="1252"/>
                    <a:pt x="5204" y="1305"/>
                    <a:pt x="5244" y="1273"/>
                  </a:cubicBezTo>
                  <a:cubicBezTo>
                    <a:pt x="5214" y="1248"/>
                    <a:pt x="5220" y="1242"/>
                    <a:pt x="5210" y="1227"/>
                  </a:cubicBezTo>
                  <a:cubicBezTo>
                    <a:pt x="5239" y="1252"/>
                    <a:pt x="5250" y="1269"/>
                    <a:pt x="5269" y="1241"/>
                  </a:cubicBezTo>
                  <a:cubicBezTo>
                    <a:pt x="5287" y="1213"/>
                    <a:pt x="5298" y="1213"/>
                    <a:pt x="5326" y="1186"/>
                  </a:cubicBezTo>
                  <a:cubicBezTo>
                    <a:pt x="5375" y="1140"/>
                    <a:pt x="5306" y="1163"/>
                    <a:pt x="5340" y="1140"/>
                  </a:cubicBezTo>
                  <a:cubicBezTo>
                    <a:pt x="5352" y="1132"/>
                    <a:pt x="5346" y="1116"/>
                    <a:pt x="5368" y="1112"/>
                  </a:cubicBezTo>
                  <a:cubicBezTo>
                    <a:pt x="5407" y="1105"/>
                    <a:pt x="5403" y="1048"/>
                    <a:pt x="5492" y="1048"/>
                  </a:cubicBezTo>
                  <a:cubicBezTo>
                    <a:pt x="5582" y="1048"/>
                    <a:pt x="5532" y="1015"/>
                    <a:pt x="5578" y="1036"/>
                  </a:cubicBezTo>
                  <a:cubicBezTo>
                    <a:pt x="5612" y="1051"/>
                    <a:pt x="5665" y="1011"/>
                    <a:pt x="5661" y="990"/>
                  </a:cubicBezTo>
                  <a:cubicBezTo>
                    <a:pt x="5675" y="1057"/>
                    <a:pt x="5737" y="955"/>
                    <a:pt x="5755" y="995"/>
                  </a:cubicBezTo>
                  <a:cubicBezTo>
                    <a:pt x="5801" y="923"/>
                    <a:pt x="5746" y="990"/>
                    <a:pt x="5730" y="944"/>
                  </a:cubicBezTo>
                  <a:cubicBezTo>
                    <a:pt x="5714" y="898"/>
                    <a:pt x="5721" y="891"/>
                    <a:pt x="5753" y="847"/>
                  </a:cubicBezTo>
                  <a:cubicBezTo>
                    <a:pt x="5785" y="804"/>
                    <a:pt x="5776" y="838"/>
                    <a:pt x="5815" y="774"/>
                  </a:cubicBezTo>
                  <a:cubicBezTo>
                    <a:pt x="5854" y="709"/>
                    <a:pt x="5898" y="739"/>
                    <a:pt x="5937" y="707"/>
                  </a:cubicBezTo>
                  <a:cubicBezTo>
                    <a:pt x="5977" y="675"/>
                    <a:pt x="5977" y="758"/>
                    <a:pt x="6020" y="649"/>
                  </a:cubicBezTo>
                  <a:cubicBezTo>
                    <a:pt x="6034" y="615"/>
                    <a:pt x="6036" y="734"/>
                    <a:pt x="6057" y="659"/>
                  </a:cubicBezTo>
                  <a:cubicBezTo>
                    <a:pt x="6075" y="593"/>
                    <a:pt x="6115" y="670"/>
                    <a:pt x="6138" y="638"/>
                  </a:cubicBezTo>
                  <a:cubicBezTo>
                    <a:pt x="6133" y="645"/>
                    <a:pt x="6290" y="575"/>
                    <a:pt x="6267" y="554"/>
                  </a:cubicBezTo>
                  <a:cubicBezTo>
                    <a:pt x="6229" y="499"/>
                    <a:pt x="6233" y="567"/>
                    <a:pt x="6212" y="516"/>
                  </a:cubicBezTo>
                  <a:cubicBezTo>
                    <a:pt x="6191" y="465"/>
                    <a:pt x="6161" y="497"/>
                    <a:pt x="6171" y="458"/>
                  </a:cubicBezTo>
                  <a:cubicBezTo>
                    <a:pt x="6180" y="419"/>
                    <a:pt x="6214" y="316"/>
                    <a:pt x="6221" y="295"/>
                  </a:cubicBezTo>
                  <a:cubicBezTo>
                    <a:pt x="6228" y="274"/>
                    <a:pt x="6240" y="274"/>
                    <a:pt x="6217" y="267"/>
                  </a:cubicBezTo>
                  <a:cubicBezTo>
                    <a:pt x="6183" y="257"/>
                    <a:pt x="6238" y="188"/>
                    <a:pt x="6120" y="260"/>
                  </a:cubicBezTo>
                  <a:cubicBezTo>
                    <a:pt x="6047" y="305"/>
                    <a:pt x="6080" y="205"/>
                    <a:pt x="6016" y="293"/>
                  </a:cubicBezTo>
                  <a:cubicBezTo>
                    <a:pt x="5979" y="343"/>
                    <a:pt x="5965" y="327"/>
                    <a:pt x="5940" y="369"/>
                  </a:cubicBezTo>
                  <a:cubicBezTo>
                    <a:pt x="5915" y="410"/>
                    <a:pt x="5901" y="408"/>
                    <a:pt x="5901" y="433"/>
                  </a:cubicBezTo>
                  <a:cubicBezTo>
                    <a:pt x="5901" y="484"/>
                    <a:pt x="5855" y="458"/>
                    <a:pt x="5823" y="500"/>
                  </a:cubicBezTo>
                  <a:cubicBezTo>
                    <a:pt x="5790" y="541"/>
                    <a:pt x="5797" y="507"/>
                    <a:pt x="5754" y="553"/>
                  </a:cubicBezTo>
                  <a:cubicBezTo>
                    <a:pt x="5754" y="553"/>
                    <a:pt x="5449" y="553"/>
                    <a:pt x="5405" y="553"/>
                  </a:cubicBezTo>
                  <a:cubicBezTo>
                    <a:pt x="5311" y="553"/>
                    <a:pt x="5300" y="657"/>
                    <a:pt x="5248" y="682"/>
                  </a:cubicBezTo>
                  <a:cubicBezTo>
                    <a:pt x="5186" y="712"/>
                    <a:pt x="5260" y="714"/>
                    <a:pt x="5223" y="723"/>
                  </a:cubicBezTo>
                  <a:cubicBezTo>
                    <a:pt x="5200" y="729"/>
                    <a:pt x="5248" y="769"/>
                    <a:pt x="5225" y="769"/>
                  </a:cubicBezTo>
                  <a:cubicBezTo>
                    <a:pt x="5126" y="769"/>
                    <a:pt x="5135" y="804"/>
                    <a:pt x="5082" y="810"/>
                  </a:cubicBezTo>
                  <a:cubicBezTo>
                    <a:pt x="4974" y="825"/>
                    <a:pt x="5043" y="797"/>
                    <a:pt x="4907" y="815"/>
                  </a:cubicBezTo>
                  <a:cubicBezTo>
                    <a:pt x="4914" y="859"/>
                    <a:pt x="4942" y="845"/>
                    <a:pt x="4872" y="889"/>
                  </a:cubicBezTo>
                  <a:cubicBezTo>
                    <a:pt x="4788" y="942"/>
                    <a:pt x="4801" y="905"/>
                    <a:pt x="4697" y="972"/>
                  </a:cubicBezTo>
                  <a:cubicBezTo>
                    <a:pt x="4594" y="1038"/>
                    <a:pt x="4587" y="1006"/>
                    <a:pt x="4557" y="1027"/>
                  </a:cubicBezTo>
                  <a:cubicBezTo>
                    <a:pt x="4527" y="1048"/>
                    <a:pt x="4506" y="1029"/>
                    <a:pt x="4453" y="1009"/>
                  </a:cubicBezTo>
                  <a:cubicBezTo>
                    <a:pt x="4400" y="988"/>
                    <a:pt x="4416" y="992"/>
                    <a:pt x="4464" y="930"/>
                  </a:cubicBezTo>
                  <a:cubicBezTo>
                    <a:pt x="4494" y="892"/>
                    <a:pt x="4506" y="831"/>
                    <a:pt x="4522" y="847"/>
                  </a:cubicBezTo>
                  <a:cubicBezTo>
                    <a:pt x="4538" y="863"/>
                    <a:pt x="4543" y="781"/>
                    <a:pt x="4547" y="732"/>
                  </a:cubicBezTo>
                  <a:cubicBezTo>
                    <a:pt x="4552" y="684"/>
                    <a:pt x="4536" y="677"/>
                    <a:pt x="4524" y="705"/>
                  </a:cubicBezTo>
                  <a:cubicBezTo>
                    <a:pt x="4513" y="732"/>
                    <a:pt x="4501" y="702"/>
                    <a:pt x="4492" y="709"/>
                  </a:cubicBezTo>
                  <a:cubicBezTo>
                    <a:pt x="4483" y="716"/>
                    <a:pt x="4451" y="707"/>
                    <a:pt x="4483" y="691"/>
                  </a:cubicBezTo>
                  <a:cubicBezTo>
                    <a:pt x="4515" y="675"/>
                    <a:pt x="4476" y="670"/>
                    <a:pt x="4504" y="652"/>
                  </a:cubicBezTo>
                  <a:cubicBezTo>
                    <a:pt x="4519" y="641"/>
                    <a:pt x="4540" y="588"/>
                    <a:pt x="4536" y="578"/>
                  </a:cubicBezTo>
                  <a:cubicBezTo>
                    <a:pt x="4513" y="523"/>
                    <a:pt x="4545" y="562"/>
                    <a:pt x="4534" y="534"/>
                  </a:cubicBezTo>
                  <a:cubicBezTo>
                    <a:pt x="4523" y="509"/>
                    <a:pt x="4473" y="474"/>
                    <a:pt x="4448" y="477"/>
                  </a:cubicBezTo>
                  <a:cubicBezTo>
                    <a:pt x="4386" y="484"/>
                    <a:pt x="4412" y="518"/>
                    <a:pt x="4372" y="534"/>
                  </a:cubicBezTo>
                  <a:cubicBezTo>
                    <a:pt x="4333" y="550"/>
                    <a:pt x="4363" y="543"/>
                    <a:pt x="4338" y="583"/>
                  </a:cubicBezTo>
                  <a:cubicBezTo>
                    <a:pt x="4312" y="622"/>
                    <a:pt x="4299" y="606"/>
                    <a:pt x="4317" y="580"/>
                  </a:cubicBezTo>
                  <a:cubicBezTo>
                    <a:pt x="4326" y="568"/>
                    <a:pt x="4312" y="550"/>
                    <a:pt x="4292" y="580"/>
                  </a:cubicBezTo>
                  <a:cubicBezTo>
                    <a:pt x="4262" y="624"/>
                    <a:pt x="4262" y="594"/>
                    <a:pt x="4215" y="693"/>
                  </a:cubicBezTo>
                  <a:cubicBezTo>
                    <a:pt x="4186" y="756"/>
                    <a:pt x="4176" y="753"/>
                    <a:pt x="4190" y="771"/>
                  </a:cubicBezTo>
                  <a:cubicBezTo>
                    <a:pt x="4204" y="790"/>
                    <a:pt x="4204" y="859"/>
                    <a:pt x="4144" y="916"/>
                  </a:cubicBezTo>
                  <a:cubicBezTo>
                    <a:pt x="4084" y="974"/>
                    <a:pt x="4017" y="999"/>
                    <a:pt x="3971" y="1009"/>
                  </a:cubicBezTo>
                  <a:cubicBezTo>
                    <a:pt x="3923" y="1018"/>
                    <a:pt x="3948" y="911"/>
                    <a:pt x="3955" y="903"/>
                  </a:cubicBezTo>
                  <a:cubicBezTo>
                    <a:pt x="4034" y="797"/>
                    <a:pt x="4027" y="755"/>
                    <a:pt x="4063" y="730"/>
                  </a:cubicBezTo>
                  <a:cubicBezTo>
                    <a:pt x="4078" y="720"/>
                    <a:pt x="4126" y="632"/>
                    <a:pt x="4192" y="569"/>
                  </a:cubicBezTo>
                  <a:cubicBezTo>
                    <a:pt x="4239" y="525"/>
                    <a:pt x="4255" y="488"/>
                    <a:pt x="4204" y="534"/>
                  </a:cubicBezTo>
                  <a:cubicBezTo>
                    <a:pt x="4153" y="580"/>
                    <a:pt x="4176" y="541"/>
                    <a:pt x="4105" y="603"/>
                  </a:cubicBezTo>
                  <a:cubicBezTo>
                    <a:pt x="4137" y="555"/>
                    <a:pt x="4183" y="516"/>
                    <a:pt x="4215" y="486"/>
                  </a:cubicBezTo>
                  <a:cubicBezTo>
                    <a:pt x="4248" y="456"/>
                    <a:pt x="4262" y="463"/>
                    <a:pt x="4243" y="479"/>
                  </a:cubicBezTo>
                  <a:cubicBezTo>
                    <a:pt x="4225" y="495"/>
                    <a:pt x="4248" y="509"/>
                    <a:pt x="4287" y="474"/>
                  </a:cubicBezTo>
                  <a:cubicBezTo>
                    <a:pt x="4326" y="440"/>
                    <a:pt x="4375" y="463"/>
                    <a:pt x="4391" y="449"/>
                  </a:cubicBezTo>
                  <a:cubicBezTo>
                    <a:pt x="4420" y="424"/>
                    <a:pt x="4469" y="484"/>
                    <a:pt x="4464" y="461"/>
                  </a:cubicBezTo>
                  <a:cubicBezTo>
                    <a:pt x="4460" y="438"/>
                    <a:pt x="4610" y="481"/>
                    <a:pt x="4568" y="428"/>
                  </a:cubicBezTo>
                  <a:cubicBezTo>
                    <a:pt x="4527" y="376"/>
                    <a:pt x="4555" y="408"/>
                    <a:pt x="4497" y="410"/>
                  </a:cubicBezTo>
                  <a:cubicBezTo>
                    <a:pt x="4423" y="412"/>
                    <a:pt x="4520" y="362"/>
                    <a:pt x="4425" y="369"/>
                  </a:cubicBezTo>
                  <a:cubicBezTo>
                    <a:pt x="4358" y="374"/>
                    <a:pt x="4342" y="346"/>
                    <a:pt x="4278" y="376"/>
                  </a:cubicBezTo>
                  <a:cubicBezTo>
                    <a:pt x="4195" y="343"/>
                    <a:pt x="4257" y="346"/>
                    <a:pt x="4218" y="325"/>
                  </a:cubicBezTo>
                  <a:cubicBezTo>
                    <a:pt x="4179" y="304"/>
                    <a:pt x="4153" y="327"/>
                    <a:pt x="4144" y="325"/>
                  </a:cubicBezTo>
                  <a:cubicBezTo>
                    <a:pt x="4135" y="323"/>
                    <a:pt x="4149" y="304"/>
                    <a:pt x="4186" y="295"/>
                  </a:cubicBezTo>
                  <a:cubicBezTo>
                    <a:pt x="4222" y="286"/>
                    <a:pt x="4239" y="263"/>
                    <a:pt x="4167" y="283"/>
                  </a:cubicBezTo>
                  <a:cubicBezTo>
                    <a:pt x="4096" y="304"/>
                    <a:pt x="4123" y="332"/>
                    <a:pt x="4052" y="357"/>
                  </a:cubicBezTo>
                  <a:cubicBezTo>
                    <a:pt x="3980" y="382"/>
                    <a:pt x="3983" y="366"/>
                    <a:pt x="3948" y="387"/>
                  </a:cubicBezTo>
                  <a:cubicBezTo>
                    <a:pt x="3914" y="408"/>
                    <a:pt x="3895" y="408"/>
                    <a:pt x="3895" y="392"/>
                  </a:cubicBezTo>
                  <a:cubicBezTo>
                    <a:pt x="3895" y="359"/>
                    <a:pt x="3920" y="352"/>
                    <a:pt x="3828" y="369"/>
                  </a:cubicBezTo>
                  <a:cubicBezTo>
                    <a:pt x="3789" y="375"/>
                    <a:pt x="3704" y="387"/>
                    <a:pt x="3761" y="352"/>
                  </a:cubicBezTo>
                  <a:cubicBezTo>
                    <a:pt x="3819" y="318"/>
                    <a:pt x="3881" y="297"/>
                    <a:pt x="3932" y="251"/>
                  </a:cubicBezTo>
                  <a:cubicBezTo>
                    <a:pt x="3983" y="205"/>
                    <a:pt x="3971" y="191"/>
                    <a:pt x="4062" y="200"/>
                  </a:cubicBezTo>
                  <a:cubicBezTo>
                    <a:pt x="3982" y="119"/>
                    <a:pt x="3907" y="194"/>
                    <a:pt x="3868" y="157"/>
                  </a:cubicBezTo>
                  <a:cubicBezTo>
                    <a:pt x="3829" y="120"/>
                    <a:pt x="3829" y="157"/>
                    <a:pt x="3775" y="134"/>
                  </a:cubicBezTo>
                  <a:cubicBezTo>
                    <a:pt x="3722" y="111"/>
                    <a:pt x="3709" y="92"/>
                    <a:pt x="3679" y="92"/>
                  </a:cubicBezTo>
                  <a:cubicBezTo>
                    <a:pt x="3580" y="92"/>
                    <a:pt x="3690" y="0"/>
                    <a:pt x="3649" y="0"/>
                  </a:cubicBezTo>
                  <a:cubicBezTo>
                    <a:pt x="3584" y="0"/>
                    <a:pt x="3589" y="79"/>
                    <a:pt x="3539" y="79"/>
                  </a:cubicBezTo>
                  <a:cubicBezTo>
                    <a:pt x="3438" y="79"/>
                    <a:pt x="891" y="79"/>
                    <a:pt x="891" y="79"/>
                  </a:cubicBezTo>
                  <a:cubicBezTo>
                    <a:pt x="944" y="144"/>
                    <a:pt x="850" y="97"/>
                    <a:pt x="896" y="148"/>
                  </a:cubicBezTo>
                  <a:cubicBezTo>
                    <a:pt x="942" y="198"/>
                    <a:pt x="880" y="131"/>
                    <a:pt x="841" y="221"/>
                  </a:cubicBezTo>
                  <a:cubicBezTo>
                    <a:pt x="802" y="311"/>
                    <a:pt x="802" y="244"/>
                    <a:pt x="813" y="205"/>
                  </a:cubicBezTo>
                  <a:cubicBezTo>
                    <a:pt x="825" y="166"/>
                    <a:pt x="735" y="203"/>
                    <a:pt x="680" y="166"/>
                  </a:cubicBezTo>
                  <a:cubicBezTo>
                    <a:pt x="624" y="129"/>
                    <a:pt x="610" y="221"/>
                    <a:pt x="608" y="267"/>
                  </a:cubicBezTo>
                  <a:cubicBezTo>
                    <a:pt x="606" y="313"/>
                    <a:pt x="576" y="359"/>
                    <a:pt x="544" y="412"/>
                  </a:cubicBezTo>
                  <a:cubicBezTo>
                    <a:pt x="511" y="465"/>
                    <a:pt x="592" y="451"/>
                    <a:pt x="621" y="494"/>
                  </a:cubicBezTo>
                  <a:cubicBezTo>
                    <a:pt x="621" y="494"/>
                    <a:pt x="574" y="474"/>
                    <a:pt x="518" y="470"/>
                  </a:cubicBezTo>
                  <a:cubicBezTo>
                    <a:pt x="464" y="569"/>
                    <a:pt x="274" y="826"/>
                    <a:pt x="260" y="834"/>
                  </a:cubicBezTo>
                  <a:cubicBezTo>
                    <a:pt x="149" y="893"/>
                    <a:pt x="200" y="1050"/>
                    <a:pt x="182" y="1059"/>
                  </a:cubicBezTo>
                  <a:cubicBezTo>
                    <a:pt x="74" y="1113"/>
                    <a:pt x="180" y="1076"/>
                    <a:pt x="117" y="1130"/>
                  </a:cubicBezTo>
                  <a:cubicBezTo>
                    <a:pt x="17" y="1218"/>
                    <a:pt x="108" y="1221"/>
                    <a:pt x="85" y="1277"/>
                  </a:cubicBezTo>
                  <a:cubicBezTo>
                    <a:pt x="39" y="1388"/>
                    <a:pt x="69" y="1432"/>
                    <a:pt x="55" y="1462"/>
                  </a:cubicBezTo>
                  <a:cubicBezTo>
                    <a:pt x="41" y="1492"/>
                    <a:pt x="62" y="1552"/>
                    <a:pt x="73" y="1554"/>
                  </a:cubicBezTo>
                  <a:cubicBezTo>
                    <a:pt x="101" y="1559"/>
                    <a:pt x="99" y="1519"/>
                    <a:pt x="135" y="1527"/>
                  </a:cubicBezTo>
                  <a:cubicBezTo>
                    <a:pt x="107" y="1531"/>
                    <a:pt x="142" y="1545"/>
                    <a:pt x="71" y="1575"/>
                  </a:cubicBezTo>
                  <a:cubicBezTo>
                    <a:pt x="0" y="1605"/>
                    <a:pt x="138" y="1687"/>
                    <a:pt x="83" y="1720"/>
                  </a:cubicBezTo>
                  <a:cubicBezTo>
                    <a:pt x="27" y="1752"/>
                    <a:pt x="120" y="1819"/>
                    <a:pt x="87" y="1858"/>
                  </a:cubicBezTo>
                  <a:cubicBezTo>
                    <a:pt x="55" y="1897"/>
                    <a:pt x="113" y="1881"/>
                    <a:pt x="99" y="1906"/>
                  </a:cubicBezTo>
                  <a:cubicBezTo>
                    <a:pt x="85" y="1932"/>
                    <a:pt x="115" y="1932"/>
                    <a:pt x="101" y="1966"/>
                  </a:cubicBezTo>
                  <a:cubicBezTo>
                    <a:pt x="65" y="2055"/>
                    <a:pt x="207" y="2001"/>
                    <a:pt x="212" y="2072"/>
                  </a:cubicBezTo>
                  <a:cubicBezTo>
                    <a:pt x="214" y="2111"/>
                    <a:pt x="249" y="2072"/>
                    <a:pt x="297" y="2129"/>
                  </a:cubicBezTo>
                  <a:cubicBezTo>
                    <a:pt x="345" y="2187"/>
                    <a:pt x="385" y="2205"/>
                    <a:pt x="352" y="2235"/>
                  </a:cubicBezTo>
                  <a:cubicBezTo>
                    <a:pt x="320" y="2265"/>
                    <a:pt x="385" y="2251"/>
                    <a:pt x="357" y="2290"/>
                  </a:cubicBezTo>
                  <a:cubicBezTo>
                    <a:pt x="447" y="2297"/>
                    <a:pt x="557" y="2289"/>
                    <a:pt x="612" y="2292"/>
                  </a:cubicBezTo>
                  <a:cubicBezTo>
                    <a:pt x="603" y="2315"/>
                    <a:pt x="603" y="2315"/>
                    <a:pt x="603" y="2315"/>
                  </a:cubicBezTo>
                  <a:cubicBezTo>
                    <a:pt x="958" y="2484"/>
                    <a:pt x="958" y="2484"/>
                    <a:pt x="958" y="2484"/>
                  </a:cubicBezTo>
                  <a:cubicBezTo>
                    <a:pt x="1218" y="2484"/>
                    <a:pt x="1218" y="2484"/>
                    <a:pt x="1218" y="2484"/>
                  </a:cubicBezTo>
                  <a:cubicBezTo>
                    <a:pt x="1248" y="2425"/>
                    <a:pt x="1248" y="2425"/>
                    <a:pt x="1248" y="2425"/>
                  </a:cubicBezTo>
                  <a:cubicBezTo>
                    <a:pt x="1430" y="2425"/>
                    <a:pt x="1430" y="2425"/>
                    <a:pt x="1430" y="2425"/>
                  </a:cubicBezTo>
                  <a:cubicBezTo>
                    <a:pt x="1430" y="2425"/>
                    <a:pt x="1436" y="2445"/>
                    <a:pt x="1477" y="2484"/>
                  </a:cubicBezTo>
                  <a:cubicBezTo>
                    <a:pt x="1519" y="2523"/>
                    <a:pt x="1479" y="2514"/>
                    <a:pt x="1537" y="2558"/>
                  </a:cubicBezTo>
                  <a:cubicBezTo>
                    <a:pt x="1602" y="2607"/>
                    <a:pt x="1519" y="2674"/>
                    <a:pt x="1590" y="2726"/>
                  </a:cubicBezTo>
                  <a:cubicBezTo>
                    <a:pt x="1668" y="2783"/>
                    <a:pt x="1671" y="2797"/>
                    <a:pt x="1703" y="2737"/>
                  </a:cubicBezTo>
                  <a:cubicBezTo>
                    <a:pt x="1735" y="2677"/>
                    <a:pt x="1758" y="2716"/>
                    <a:pt x="1774" y="2693"/>
                  </a:cubicBezTo>
                  <a:cubicBezTo>
                    <a:pt x="1791" y="2670"/>
                    <a:pt x="1795" y="2684"/>
                    <a:pt x="1851" y="2709"/>
                  </a:cubicBezTo>
                  <a:cubicBezTo>
                    <a:pt x="1906" y="2735"/>
                    <a:pt x="1941" y="2747"/>
                    <a:pt x="1968" y="2907"/>
                  </a:cubicBezTo>
                  <a:cubicBezTo>
                    <a:pt x="2010" y="3151"/>
                    <a:pt x="2021" y="3064"/>
                    <a:pt x="2033" y="3154"/>
                  </a:cubicBezTo>
                  <a:cubicBezTo>
                    <a:pt x="2044" y="3246"/>
                    <a:pt x="2026" y="3227"/>
                    <a:pt x="2223" y="32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7" name="Freeform 48"/>
            <p:cNvSpPr>
              <a:spLocks/>
            </p:cNvSpPr>
            <p:nvPr userDrawn="1"/>
          </p:nvSpPr>
          <p:spPr bwMode="auto">
            <a:xfrm>
              <a:off x="815747" y="1370629"/>
              <a:ext cx="2200631" cy="908426"/>
            </a:xfrm>
            <a:custGeom>
              <a:avLst/>
              <a:gdLst>
                <a:gd name="T0" fmla="*/ 3121 w 3935"/>
                <a:gd name="T1" fmla="*/ 1438 h 1624"/>
                <a:gd name="T2" fmla="*/ 3119 w 3935"/>
                <a:gd name="T3" fmla="*/ 1173 h 1624"/>
                <a:gd name="T4" fmla="*/ 2927 w 3935"/>
                <a:gd name="T5" fmla="*/ 1185 h 1624"/>
                <a:gd name="T6" fmla="*/ 2835 w 3935"/>
                <a:gd name="T7" fmla="*/ 1086 h 1624"/>
                <a:gd name="T8" fmla="*/ 2455 w 3935"/>
                <a:gd name="T9" fmla="*/ 1037 h 1624"/>
                <a:gd name="T10" fmla="*/ 2282 w 3935"/>
                <a:gd name="T11" fmla="*/ 941 h 1624"/>
                <a:gd name="T12" fmla="*/ 2021 w 3935"/>
                <a:gd name="T13" fmla="*/ 957 h 1624"/>
                <a:gd name="T14" fmla="*/ 1968 w 3935"/>
                <a:gd name="T15" fmla="*/ 1049 h 1624"/>
                <a:gd name="T16" fmla="*/ 1685 w 3935"/>
                <a:gd name="T17" fmla="*/ 1095 h 1624"/>
                <a:gd name="T18" fmla="*/ 1710 w 3935"/>
                <a:gd name="T19" fmla="*/ 1019 h 1624"/>
                <a:gd name="T20" fmla="*/ 1959 w 3935"/>
                <a:gd name="T21" fmla="*/ 787 h 1624"/>
                <a:gd name="T22" fmla="*/ 1625 w 3935"/>
                <a:gd name="T23" fmla="*/ 971 h 1624"/>
                <a:gd name="T24" fmla="*/ 1351 w 3935"/>
                <a:gd name="T25" fmla="*/ 1095 h 1624"/>
                <a:gd name="T26" fmla="*/ 1360 w 3935"/>
                <a:gd name="T27" fmla="*/ 1182 h 1624"/>
                <a:gd name="T28" fmla="*/ 1157 w 3935"/>
                <a:gd name="T29" fmla="*/ 1277 h 1624"/>
                <a:gd name="T30" fmla="*/ 954 w 3935"/>
                <a:gd name="T31" fmla="*/ 1357 h 1624"/>
                <a:gd name="T32" fmla="*/ 650 w 3935"/>
                <a:gd name="T33" fmla="*/ 1452 h 1624"/>
                <a:gd name="T34" fmla="*/ 364 w 3935"/>
                <a:gd name="T35" fmla="*/ 1523 h 1624"/>
                <a:gd name="T36" fmla="*/ 46 w 3935"/>
                <a:gd name="T37" fmla="*/ 1565 h 1624"/>
                <a:gd name="T38" fmla="*/ 392 w 3935"/>
                <a:gd name="T39" fmla="*/ 1479 h 1624"/>
                <a:gd name="T40" fmla="*/ 770 w 3935"/>
                <a:gd name="T41" fmla="*/ 1316 h 1624"/>
                <a:gd name="T42" fmla="*/ 1078 w 3935"/>
                <a:gd name="T43" fmla="*/ 1158 h 1624"/>
                <a:gd name="T44" fmla="*/ 825 w 3935"/>
                <a:gd name="T45" fmla="*/ 1182 h 1624"/>
                <a:gd name="T46" fmla="*/ 712 w 3935"/>
                <a:gd name="T47" fmla="*/ 1132 h 1624"/>
                <a:gd name="T48" fmla="*/ 893 w 3935"/>
                <a:gd name="T49" fmla="*/ 991 h 1624"/>
                <a:gd name="T50" fmla="*/ 622 w 3935"/>
                <a:gd name="T51" fmla="*/ 1037 h 1624"/>
                <a:gd name="T52" fmla="*/ 682 w 3935"/>
                <a:gd name="T53" fmla="*/ 980 h 1624"/>
                <a:gd name="T54" fmla="*/ 572 w 3935"/>
                <a:gd name="T55" fmla="*/ 973 h 1624"/>
                <a:gd name="T56" fmla="*/ 613 w 3935"/>
                <a:gd name="T57" fmla="*/ 897 h 1624"/>
                <a:gd name="T58" fmla="*/ 657 w 3935"/>
                <a:gd name="T59" fmla="*/ 826 h 1624"/>
                <a:gd name="T60" fmla="*/ 851 w 3935"/>
                <a:gd name="T61" fmla="*/ 738 h 1624"/>
                <a:gd name="T62" fmla="*/ 1090 w 3935"/>
                <a:gd name="T63" fmla="*/ 747 h 1624"/>
                <a:gd name="T64" fmla="*/ 1247 w 3935"/>
                <a:gd name="T65" fmla="*/ 736 h 1624"/>
                <a:gd name="T66" fmla="*/ 1549 w 3935"/>
                <a:gd name="T67" fmla="*/ 596 h 1624"/>
                <a:gd name="T68" fmla="*/ 1219 w 3935"/>
                <a:gd name="T69" fmla="*/ 593 h 1624"/>
                <a:gd name="T70" fmla="*/ 1081 w 3935"/>
                <a:gd name="T71" fmla="*/ 499 h 1624"/>
                <a:gd name="T72" fmla="*/ 1277 w 3935"/>
                <a:gd name="T73" fmla="*/ 434 h 1624"/>
                <a:gd name="T74" fmla="*/ 1623 w 3935"/>
                <a:gd name="T75" fmla="*/ 370 h 1624"/>
                <a:gd name="T76" fmla="*/ 1805 w 3935"/>
                <a:gd name="T77" fmla="*/ 446 h 1624"/>
                <a:gd name="T78" fmla="*/ 1961 w 3935"/>
                <a:gd name="T79" fmla="*/ 425 h 1624"/>
                <a:gd name="T80" fmla="*/ 1879 w 3935"/>
                <a:gd name="T81" fmla="*/ 363 h 1624"/>
                <a:gd name="T82" fmla="*/ 1655 w 3935"/>
                <a:gd name="T83" fmla="*/ 285 h 1624"/>
                <a:gd name="T84" fmla="*/ 1630 w 3935"/>
                <a:gd name="T85" fmla="*/ 193 h 1624"/>
                <a:gd name="T86" fmla="*/ 1989 w 3935"/>
                <a:gd name="T87" fmla="*/ 170 h 1624"/>
                <a:gd name="T88" fmla="*/ 2372 w 3935"/>
                <a:gd name="T89" fmla="*/ 57 h 1624"/>
                <a:gd name="T90" fmla="*/ 2466 w 3935"/>
                <a:gd name="T91" fmla="*/ 91 h 1624"/>
                <a:gd name="T92" fmla="*/ 2531 w 3935"/>
                <a:gd name="T93" fmla="*/ 66 h 1624"/>
                <a:gd name="T94" fmla="*/ 2893 w 3935"/>
                <a:gd name="T95" fmla="*/ 2 h 1624"/>
                <a:gd name="T96" fmla="*/ 2983 w 3935"/>
                <a:gd name="T97" fmla="*/ 6 h 1624"/>
                <a:gd name="T98" fmla="*/ 3127 w 3935"/>
                <a:gd name="T99" fmla="*/ 67 h 1624"/>
                <a:gd name="T100" fmla="*/ 3430 w 3935"/>
                <a:gd name="T101" fmla="*/ 68 h 1624"/>
                <a:gd name="T102" fmla="*/ 3789 w 3935"/>
                <a:gd name="T103" fmla="*/ 73 h 1624"/>
                <a:gd name="T104" fmla="*/ 2732 w 3935"/>
                <a:gd name="T105" fmla="*/ 1021 h 1624"/>
                <a:gd name="T106" fmla="*/ 2870 w 3935"/>
                <a:gd name="T107" fmla="*/ 1031 h 1624"/>
                <a:gd name="T108" fmla="*/ 3048 w 3935"/>
                <a:gd name="T109" fmla="*/ 1090 h 1624"/>
                <a:gd name="T110" fmla="*/ 3168 w 3935"/>
                <a:gd name="T111" fmla="*/ 1074 h 1624"/>
                <a:gd name="T112" fmla="*/ 3163 w 3935"/>
                <a:gd name="T113" fmla="*/ 1401 h 1624"/>
                <a:gd name="T114" fmla="*/ 3114 w 3935"/>
                <a:gd name="T115" fmla="*/ 1575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5" h="1624">
                  <a:moveTo>
                    <a:pt x="3114" y="1575"/>
                  </a:moveTo>
                  <a:cubicBezTo>
                    <a:pt x="3186" y="1451"/>
                    <a:pt x="3062" y="1542"/>
                    <a:pt x="3121" y="1438"/>
                  </a:cubicBezTo>
                  <a:cubicBezTo>
                    <a:pt x="3149" y="1390"/>
                    <a:pt x="3073" y="1412"/>
                    <a:pt x="3116" y="1318"/>
                  </a:cubicBezTo>
                  <a:cubicBezTo>
                    <a:pt x="3130" y="1288"/>
                    <a:pt x="3066" y="1242"/>
                    <a:pt x="3119" y="1173"/>
                  </a:cubicBezTo>
                  <a:cubicBezTo>
                    <a:pt x="3172" y="1104"/>
                    <a:pt x="3112" y="1109"/>
                    <a:pt x="3059" y="1169"/>
                  </a:cubicBezTo>
                  <a:cubicBezTo>
                    <a:pt x="2976" y="1263"/>
                    <a:pt x="3019" y="1099"/>
                    <a:pt x="2927" y="1185"/>
                  </a:cubicBezTo>
                  <a:cubicBezTo>
                    <a:pt x="2886" y="1224"/>
                    <a:pt x="2826" y="1178"/>
                    <a:pt x="2858" y="1155"/>
                  </a:cubicBezTo>
                  <a:cubicBezTo>
                    <a:pt x="2890" y="1132"/>
                    <a:pt x="2796" y="1127"/>
                    <a:pt x="2835" y="1086"/>
                  </a:cubicBezTo>
                  <a:cubicBezTo>
                    <a:pt x="2874" y="1044"/>
                    <a:pt x="2776" y="1077"/>
                    <a:pt x="2720" y="1074"/>
                  </a:cubicBezTo>
                  <a:cubicBezTo>
                    <a:pt x="2559" y="1067"/>
                    <a:pt x="2586" y="1012"/>
                    <a:pt x="2455" y="1037"/>
                  </a:cubicBezTo>
                  <a:cubicBezTo>
                    <a:pt x="2323" y="1063"/>
                    <a:pt x="2361" y="1016"/>
                    <a:pt x="2298" y="1010"/>
                  </a:cubicBezTo>
                  <a:cubicBezTo>
                    <a:pt x="2181" y="998"/>
                    <a:pt x="2356" y="938"/>
                    <a:pt x="2282" y="941"/>
                  </a:cubicBezTo>
                  <a:cubicBezTo>
                    <a:pt x="2208" y="943"/>
                    <a:pt x="2231" y="853"/>
                    <a:pt x="2190" y="879"/>
                  </a:cubicBezTo>
                  <a:cubicBezTo>
                    <a:pt x="2107" y="929"/>
                    <a:pt x="2051" y="883"/>
                    <a:pt x="2021" y="957"/>
                  </a:cubicBezTo>
                  <a:cubicBezTo>
                    <a:pt x="1991" y="1031"/>
                    <a:pt x="2051" y="1012"/>
                    <a:pt x="2176" y="998"/>
                  </a:cubicBezTo>
                  <a:cubicBezTo>
                    <a:pt x="2005" y="1095"/>
                    <a:pt x="2001" y="1017"/>
                    <a:pt x="1968" y="1049"/>
                  </a:cubicBezTo>
                  <a:cubicBezTo>
                    <a:pt x="1936" y="1081"/>
                    <a:pt x="1932" y="1026"/>
                    <a:pt x="1853" y="1072"/>
                  </a:cubicBezTo>
                  <a:cubicBezTo>
                    <a:pt x="1775" y="1118"/>
                    <a:pt x="1678" y="1141"/>
                    <a:pt x="1685" y="1095"/>
                  </a:cubicBezTo>
                  <a:cubicBezTo>
                    <a:pt x="1692" y="1049"/>
                    <a:pt x="1807" y="1081"/>
                    <a:pt x="1839" y="1021"/>
                  </a:cubicBezTo>
                  <a:cubicBezTo>
                    <a:pt x="1766" y="1044"/>
                    <a:pt x="1673" y="1065"/>
                    <a:pt x="1710" y="1019"/>
                  </a:cubicBezTo>
                  <a:cubicBezTo>
                    <a:pt x="1747" y="973"/>
                    <a:pt x="1858" y="874"/>
                    <a:pt x="1955" y="888"/>
                  </a:cubicBezTo>
                  <a:cubicBezTo>
                    <a:pt x="1895" y="865"/>
                    <a:pt x="1909" y="838"/>
                    <a:pt x="1959" y="787"/>
                  </a:cubicBezTo>
                  <a:cubicBezTo>
                    <a:pt x="1798" y="916"/>
                    <a:pt x="1793" y="906"/>
                    <a:pt x="1696" y="906"/>
                  </a:cubicBezTo>
                  <a:cubicBezTo>
                    <a:pt x="1600" y="906"/>
                    <a:pt x="1922" y="936"/>
                    <a:pt x="1625" y="971"/>
                  </a:cubicBezTo>
                  <a:cubicBezTo>
                    <a:pt x="1531" y="982"/>
                    <a:pt x="1812" y="1017"/>
                    <a:pt x="1577" y="1060"/>
                  </a:cubicBezTo>
                  <a:cubicBezTo>
                    <a:pt x="1404" y="1092"/>
                    <a:pt x="1397" y="1058"/>
                    <a:pt x="1351" y="1095"/>
                  </a:cubicBezTo>
                  <a:cubicBezTo>
                    <a:pt x="1305" y="1132"/>
                    <a:pt x="1540" y="1072"/>
                    <a:pt x="1452" y="1153"/>
                  </a:cubicBezTo>
                  <a:cubicBezTo>
                    <a:pt x="1404" y="1197"/>
                    <a:pt x="1350" y="1133"/>
                    <a:pt x="1360" y="1182"/>
                  </a:cubicBezTo>
                  <a:cubicBezTo>
                    <a:pt x="1369" y="1228"/>
                    <a:pt x="1269" y="1195"/>
                    <a:pt x="1279" y="1213"/>
                  </a:cubicBezTo>
                  <a:cubicBezTo>
                    <a:pt x="1288" y="1232"/>
                    <a:pt x="1171" y="1242"/>
                    <a:pt x="1157" y="1277"/>
                  </a:cubicBezTo>
                  <a:cubicBezTo>
                    <a:pt x="1143" y="1311"/>
                    <a:pt x="1046" y="1284"/>
                    <a:pt x="1021" y="1328"/>
                  </a:cubicBezTo>
                  <a:cubicBezTo>
                    <a:pt x="996" y="1371"/>
                    <a:pt x="963" y="1298"/>
                    <a:pt x="954" y="1357"/>
                  </a:cubicBezTo>
                  <a:cubicBezTo>
                    <a:pt x="945" y="1417"/>
                    <a:pt x="839" y="1367"/>
                    <a:pt x="807" y="1417"/>
                  </a:cubicBezTo>
                  <a:cubicBezTo>
                    <a:pt x="774" y="1468"/>
                    <a:pt x="728" y="1403"/>
                    <a:pt x="650" y="1452"/>
                  </a:cubicBezTo>
                  <a:cubicBezTo>
                    <a:pt x="572" y="1500"/>
                    <a:pt x="602" y="1468"/>
                    <a:pt x="516" y="1500"/>
                  </a:cubicBezTo>
                  <a:cubicBezTo>
                    <a:pt x="431" y="1532"/>
                    <a:pt x="433" y="1491"/>
                    <a:pt x="364" y="1523"/>
                  </a:cubicBezTo>
                  <a:cubicBezTo>
                    <a:pt x="295" y="1555"/>
                    <a:pt x="230" y="1569"/>
                    <a:pt x="157" y="1576"/>
                  </a:cubicBezTo>
                  <a:cubicBezTo>
                    <a:pt x="83" y="1583"/>
                    <a:pt x="0" y="1624"/>
                    <a:pt x="46" y="1565"/>
                  </a:cubicBezTo>
                  <a:cubicBezTo>
                    <a:pt x="87" y="1511"/>
                    <a:pt x="347" y="1494"/>
                    <a:pt x="332" y="1468"/>
                  </a:cubicBezTo>
                  <a:cubicBezTo>
                    <a:pt x="346" y="1491"/>
                    <a:pt x="392" y="1518"/>
                    <a:pt x="392" y="1479"/>
                  </a:cubicBezTo>
                  <a:cubicBezTo>
                    <a:pt x="392" y="1440"/>
                    <a:pt x="419" y="1449"/>
                    <a:pt x="572" y="1413"/>
                  </a:cubicBezTo>
                  <a:cubicBezTo>
                    <a:pt x="724" y="1376"/>
                    <a:pt x="627" y="1348"/>
                    <a:pt x="770" y="1316"/>
                  </a:cubicBezTo>
                  <a:cubicBezTo>
                    <a:pt x="913" y="1284"/>
                    <a:pt x="816" y="1314"/>
                    <a:pt x="927" y="1258"/>
                  </a:cubicBezTo>
                  <a:cubicBezTo>
                    <a:pt x="1037" y="1203"/>
                    <a:pt x="1059" y="1203"/>
                    <a:pt x="1078" y="1158"/>
                  </a:cubicBezTo>
                  <a:cubicBezTo>
                    <a:pt x="927" y="1258"/>
                    <a:pt x="936" y="1141"/>
                    <a:pt x="917" y="1192"/>
                  </a:cubicBezTo>
                  <a:cubicBezTo>
                    <a:pt x="890" y="1265"/>
                    <a:pt x="853" y="1164"/>
                    <a:pt x="825" y="1182"/>
                  </a:cubicBezTo>
                  <a:cubicBezTo>
                    <a:pt x="797" y="1201"/>
                    <a:pt x="816" y="1123"/>
                    <a:pt x="719" y="1171"/>
                  </a:cubicBezTo>
                  <a:cubicBezTo>
                    <a:pt x="622" y="1219"/>
                    <a:pt x="673" y="1155"/>
                    <a:pt x="712" y="1132"/>
                  </a:cubicBezTo>
                  <a:cubicBezTo>
                    <a:pt x="751" y="1109"/>
                    <a:pt x="802" y="1095"/>
                    <a:pt x="777" y="1072"/>
                  </a:cubicBezTo>
                  <a:cubicBezTo>
                    <a:pt x="751" y="1049"/>
                    <a:pt x="817" y="1015"/>
                    <a:pt x="893" y="991"/>
                  </a:cubicBezTo>
                  <a:cubicBezTo>
                    <a:pt x="850" y="984"/>
                    <a:pt x="769" y="1010"/>
                    <a:pt x="765" y="1017"/>
                  </a:cubicBezTo>
                  <a:cubicBezTo>
                    <a:pt x="726" y="1090"/>
                    <a:pt x="622" y="1067"/>
                    <a:pt x="622" y="1037"/>
                  </a:cubicBezTo>
                  <a:cubicBezTo>
                    <a:pt x="622" y="1008"/>
                    <a:pt x="565" y="1012"/>
                    <a:pt x="620" y="985"/>
                  </a:cubicBezTo>
                  <a:cubicBezTo>
                    <a:pt x="675" y="957"/>
                    <a:pt x="675" y="989"/>
                    <a:pt x="682" y="980"/>
                  </a:cubicBezTo>
                  <a:cubicBezTo>
                    <a:pt x="689" y="971"/>
                    <a:pt x="682" y="943"/>
                    <a:pt x="625" y="973"/>
                  </a:cubicBezTo>
                  <a:cubicBezTo>
                    <a:pt x="567" y="1003"/>
                    <a:pt x="569" y="1005"/>
                    <a:pt x="572" y="973"/>
                  </a:cubicBezTo>
                  <a:cubicBezTo>
                    <a:pt x="574" y="941"/>
                    <a:pt x="567" y="929"/>
                    <a:pt x="643" y="913"/>
                  </a:cubicBezTo>
                  <a:cubicBezTo>
                    <a:pt x="719" y="897"/>
                    <a:pt x="673" y="886"/>
                    <a:pt x="613" y="897"/>
                  </a:cubicBezTo>
                  <a:cubicBezTo>
                    <a:pt x="553" y="909"/>
                    <a:pt x="620" y="879"/>
                    <a:pt x="597" y="867"/>
                  </a:cubicBezTo>
                  <a:cubicBezTo>
                    <a:pt x="574" y="856"/>
                    <a:pt x="641" y="798"/>
                    <a:pt x="657" y="826"/>
                  </a:cubicBezTo>
                  <a:cubicBezTo>
                    <a:pt x="673" y="853"/>
                    <a:pt x="715" y="793"/>
                    <a:pt x="804" y="773"/>
                  </a:cubicBezTo>
                  <a:cubicBezTo>
                    <a:pt x="894" y="752"/>
                    <a:pt x="751" y="761"/>
                    <a:pt x="851" y="738"/>
                  </a:cubicBezTo>
                  <a:cubicBezTo>
                    <a:pt x="950" y="715"/>
                    <a:pt x="922" y="777"/>
                    <a:pt x="961" y="757"/>
                  </a:cubicBezTo>
                  <a:cubicBezTo>
                    <a:pt x="1000" y="736"/>
                    <a:pt x="1103" y="787"/>
                    <a:pt x="1090" y="747"/>
                  </a:cubicBezTo>
                  <a:cubicBezTo>
                    <a:pt x="1083" y="723"/>
                    <a:pt x="1182" y="720"/>
                    <a:pt x="1192" y="736"/>
                  </a:cubicBezTo>
                  <a:cubicBezTo>
                    <a:pt x="1212" y="768"/>
                    <a:pt x="1222" y="731"/>
                    <a:pt x="1247" y="736"/>
                  </a:cubicBezTo>
                  <a:cubicBezTo>
                    <a:pt x="1347" y="754"/>
                    <a:pt x="1275" y="607"/>
                    <a:pt x="1365" y="655"/>
                  </a:cubicBezTo>
                  <a:cubicBezTo>
                    <a:pt x="1454" y="704"/>
                    <a:pt x="1540" y="614"/>
                    <a:pt x="1549" y="596"/>
                  </a:cubicBezTo>
                  <a:cubicBezTo>
                    <a:pt x="1558" y="577"/>
                    <a:pt x="1434" y="559"/>
                    <a:pt x="1411" y="596"/>
                  </a:cubicBezTo>
                  <a:cubicBezTo>
                    <a:pt x="1388" y="632"/>
                    <a:pt x="1337" y="572"/>
                    <a:pt x="1219" y="593"/>
                  </a:cubicBezTo>
                  <a:cubicBezTo>
                    <a:pt x="1145" y="606"/>
                    <a:pt x="1145" y="553"/>
                    <a:pt x="1113" y="543"/>
                  </a:cubicBezTo>
                  <a:cubicBezTo>
                    <a:pt x="1023" y="513"/>
                    <a:pt x="1279" y="543"/>
                    <a:pt x="1081" y="499"/>
                  </a:cubicBezTo>
                  <a:cubicBezTo>
                    <a:pt x="1005" y="482"/>
                    <a:pt x="1010" y="425"/>
                    <a:pt x="1079" y="444"/>
                  </a:cubicBezTo>
                  <a:cubicBezTo>
                    <a:pt x="1148" y="462"/>
                    <a:pt x="1152" y="425"/>
                    <a:pt x="1277" y="434"/>
                  </a:cubicBezTo>
                  <a:cubicBezTo>
                    <a:pt x="1417" y="445"/>
                    <a:pt x="1270" y="413"/>
                    <a:pt x="1339" y="402"/>
                  </a:cubicBezTo>
                  <a:cubicBezTo>
                    <a:pt x="1424" y="388"/>
                    <a:pt x="1524" y="395"/>
                    <a:pt x="1623" y="370"/>
                  </a:cubicBezTo>
                  <a:cubicBezTo>
                    <a:pt x="1722" y="345"/>
                    <a:pt x="1761" y="374"/>
                    <a:pt x="1690" y="425"/>
                  </a:cubicBezTo>
                  <a:cubicBezTo>
                    <a:pt x="1763" y="414"/>
                    <a:pt x="1736" y="460"/>
                    <a:pt x="1805" y="446"/>
                  </a:cubicBezTo>
                  <a:cubicBezTo>
                    <a:pt x="1874" y="432"/>
                    <a:pt x="1796" y="397"/>
                    <a:pt x="1837" y="395"/>
                  </a:cubicBezTo>
                  <a:cubicBezTo>
                    <a:pt x="1879" y="393"/>
                    <a:pt x="1867" y="441"/>
                    <a:pt x="1961" y="425"/>
                  </a:cubicBezTo>
                  <a:cubicBezTo>
                    <a:pt x="1865" y="402"/>
                    <a:pt x="1892" y="400"/>
                    <a:pt x="1966" y="370"/>
                  </a:cubicBezTo>
                  <a:cubicBezTo>
                    <a:pt x="1925" y="381"/>
                    <a:pt x="1906" y="379"/>
                    <a:pt x="1879" y="363"/>
                  </a:cubicBezTo>
                  <a:cubicBezTo>
                    <a:pt x="1755" y="291"/>
                    <a:pt x="1851" y="411"/>
                    <a:pt x="1793" y="363"/>
                  </a:cubicBezTo>
                  <a:cubicBezTo>
                    <a:pt x="1736" y="315"/>
                    <a:pt x="1687" y="338"/>
                    <a:pt x="1655" y="285"/>
                  </a:cubicBezTo>
                  <a:cubicBezTo>
                    <a:pt x="1623" y="232"/>
                    <a:pt x="1512" y="287"/>
                    <a:pt x="1528" y="248"/>
                  </a:cubicBezTo>
                  <a:cubicBezTo>
                    <a:pt x="1544" y="209"/>
                    <a:pt x="1537" y="257"/>
                    <a:pt x="1630" y="193"/>
                  </a:cubicBezTo>
                  <a:cubicBezTo>
                    <a:pt x="1722" y="128"/>
                    <a:pt x="1720" y="216"/>
                    <a:pt x="1777" y="202"/>
                  </a:cubicBezTo>
                  <a:cubicBezTo>
                    <a:pt x="1835" y="188"/>
                    <a:pt x="1789" y="236"/>
                    <a:pt x="1989" y="170"/>
                  </a:cubicBezTo>
                  <a:cubicBezTo>
                    <a:pt x="2092" y="136"/>
                    <a:pt x="2026" y="131"/>
                    <a:pt x="2167" y="91"/>
                  </a:cubicBezTo>
                  <a:cubicBezTo>
                    <a:pt x="2307" y="52"/>
                    <a:pt x="2229" y="110"/>
                    <a:pt x="2372" y="57"/>
                  </a:cubicBezTo>
                  <a:cubicBezTo>
                    <a:pt x="2435" y="33"/>
                    <a:pt x="2441" y="52"/>
                    <a:pt x="2425" y="66"/>
                  </a:cubicBezTo>
                  <a:cubicBezTo>
                    <a:pt x="2409" y="80"/>
                    <a:pt x="2457" y="117"/>
                    <a:pt x="2466" y="91"/>
                  </a:cubicBezTo>
                  <a:cubicBezTo>
                    <a:pt x="2484" y="42"/>
                    <a:pt x="2382" y="55"/>
                    <a:pt x="2524" y="38"/>
                  </a:cubicBezTo>
                  <a:cubicBezTo>
                    <a:pt x="2621" y="27"/>
                    <a:pt x="2513" y="57"/>
                    <a:pt x="2531" y="66"/>
                  </a:cubicBezTo>
                  <a:cubicBezTo>
                    <a:pt x="2549" y="75"/>
                    <a:pt x="2611" y="48"/>
                    <a:pt x="2678" y="32"/>
                  </a:cubicBezTo>
                  <a:cubicBezTo>
                    <a:pt x="2754" y="13"/>
                    <a:pt x="2842" y="0"/>
                    <a:pt x="2893" y="2"/>
                  </a:cubicBezTo>
                  <a:cubicBezTo>
                    <a:pt x="3022" y="6"/>
                    <a:pt x="2856" y="45"/>
                    <a:pt x="2948" y="41"/>
                  </a:cubicBezTo>
                  <a:cubicBezTo>
                    <a:pt x="3040" y="36"/>
                    <a:pt x="2934" y="9"/>
                    <a:pt x="2983" y="6"/>
                  </a:cubicBezTo>
                  <a:cubicBezTo>
                    <a:pt x="3031" y="4"/>
                    <a:pt x="3008" y="32"/>
                    <a:pt x="3121" y="18"/>
                  </a:cubicBezTo>
                  <a:cubicBezTo>
                    <a:pt x="3234" y="4"/>
                    <a:pt x="3211" y="41"/>
                    <a:pt x="3127" y="67"/>
                  </a:cubicBezTo>
                  <a:cubicBezTo>
                    <a:pt x="3251" y="101"/>
                    <a:pt x="3268" y="22"/>
                    <a:pt x="3315" y="59"/>
                  </a:cubicBezTo>
                  <a:cubicBezTo>
                    <a:pt x="3361" y="96"/>
                    <a:pt x="3372" y="52"/>
                    <a:pt x="3430" y="68"/>
                  </a:cubicBezTo>
                  <a:cubicBezTo>
                    <a:pt x="3487" y="85"/>
                    <a:pt x="3501" y="27"/>
                    <a:pt x="3695" y="112"/>
                  </a:cubicBezTo>
                  <a:cubicBezTo>
                    <a:pt x="3696" y="112"/>
                    <a:pt x="3734" y="6"/>
                    <a:pt x="3789" y="73"/>
                  </a:cubicBezTo>
                  <a:cubicBezTo>
                    <a:pt x="3829" y="121"/>
                    <a:pt x="3889" y="66"/>
                    <a:pt x="3935" y="127"/>
                  </a:cubicBezTo>
                  <a:cubicBezTo>
                    <a:pt x="3646" y="312"/>
                    <a:pt x="3191" y="605"/>
                    <a:pt x="2732" y="1021"/>
                  </a:cubicBezTo>
                  <a:cubicBezTo>
                    <a:pt x="2755" y="1014"/>
                    <a:pt x="2769" y="1010"/>
                    <a:pt x="2796" y="1024"/>
                  </a:cubicBezTo>
                  <a:cubicBezTo>
                    <a:pt x="2841" y="1046"/>
                    <a:pt x="2842" y="1021"/>
                    <a:pt x="2870" y="1031"/>
                  </a:cubicBezTo>
                  <a:cubicBezTo>
                    <a:pt x="2872" y="1058"/>
                    <a:pt x="2884" y="1104"/>
                    <a:pt x="2928" y="1113"/>
                  </a:cubicBezTo>
                  <a:cubicBezTo>
                    <a:pt x="2987" y="1126"/>
                    <a:pt x="2992" y="1090"/>
                    <a:pt x="3048" y="1090"/>
                  </a:cubicBezTo>
                  <a:cubicBezTo>
                    <a:pt x="3103" y="1090"/>
                    <a:pt x="3052" y="1067"/>
                    <a:pt x="3121" y="1058"/>
                  </a:cubicBezTo>
                  <a:cubicBezTo>
                    <a:pt x="3191" y="1049"/>
                    <a:pt x="3193" y="1054"/>
                    <a:pt x="3168" y="1074"/>
                  </a:cubicBezTo>
                  <a:cubicBezTo>
                    <a:pt x="3142" y="1095"/>
                    <a:pt x="3200" y="1277"/>
                    <a:pt x="3165" y="1351"/>
                  </a:cubicBezTo>
                  <a:cubicBezTo>
                    <a:pt x="3147" y="1390"/>
                    <a:pt x="3193" y="1378"/>
                    <a:pt x="3163" y="1401"/>
                  </a:cubicBezTo>
                  <a:cubicBezTo>
                    <a:pt x="3133" y="1424"/>
                    <a:pt x="3239" y="1473"/>
                    <a:pt x="3191" y="1505"/>
                  </a:cubicBezTo>
                  <a:cubicBezTo>
                    <a:pt x="3142" y="1537"/>
                    <a:pt x="3195" y="1552"/>
                    <a:pt x="3114" y="157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8" name="Freeform 49"/>
            <p:cNvSpPr>
              <a:spLocks/>
            </p:cNvSpPr>
            <p:nvPr userDrawn="1"/>
          </p:nvSpPr>
          <p:spPr bwMode="auto">
            <a:xfrm>
              <a:off x="4133147" y="4637364"/>
              <a:ext cx="670488" cy="297363"/>
            </a:xfrm>
            <a:custGeom>
              <a:avLst/>
              <a:gdLst>
                <a:gd name="T0" fmla="*/ 27 w 1199"/>
                <a:gd name="T1" fmla="*/ 220 h 532"/>
                <a:gd name="T2" fmla="*/ 74 w 1199"/>
                <a:gd name="T3" fmla="*/ 215 h 532"/>
                <a:gd name="T4" fmla="*/ 120 w 1199"/>
                <a:gd name="T5" fmla="*/ 179 h 532"/>
                <a:gd name="T6" fmla="*/ 193 w 1199"/>
                <a:gd name="T7" fmla="*/ 152 h 532"/>
                <a:gd name="T8" fmla="*/ 250 w 1199"/>
                <a:gd name="T9" fmla="*/ 101 h 532"/>
                <a:gd name="T10" fmla="*/ 392 w 1199"/>
                <a:gd name="T11" fmla="*/ 132 h 532"/>
                <a:gd name="T12" fmla="*/ 312 w 1199"/>
                <a:gd name="T13" fmla="*/ 147 h 532"/>
                <a:gd name="T14" fmla="*/ 390 w 1199"/>
                <a:gd name="T15" fmla="*/ 183 h 532"/>
                <a:gd name="T16" fmla="*/ 510 w 1199"/>
                <a:gd name="T17" fmla="*/ 179 h 532"/>
                <a:gd name="T18" fmla="*/ 571 w 1199"/>
                <a:gd name="T19" fmla="*/ 235 h 532"/>
                <a:gd name="T20" fmla="*/ 683 w 1199"/>
                <a:gd name="T21" fmla="*/ 275 h 532"/>
                <a:gd name="T22" fmla="*/ 711 w 1199"/>
                <a:gd name="T23" fmla="*/ 301 h 532"/>
                <a:gd name="T24" fmla="*/ 737 w 1199"/>
                <a:gd name="T25" fmla="*/ 384 h 532"/>
                <a:gd name="T26" fmla="*/ 810 w 1199"/>
                <a:gd name="T27" fmla="*/ 410 h 532"/>
                <a:gd name="T28" fmla="*/ 854 w 1199"/>
                <a:gd name="T29" fmla="*/ 440 h 532"/>
                <a:gd name="T30" fmla="*/ 817 w 1199"/>
                <a:gd name="T31" fmla="*/ 483 h 532"/>
                <a:gd name="T32" fmla="*/ 799 w 1199"/>
                <a:gd name="T33" fmla="*/ 532 h 532"/>
                <a:gd name="T34" fmla="*/ 918 w 1199"/>
                <a:gd name="T35" fmla="*/ 516 h 532"/>
                <a:gd name="T36" fmla="*/ 1049 w 1199"/>
                <a:gd name="T37" fmla="*/ 514 h 532"/>
                <a:gd name="T38" fmla="*/ 1128 w 1199"/>
                <a:gd name="T39" fmla="*/ 487 h 532"/>
                <a:gd name="T40" fmla="*/ 1190 w 1199"/>
                <a:gd name="T41" fmla="*/ 454 h 532"/>
                <a:gd name="T42" fmla="*/ 1128 w 1199"/>
                <a:gd name="T43" fmla="*/ 417 h 532"/>
                <a:gd name="T44" fmla="*/ 1062 w 1199"/>
                <a:gd name="T45" fmla="*/ 401 h 532"/>
                <a:gd name="T46" fmla="*/ 1014 w 1199"/>
                <a:gd name="T47" fmla="*/ 385 h 532"/>
                <a:gd name="T48" fmla="*/ 1045 w 1199"/>
                <a:gd name="T49" fmla="*/ 324 h 532"/>
                <a:gd name="T50" fmla="*/ 968 w 1199"/>
                <a:gd name="T51" fmla="*/ 316 h 532"/>
                <a:gd name="T52" fmla="*/ 833 w 1199"/>
                <a:gd name="T53" fmla="*/ 236 h 532"/>
                <a:gd name="T54" fmla="*/ 813 w 1199"/>
                <a:gd name="T55" fmla="*/ 227 h 532"/>
                <a:gd name="T56" fmla="*/ 768 w 1199"/>
                <a:gd name="T57" fmla="*/ 205 h 532"/>
                <a:gd name="T58" fmla="*/ 675 w 1199"/>
                <a:gd name="T59" fmla="*/ 145 h 532"/>
                <a:gd name="T60" fmla="*/ 582 w 1199"/>
                <a:gd name="T61" fmla="*/ 82 h 532"/>
                <a:gd name="T62" fmla="*/ 499 w 1199"/>
                <a:gd name="T63" fmla="*/ 43 h 532"/>
                <a:gd name="T64" fmla="*/ 411 w 1199"/>
                <a:gd name="T65" fmla="*/ 20 h 532"/>
                <a:gd name="T66" fmla="*/ 242 w 1199"/>
                <a:gd name="T67" fmla="*/ 22 h 532"/>
                <a:gd name="T68" fmla="*/ 105 w 1199"/>
                <a:gd name="T69" fmla="*/ 75 h 532"/>
                <a:gd name="T70" fmla="*/ 56 w 1199"/>
                <a:gd name="T71" fmla="*/ 139 h 532"/>
                <a:gd name="T72" fmla="*/ 45 w 1199"/>
                <a:gd name="T73" fmla="*/ 18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9" h="532">
                  <a:moveTo>
                    <a:pt x="0" y="207"/>
                  </a:moveTo>
                  <a:cubicBezTo>
                    <a:pt x="3" y="225"/>
                    <a:pt x="14" y="231"/>
                    <a:pt x="27" y="220"/>
                  </a:cubicBezTo>
                  <a:cubicBezTo>
                    <a:pt x="40" y="209"/>
                    <a:pt x="73" y="185"/>
                    <a:pt x="60" y="205"/>
                  </a:cubicBezTo>
                  <a:cubicBezTo>
                    <a:pt x="47" y="225"/>
                    <a:pt x="63" y="223"/>
                    <a:pt x="74" y="215"/>
                  </a:cubicBezTo>
                  <a:cubicBezTo>
                    <a:pt x="85" y="207"/>
                    <a:pt x="94" y="196"/>
                    <a:pt x="105" y="201"/>
                  </a:cubicBezTo>
                  <a:cubicBezTo>
                    <a:pt x="116" y="205"/>
                    <a:pt x="131" y="191"/>
                    <a:pt x="120" y="179"/>
                  </a:cubicBezTo>
                  <a:cubicBezTo>
                    <a:pt x="108" y="168"/>
                    <a:pt x="123" y="162"/>
                    <a:pt x="144" y="158"/>
                  </a:cubicBezTo>
                  <a:cubicBezTo>
                    <a:pt x="165" y="155"/>
                    <a:pt x="172" y="162"/>
                    <a:pt x="193" y="152"/>
                  </a:cubicBezTo>
                  <a:cubicBezTo>
                    <a:pt x="214" y="142"/>
                    <a:pt x="211" y="132"/>
                    <a:pt x="227" y="124"/>
                  </a:cubicBezTo>
                  <a:cubicBezTo>
                    <a:pt x="243" y="116"/>
                    <a:pt x="225" y="105"/>
                    <a:pt x="250" y="101"/>
                  </a:cubicBezTo>
                  <a:cubicBezTo>
                    <a:pt x="274" y="98"/>
                    <a:pt x="368" y="103"/>
                    <a:pt x="383" y="112"/>
                  </a:cubicBezTo>
                  <a:cubicBezTo>
                    <a:pt x="398" y="122"/>
                    <a:pt x="410" y="132"/>
                    <a:pt x="392" y="132"/>
                  </a:cubicBezTo>
                  <a:cubicBezTo>
                    <a:pt x="374" y="132"/>
                    <a:pt x="370" y="142"/>
                    <a:pt x="354" y="140"/>
                  </a:cubicBezTo>
                  <a:cubicBezTo>
                    <a:pt x="338" y="139"/>
                    <a:pt x="315" y="140"/>
                    <a:pt x="312" y="147"/>
                  </a:cubicBezTo>
                  <a:cubicBezTo>
                    <a:pt x="309" y="153"/>
                    <a:pt x="325" y="150"/>
                    <a:pt x="335" y="160"/>
                  </a:cubicBezTo>
                  <a:cubicBezTo>
                    <a:pt x="344" y="170"/>
                    <a:pt x="374" y="189"/>
                    <a:pt x="390" y="183"/>
                  </a:cubicBezTo>
                  <a:cubicBezTo>
                    <a:pt x="406" y="176"/>
                    <a:pt x="459" y="192"/>
                    <a:pt x="478" y="179"/>
                  </a:cubicBezTo>
                  <a:cubicBezTo>
                    <a:pt x="483" y="176"/>
                    <a:pt x="494" y="194"/>
                    <a:pt x="510" y="179"/>
                  </a:cubicBezTo>
                  <a:cubicBezTo>
                    <a:pt x="527" y="165"/>
                    <a:pt x="501" y="197"/>
                    <a:pt x="527" y="209"/>
                  </a:cubicBezTo>
                  <a:cubicBezTo>
                    <a:pt x="553" y="220"/>
                    <a:pt x="538" y="222"/>
                    <a:pt x="571" y="235"/>
                  </a:cubicBezTo>
                  <a:cubicBezTo>
                    <a:pt x="603" y="248"/>
                    <a:pt x="626" y="270"/>
                    <a:pt x="642" y="270"/>
                  </a:cubicBezTo>
                  <a:cubicBezTo>
                    <a:pt x="659" y="270"/>
                    <a:pt x="680" y="285"/>
                    <a:pt x="683" y="275"/>
                  </a:cubicBezTo>
                  <a:cubicBezTo>
                    <a:pt x="686" y="266"/>
                    <a:pt x="699" y="270"/>
                    <a:pt x="696" y="279"/>
                  </a:cubicBezTo>
                  <a:cubicBezTo>
                    <a:pt x="693" y="287"/>
                    <a:pt x="712" y="277"/>
                    <a:pt x="711" y="301"/>
                  </a:cubicBezTo>
                  <a:cubicBezTo>
                    <a:pt x="709" y="326"/>
                    <a:pt x="721" y="340"/>
                    <a:pt x="717" y="353"/>
                  </a:cubicBezTo>
                  <a:cubicBezTo>
                    <a:pt x="714" y="366"/>
                    <a:pt x="725" y="365"/>
                    <a:pt x="737" y="384"/>
                  </a:cubicBezTo>
                  <a:cubicBezTo>
                    <a:pt x="748" y="404"/>
                    <a:pt x="761" y="404"/>
                    <a:pt x="778" y="402"/>
                  </a:cubicBezTo>
                  <a:cubicBezTo>
                    <a:pt x="794" y="401"/>
                    <a:pt x="794" y="417"/>
                    <a:pt x="810" y="410"/>
                  </a:cubicBezTo>
                  <a:cubicBezTo>
                    <a:pt x="826" y="404"/>
                    <a:pt x="849" y="401"/>
                    <a:pt x="841" y="412"/>
                  </a:cubicBezTo>
                  <a:cubicBezTo>
                    <a:pt x="833" y="423"/>
                    <a:pt x="836" y="435"/>
                    <a:pt x="854" y="440"/>
                  </a:cubicBezTo>
                  <a:cubicBezTo>
                    <a:pt x="872" y="444"/>
                    <a:pt x="870" y="441"/>
                    <a:pt x="852" y="459"/>
                  </a:cubicBezTo>
                  <a:cubicBezTo>
                    <a:pt x="835" y="477"/>
                    <a:pt x="833" y="467"/>
                    <a:pt x="817" y="483"/>
                  </a:cubicBezTo>
                  <a:cubicBezTo>
                    <a:pt x="800" y="500"/>
                    <a:pt x="796" y="492"/>
                    <a:pt x="779" y="510"/>
                  </a:cubicBezTo>
                  <a:cubicBezTo>
                    <a:pt x="763" y="527"/>
                    <a:pt x="753" y="532"/>
                    <a:pt x="799" y="532"/>
                  </a:cubicBezTo>
                  <a:cubicBezTo>
                    <a:pt x="844" y="532"/>
                    <a:pt x="833" y="518"/>
                    <a:pt x="854" y="524"/>
                  </a:cubicBezTo>
                  <a:cubicBezTo>
                    <a:pt x="875" y="531"/>
                    <a:pt x="893" y="515"/>
                    <a:pt x="918" y="516"/>
                  </a:cubicBezTo>
                  <a:cubicBezTo>
                    <a:pt x="975" y="519"/>
                    <a:pt x="950" y="501"/>
                    <a:pt x="984" y="506"/>
                  </a:cubicBezTo>
                  <a:cubicBezTo>
                    <a:pt x="1019" y="511"/>
                    <a:pt x="1038" y="524"/>
                    <a:pt x="1049" y="514"/>
                  </a:cubicBezTo>
                  <a:cubicBezTo>
                    <a:pt x="1061" y="505"/>
                    <a:pt x="1053" y="514"/>
                    <a:pt x="1077" y="508"/>
                  </a:cubicBezTo>
                  <a:cubicBezTo>
                    <a:pt x="1102" y="501"/>
                    <a:pt x="1102" y="485"/>
                    <a:pt x="1128" y="487"/>
                  </a:cubicBezTo>
                  <a:cubicBezTo>
                    <a:pt x="1154" y="488"/>
                    <a:pt x="1167" y="483"/>
                    <a:pt x="1183" y="475"/>
                  </a:cubicBezTo>
                  <a:cubicBezTo>
                    <a:pt x="1199" y="467"/>
                    <a:pt x="1199" y="470"/>
                    <a:pt x="1190" y="454"/>
                  </a:cubicBezTo>
                  <a:cubicBezTo>
                    <a:pt x="1180" y="438"/>
                    <a:pt x="1167" y="454"/>
                    <a:pt x="1150" y="431"/>
                  </a:cubicBezTo>
                  <a:cubicBezTo>
                    <a:pt x="1134" y="409"/>
                    <a:pt x="1136" y="425"/>
                    <a:pt x="1128" y="417"/>
                  </a:cubicBezTo>
                  <a:cubicBezTo>
                    <a:pt x="1120" y="409"/>
                    <a:pt x="1102" y="413"/>
                    <a:pt x="1092" y="401"/>
                  </a:cubicBezTo>
                  <a:cubicBezTo>
                    <a:pt x="1082" y="388"/>
                    <a:pt x="1067" y="410"/>
                    <a:pt x="1062" y="401"/>
                  </a:cubicBezTo>
                  <a:cubicBezTo>
                    <a:pt x="1058" y="391"/>
                    <a:pt x="1036" y="402"/>
                    <a:pt x="1035" y="394"/>
                  </a:cubicBezTo>
                  <a:cubicBezTo>
                    <a:pt x="1033" y="386"/>
                    <a:pt x="995" y="394"/>
                    <a:pt x="1014" y="385"/>
                  </a:cubicBezTo>
                  <a:cubicBezTo>
                    <a:pt x="1034" y="377"/>
                    <a:pt x="1053" y="371"/>
                    <a:pt x="1036" y="357"/>
                  </a:cubicBezTo>
                  <a:cubicBezTo>
                    <a:pt x="1020" y="342"/>
                    <a:pt x="1058" y="336"/>
                    <a:pt x="1045" y="324"/>
                  </a:cubicBezTo>
                  <a:cubicBezTo>
                    <a:pt x="1032" y="313"/>
                    <a:pt x="1019" y="327"/>
                    <a:pt x="996" y="318"/>
                  </a:cubicBezTo>
                  <a:cubicBezTo>
                    <a:pt x="973" y="308"/>
                    <a:pt x="993" y="329"/>
                    <a:pt x="968" y="316"/>
                  </a:cubicBezTo>
                  <a:cubicBezTo>
                    <a:pt x="944" y="303"/>
                    <a:pt x="934" y="290"/>
                    <a:pt x="916" y="290"/>
                  </a:cubicBezTo>
                  <a:cubicBezTo>
                    <a:pt x="898" y="290"/>
                    <a:pt x="851" y="238"/>
                    <a:pt x="833" y="236"/>
                  </a:cubicBezTo>
                  <a:cubicBezTo>
                    <a:pt x="815" y="235"/>
                    <a:pt x="831" y="254"/>
                    <a:pt x="810" y="241"/>
                  </a:cubicBezTo>
                  <a:cubicBezTo>
                    <a:pt x="789" y="228"/>
                    <a:pt x="831" y="241"/>
                    <a:pt x="813" y="227"/>
                  </a:cubicBezTo>
                  <a:cubicBezTo>
                    <a:pt x="796" y="212"/>
                    <a:pt x="799" y="205"/>
                    <a:pt x="784" y="196"/>
                  </a:cubicBezTo>
                  <a:cubicBezTo>
                    <a:pt x="770" y="188"/>
                    <a:pt x="774" y="215"/>
                    <a:pt x="768" y="205"/>
                  </a:cubicBezTo>
                  <a:cubicBezTo>
                    <a:pt x="761" y="196"/>
                    <a:pt x="752" y="204"/>
                    <a:pt x="729" y="191"/>
                  </a:cubicBezTo>
                  <a:cubicBezTo>
                    <a:pt x="675" y="162"/>
                    <a:pt x="699" y="160"/>
                    <a:pt x="675" y="145"/>
                  </a:cubicBezTo>
                  <a:cubicBezTo>
                    <a:pt x="651" y="131"/>
                    <a:pt x="657" y="116"/>
                    <a:pt x="628" y="113"/>
                  </a:cubicBezTo>
                  <a:cubicBezTo>
                    <a:pt x="598" y="109"/>
                    <a:pt x="587" y="96"/>
                    <a:pt x="582" y="82"/>
                  </a:cubicBezTo>
                  <a:cubicBezTo>
                    <a:pt x="577" y="67"/>
                    <a:pt x="571" y="67"/>
                    <a:pt x="551" y="59"/>
                  </a:cubicBezTo>
                  <a:cubicBezTo>
                    <a:pt x="532" y="51"/>
                    <a:pt x="525" y="40"/>
                    <a:pt x="499" y="43"/>
                  </a:cubicBezTo>
                  <a:cubicBezTo>
                    <a:pt x="473" y="46"/>
                    <a:pt x="483" y="33"/>
                    <a:pt x="468" y="38"/>
                  </a:cubicBezTo>
                  <a:cubicBezTo>
                    <a:pt x="454" y="43"/>
                    <a:pt x="473" y="25"/>
                    <a:pt x="411" y="20"/>
                  </a:cubicBezTo>
                  <a:cubicBezTo>
                    <a:pt x="349" y="15"/>
                    <a:pt x="325" y="0"/>
                    <a:pt x="313" y="17"/>
                  </a:cubicBezTo>
                  <a:cubicBezTo>
                    <a:pt x="302" y="33"/>
                    <a:pt x="310" y="5"/>
                    <a:pt x="242" y="22"/>
                  </a:cubicBezTo>
                  <a:cubicBezTo>
                    <a:pt x="173" y="38"/>
                    <a:pt x="208" y="40"/>
                    <a:pt x="190" y="43"/>
                  </a:cubicBezTo>
                  <a:cubicBezTo>
                    <a:pt x="172" y="46"/>
                    <a:pt x="110" y="56"/>
                    <a:pt x="105" y="75"/>
                  </a:cubicBezTo>
                  <a:cubicBezTo>
                    <a:pt x="100" y="95"/>
                    <a:pt x="103" y="74"/>
                    <a:pt x="82" y="93"/>
                  </a:cubicBezTo>
                  <a:cubicBezTo>
                    <a:pt x="61" y="113"/>
                    <a:pt x="51" y="116"/>
                    <a:pt x="56" y="139"/>
                  </a:cubicBezTo>
                  <a:cubicBezTo>
                    <a:pt x="61" y="162"/>
                    <a:pt x="83" y="163"/>
                    <a:pt x="76" y="171"/>
                  </a:cubicBezTo>
                  <a:cubicBezTo>
                    <a:pt x="56" y="192"/>
                    <a:pt x="61" y="170"/>
                    <a:pt x="45" y="186"/>
                  </a:cubicBezTo>
                  <a:cubicBezTo>
                    <a:pt x="28" y="202"/>
                    <a:pt x="13" y="207"/>
                    <a:pt x="0" y="2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9" name="Freeform 50"/>
            <p:cNvSpPr>
              <a:spLocks/>
            </p:cNvSpPr>
            <p:nvPr userDrawn="1"/>
          </p:nvSpPr>
          <p:spPr bwMode="auto">
            <a:xfrm>
              <a:off x="4479282" y="5034874"/>
              <a:ext cx="161703" cy="84995"/>
            </a:xfrm>
            <a:custGeom>
              <a:avLst/>
              <a:gdLst>
                <a:gd name="T0" fmla="*/ 144 w 289"/>
                <a:gd name="T1" fmla="*/ 142 h 152"/>
                <a:gd name="T2" fmla="*/ 108 w 289"/>
                <a:gd name="T3" fmla="*/ 112 h 152"/>
                <a:gd name="T4" fmla="*/ 76 w 289"/>
                <a:gd name="T5" fmla="*/ 75 h 152"/>
                <a:gd name="T6" fmla="*/ 45 w 289"/>
                <a:gd name="T7" fmla="*/ 49 h 152"/>
                <a:gd name="T8" fmla="*/ 23 w 289"/>
                <a:gd name="T9" fmla="*/ 21 h 152"/>
                <a:gd name="T10" fmla="*/ 87 w 289"/>
                <a:gd name="T11" fmla="*/ 10 h 152"/>
                <a:gd name="T12" fmla="*/ 131 w 289"/>
                <a:gd name="T13" fmla="*/ 11 h 152"/>
                <a:gd name="T14" fmla="*/ 194 w 289"/>
                <a:gd name="T15" fmla="*/ 28 h 152"/>
                <a:gd name="T16" fmla="*/ 246 w 289"/>
                <a:gd name="T17" fmla="*/ 68 h 152"/>
                <a:gd name="T18" fmla="*/ 284 w 289"/>
                <a:gd name="T19" fmla="*/ 98 h 152"/>
                <a:gd name="T20" fmla="*/ 253 w 289"/>
                <a:gd name="T21" fmla="*/ 114 h 152"/>
                <a:gd name="T22" fmla="*/ 199 w 289"/>
                <a:gd name="T23" fmla="*/ 116 h 152"/>
                <a:gd name="T24" fmla="*/ 181 w 289"/>
                <a:gd name="T25" fmla="*/ 116 h 152"/>
                <a:gd name="T26" fmla="*/ 160 w 289"/>
                <a:gd name="T27" fmla="*/ 127 h 152"/>
                <a:gd name="T28" fmla="*/ 150 w 289"/>
                <a:gd name="T29" fmla="*/ 132 h 152"/>
                <a:gd name="T30" fmla="*/ 144 w 289"/>
                <a:gd name="T31"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152">
                  <a:moveTo>
                    <a:pt x="144" y="142"/>
                  </a:moveTo>
                  <a:cubicBezTo>
                    <a:pt x="129" y="127"/>
                    <a:pt x="124" y="114"/>
                    <a:pt x="108" y="112"/>
                  </a:cubicBezTo>
                  <a:cubicBezTo>
                    <a:pt x="84" y="110"/>
                    <a:pt x="87" y="91"/>
                    <a:pt x="76" y="75"/>
                  </a:cubicBezTo>
                  <a:cubicBezTo>
                    <a:pt x="64" y="59"/>
                    <a:pt x="67" y="52"/>
                    <a:pt x="45" y="49"/>
                  </a:cubicBezTo>
                  <a:cubicBezTo>
                    <a:pt x="22" y="46"/>
                    <a:pt x="0" y="32"/>
                    <a:pt x="23" y="21"/>
                  </a:cubicBezTo>
                  <a:cubicBezTo>
                    <a:pt x="69" y="0"/>
                    <a:pt x="80" y="15"/>
                    <a:pt x="87" y="10"/>
                  </a:cubicBezTo>
                  <a:cubicBezTo>
                    <a:pt x="93" y="5"/>
                    <a:pt x="105" y="5"/>
                    <a:pt x="131" y="11"/>
                  </a:cubicBezTo>
                  <a:cubicBezTo>
                    <a:pt x="157" y="18"/>
                    <a:pt x="181" y="20"/>
                    <a:pt x="194" y="28"/>
                  </a:cubicBezTo>
                  <a:cubicBezTo>
                    <a:pt x="207" y="35"/>
                    <a:pt x="224" y="67"/>
                    <a:pt x="246" y="68"/>
                  </a:cubicBezTo>
                  <a:cubicBezTo>
                    <a:pt x="269" y="70"/>
                    <a:pt x="275" y="85"/>
                    <a:pt x="284" y="98"/>
                  </a:cubicBezTo>
                  <a:cubicBezTo>
                    <a:pt x="289" y="104"/>
                    <a:pt x="269" y="107"/>
                    <a:pt x="253" y="114"/>
                  </a:cubicBezTo>
                  <a:cubicBezTo>
                    <a:pt x="237" y="120"/>
                    <a:pt x="214" y="125"/>
                    <a:pt x="199" y="116"/>
                  </a:cubicBezTo>
                  <a:cubicBezTo>
                    <a:pt x="185" y="106"/>
                    <a:pt x="178" y="99"/>
                    <a:pt x="181" y="116"/>
                  </a:cubicBezTo>
                  <a:cubicBezTo>
                    <a:pt x="185" y="132"/>
                    <a:pt x="168" y="140"/>
                    <a:pt x="160" y="127"/>
                  </a:cubicBezTo>
                  <a:cubicBezTo>
                    <a:pt x="152" y="114"/>
                    <a:pt x="147" y="124"/>
                    <a:pt x="150" y="132"/>
                  </a:cubicBezTo>
                  <a:cubicBezTo>
                    <a:pt x="154" y="140"/>
                    <a:pt x="154" y="152"/>
                    <a:pt x="144" y="1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0" name="Freeform 51"/>
            <p:cNvSpPr>
              <a:spLocks/>
            </p:cNvSpPr>
            <p:nvPr userDrawn="1"/>
          </p:nvSpPr>
          <p:spPr bwMode="auto">
            <a:xfrm>
              <a:off x="5196884" y="5052157"/>
              <a:ext cx="117904" cy="42142"/>
            </a:xfrm>
            <a:custGeom>
              <a:avLst/>
              <a:gdLst>
                <a:gd name="T0" fmla="*/ 38 w 211"/>
                <a:gd name="T1" fmla="*/ 2 h 75"/>
                <a:gd name="T2" fmla="*/ 12 w 211"/>
                <a:gd name="T3" fmla="*/ 20 h 75"/>
                <a:gd name="T4" fmla="*/ 24 w 211"/>
                <a:gd name="T5" fmla="*/ 33 h 75"/>
                <a:gd name="T6" fmla="*/ 17 w 211"/>
                <a:gd name="T7" fmla="*/ 70 h 75"/>
                <a:gd name="T8" fmla="*/ 56 w 211"/>
                <a:gd name="T9" fmla="*/ 70 h 75"/>
                <a:gd name="T10" fmla="*/ 112 w 211"/>
                <a:gd name="T11" fmla="*/ 65 h 75"/>
                <a:gd name="T12" fmla="*/ 154 w 211"/>
                <a:gd name="T13" fmla="*/ 65 h 75"/>
                <a:gd name="T14" fmla="*/ 178 w 211"/>
                <a:gd name="T15" fmla="*/ 41 h 75"/>
                <a:gd name="T16" fmla="*/ 178 w 211"/>
                <a:gd name="T17" fmla="*/ 10 h 75"/>
                <a:gd name="T18" fmla="*/ 128 w 211"/>
                <a:gd name="T19" fmla="*/ 10 h 75"/>
                <a:gd name="T20" fmla="*/ 38 w 211"/>
                <a:gd name="T2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75">
                  <a:moveTo>
                    <a:pt x="38" y="2"/>
                  </a:moveTo>
                  <a:cubicBezTo>
                    <a:pt x="11" y="3"/>
                    <a:pt x="40" y="11"/>
                    <a:pt x="12" y="20"/>
                  </a:cubicBezTo>
                  <a:cubicBezTo>
                    <a:pt x="0" y="23"/>
                    <a:pt x="24" y="23"/>
                    <a:pt x="24" y="33"/>
                  </a:cubicBezTo>
                  <a:cubicBezTo>
                    <a:pt x="24" y="42"/>
                    <a:pt x="1" y="65"/>
                    <a:pt x="17" y="70"/>
                  </a:cubicBezTo>
                  <a:cubicBezTo>
                    <a:pt x="33" y="75"/>
                    <a:pt x="43" y="67"/>
                    <a:pt x="56" y="70"/>
                  </a:cubicBezTo>
                  <a:cubicBezTo>
                    <a:pt x="69" y="73"/>
                    <a:pt x="95" y="59"/>
                    <a:pt x="112" y="65"/>
                  </a:cubicBezTo>
                  <a:cubicBezTo>
                    <a:pt x="128" y="72"/>
                    <a:pt x="138" y="75"/>
                    <a:pt x="154" y="65"/>
                  </a:cubicBezTo>
                  <a:cubicBezTo>
                    <a:pt x="170" y="55"/>
                    <a:pt x="155" y="44"/>
                    <a:pt x="178" y="41"/>
                  </a:cubicBezTo>
                  <a:cubicBezTo>
                    <a:pt x="211" y="36"/>
                    <a:pt x="191" y="15"/>
                    <a:pt x="178" y="10"/>
                  </a:cubicBezTo>
                  <a:cubicBezTo>
                    <a:pt x="165" y="5"/>
                    <a:pt x="159" y="13"/>
                    <a:pt x="128" y="10"/>
                  </a:cubicBezTo>
                  <a:cubicBezTo>
                    <a:pt x="97" y="7"/>
                    <a:pt x="115" y="0"/>
                    <a:pt x="38" y="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 name="Freeform 52"/>
            <p:cNvSpPr>
              <a:spLocks/>
            </p:cNvSpPr>
            <p:nvPr userDrawn="1"/>
          </p:nvSpPr>
          <p:spPr bwMode="auto">
            <a:xfrm>
              <a:off x="2343522" y="1308126"/>
              <a:ext cx="4156931" cy="1845026"/>
            </a:xfrm>
            <a:custGeom>
              <a:avLst/>
              <a:gdLst>
                <a:gd name="T0" fmla="*/ 3363 w 7433"/>
                <a:gd name="T1" fmla="*/ 2307 h 3299"/>
                <a:gd name="T2" fmla="*/ 306 w 7433"/>
                <a:gd name="T3" fmla="*/ 2123 h 3299"/>
                <a:gd name="T4" fmla="*/ 431 w 7433"/>
                <a:gd name="T5" fmla="*/ 1513 h 3299"/>
                <a:gd name="T6" fmla="*/ 196 w 7433"/>
                <a:gd name="T7" fmla="*/ 1225 h 3299"/>
                <a:gd name="T8" fmla="*/ 1468 w 7433"/>
                <a:gd name="T9" fmla="*/ 314 h 3299"/>
                <a:gd name="T10" fmla="*/ 2122 w 7433"/>
                <a:gd name="T11" fmla="*/ 171 h 3299"/>
                <a:gd name="T12" fmla="*/ 2316 w 7433"/>
                <a:gd name="T13" fmla="*/ 192 h 3299"/>
                <a:gd name="T14" fmla="*/ 2627 w 7433"/>
                <a:gd name="T15" fmla="*/ 164 h 3299"/>
                <a:gd name="T16" fmla="*/ 3226 w 7433"/>
                <a:gd name="T17" fmla="*/ 249 h 3299"/>
                <a:gd name="T18" fmla="*/ 3549 w 7433"/>
                <a:gd name="T19" fmla="*/ 339 h 3299"/>
                <a:gd name="T20" fmla="*/ 3890 w 7433"/>
                <a:gd name="T21" fmla="*/ 328 h 3299"/>
                <a:gd name="T22" fmla="*/ 3775 w 7433"/>
                <a:gd name="T23" fmla="*/ 314 h 3299"/>
                <a:gd name="T24" fmla="*/ 4077 w 7433"/>
                <a:gd name="T25" fmla="*/ 341 h 3299"/>
                <a:gd name="T26" fmla="*/ 4697 w 7433"/>
                <a:gd name="T27" fmla="*/ 362 h 3299"/>
                <a:gd name="T28" fmla="*/ 4794 w 7433"/>
                <a:gd name="T29" fmla="*/ 335 h 3299"/>
                <a:gd name="T30" fmla="*/ 5140 w 7433"/>
                <a:gd name="T31" fmla="*/ 240 h 3299"/>
                <a:gd name="T32" fmla="*/ 5133 w 7433"/>
                <a:gd name="T33" fmla="*/ 61 h 3299"/>
                <a:gd name="T34" fmla="*/ 5225 w 7433"/>
                <a:gd name="T35" fmla="*/ 222 h 3299"/>
                <a:gd name="T36" fmla="*/ 5642 w 7433"/>
                <a:gd name="T37" fmla="*/ 307 h 3299"/>
                <a:gd name="T38" fmla="*/ 5953 w 7433"/>
                <a:gd name="T39" fmla="*/ 314 h 3299"/>
                <a:gd name="T40" fmla="*/ 5508 w 7433"/>
                <a:gd name="T41" fmla="*/ 446 h 3299"/>
                <a:gd name="T42" fmla="*/ 5151 w 7433"/>
                <a:gd name="T43" fmla="*/ 604 h 3299"/>
                <a:gd name="T44" fmla="*/ 4907 w 7433"/>
                <a:gd name="T45" fmla="*/ 703 h 3299"/>
                <a:gd name="T46" fmla="*/ 4690 w 7433"/>
                <a:gd name="T47" fmla="*/ 811 h 3299"/>
                <a:gd name="T48" fmla="*/ 4192 w 7433"/>
                <a:gd name="T49" fmla="*/ 1071 h 3299"/>
                <a:gd name="T50" fmla="*/ 4190 w 7433"/>
                <a:gd name="T51" fmla="*/ 1320 h 3299"/>
                <a:gd name="T52" fmla="*/ 4503 w 7433"/>
                <a:gd name="T53" fmla="*/ 1515 h 3299"/>
                <a:gd name="T54" fmla="*/ 4861 w 7433"/>
                <a:gd name="T55" fmla="*/ 1743 h 3299"/>
                <a:gd name="T56" fmla="*/ 4856 w 7433"/>
                <a:gd name="T57" fmla="*/ 2003 h 3299"/>
                <a:gd name="T58" fmla="*/ 5015 w 7433"/>
                <a:gd name="T59" fmla="*/ 2054 h 3299"/>
                <a:gd name="T60" fmla="*/ 5186 w 7433"/>
                <a:gd name="T61" fmla="*/ 1861 h 3299"/>
                <a:gd name="T62" fmla="*/ 5621 w 7433"/>
                <a:gd name="T63" fmla="*/ 1179 h 3299"/>
                <a:gd name="T64" fmla="*/ 6059 w 7433"/>
                <a:gd name="T65" fmla="*/ 871 h 3299"/>
                <a:gd name="T66" fmla="*/ 6497 w 7433"/>
                <a:gd name="T67" fmla="*/ 1023 h 3299"/>
                <a:gd name="T68" fmla="*/ 6417 w 7433"/>
                <a:gd name="T69" fmla="*/ 1283 h 3299"/>
                <a:gd name="T70" fmla="*/ 6525 w 7433"/>
                <a:gd name="T71" fmla="*/ 1347 h 3299"/>
                <a:gd name="T72" fmla="*/ 6861 w 7433"/>
                <a:gd name="T73" fmla="*/ 1073 h 3299"/>
                <a:gd name="T74" fmla="*/ 6910 w 7433"/>
                <a:gd name="T75" fmla="*/ 1435 h 3299"/>
                <a:gd name="T76" fmla="*/ 7140 w 7433"/>
                <a:gd name="T77" fmla="*/ 1656 h 3299"/>
                <a:gd name="T78" fmla="*/ 7152 w 7433"/>
                <a:gd name="T79" fmla="*/ 1766 h 3299"/>
                <a:gd name="T80" fmla="*/ 7355 w 7433"/>
                <a:gd name="T81" fmla="*/ 1898 h 3299"/>
                <a:gd name="T82" fmla="*/ 6935 w 7433"/>
                <a:gd name="T83" fmla="*/ 2164 h 3299"/>
                <a:gd name="T84" fmla="*/ 6006 w 7433"/>
                <a:gd name="T85" fmla="*/ 2333 h 3299"/>
                <a:gd name="T86" fmla="*/ 6211 w 7433"/>
                <a:gd name="T87" fmla="*/ 2339 h 3299"/>
                <a:gd name="T88" fmla="*/ 6156 w 7433"/>
                <a:gd name="T89" fmla="*/ 2485 h 3299"/>
                <a:gd name="T90" fmla="*/ 6382 w 7433"/>
                <a:gd name="T91" fmla="*/ 2756 h 3299"/>
                <a:gd name="T92" fmla="*/ 6352 w 7433"/>
                <a:gd name="T93" fmla="*/ 2901 h 3299"/>
                <a:gd name="T94" fmla="*/ 6029 w 7433"/>
                <a:gd name="T95" fmla="*/ 3069 h 3299"/>
                <a:gd name="T96" fmla="*/ 6225 w 7433"/>
                <a:gd name="T97" fmla="*/ 2827 h 3299"/>
                <a:gd name="T98" fmla="*/ 5926 w 7433"/>
                <a:gd name="T99" fmla="*/ 2823 h 3299"/>
                <a:gd name="T100" fmla="*/ 5730 w 7433"/>
                <a:gd name="T101" fmla="*/ 2600 h 3299"/>
                <a:gd name="T102" fmla="*/ 5119 w 7433"/>
                <a:gd name="T103" fmla="*/ 2860 h 3299"/>
                <a:gd name="T104" fmla="*/ 4616 w 7433"/>
                <a:gd name="T105" fmla="*/ 3069 h 3299"/>
                <a:gd name="T106" fmla="*/ 4347 w 7433"/>
                <a:gd name="T107" fmla="*/ 3223 h 3299"/>
                <a:gd name="T108" fmla="*/ 4331 w 7433"/>
                <a:gd name="T109" fmla="*/ 3088 h 3299"/>
                <a:gd name="T110" fmla="*/ 4510 w 7433"/>
                <a:gd name="T111" fmla="*/ 2906 h 3299"/>
                <a:gd name="T112" fmla="*/ 4446 w 7433"/>
                <a:gd name="T113" fmla="*/ 2726 h 3299"/>
                <a:gd name="T114" fmla="*/ 4227 w 7433"/>
                <a:gd name="T115" fmla="*/ 2524 h 3299"/>
                <a:gd name="T116" fmla="*/ 4001 w 7433"/>
                <a:gd name="T117" fmla="*/ 2392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3" h="3299">
                  <a:moveTo>
                    <a:pt x="3776" y="2507"/>
                  </a:moveTo>
                  <a:cubicBezTo>
                    <a:pt x="3696" y="2426"/>
                    <a:pt x="3621" y="2501"/>
                    <a:pt x="3582" y="2464"/>
                  </a:cubicBezTo>
                  <a:cubicBezTo>
                    <a:pt x="3543" y="2427"/>
                    <a:pt x="3543" y="2464"/>
                    <a:pt x="3489" y="2441"/>
                  </a:cubicBezTo>
                  <a:cubicBezTo>
                    <a:pt x="3436" y="2418"/>
                    <a:pt x="3423" y="2399"/>
                    <a:pt x="3393" y="2399"/>
                  </a:cubicBezTo>
                  <a:cubicBezTo>
                    <a:pt x="3294" y="2399"/>
                    <a:pt x="3404" y="2307"/>
                    <a:pt x="3363" y="2307"/>
                  </a:cubicBezTo>
                  <a:cubicBezTo>
                    <a:pt x="3298" y="2307"/>
                    <a:pt x="3303" y="2386"/>
                    <a:pt x="3253" y="2386"/>
                  </a:cubicBezTo>
                  <a:cubicBezTo>
                    <a:pt x="3152" y="2386"/>
                    <a:pt x="605" y="2386"/>
                    <a:pt x="605" y="2386"/>
                  </a:cubicBezTo>
                  <a:cubicBezTo>
                    <a:pt x="553" y="2321"/>
                    <a:pt x="536" y="2298"/>
                    <a:pt x="484" y="2257"/>
                  </a:cubicBezTo>
                  <a:cubicBezTo>
                    <a:pt x="430" y="2215"/>
                    <a:pt x="444" y="2174"/>
                    <a:pt x="389" y="2174"/>
                  </a:cubicBezTo>
                  <a:cubicBezTo>
                    <a:pt x="334" y="2174"/>
                    <a:pt x="343" y="2141"/>
                    <a:pt x="306" y="2123"/>
                  </a:cubicBezTo>
                  <a:cubicBezTo>
                    <a:pt x="384" y="2036"/>
                    <a:pt x="327" y="1969"/>
                    <a:pt x="354" y="1900"/>
                  </a:cubicBezTo>
                  <a:cubicBezTo>
                    <a:pt x="382" y="1831"/>
                    <a:pt x="283" y="1893"/>
                    <a:pt x="361" y="1766"/>
                  </a:cubicBezTo>
                  <a:cubicBezTo>
                    <a:pt x="403" y="1700"/>
                    <a:pt x="311" y="1811"/>
                    <a:pt x="382" y="1687"/>
                  </a:cubicBezTo>
                  <a:cubicBezTo>
                    <a:pt x="463" y="1664"/>
                    <a:pt x="410" y="1649"/>
                    <a:pt x="459" y="1617"/>
                  </a:cubicBezTo>
                  <a:cubicBezTo>
                    <a:pt x="507" y="1585"/>
                    <a:pt x="401" y="1536"/>
                    <a:pt x="431" y="1513"/>
                  </a:cubicBezTo>
                  <a:cubicBezTo>
                    <a:pt x="461" y="1490"/>
                    <a:pt x="415" y="1502"/>
                    <a:pt x="433" y="1463"/>
                  </a:cubicBezTo>
                  <a:cubicBezTo>
                    <a:pt x="468" y="1389"/>
                    <a:pt x="410" y="1207"/>
                    <a:pt x="436" y="1186"/>
                  </a:cubicBezTo>
                  <a:cubicBezTo>
                    <a:pt x="461" y="1166"/>
                    <a:pt x="459" y="1161"/>
                    <a:pt x="389" y="1170"/>
                  </a:cubicBezTo>
                  <a:cubicBezTo>
                    <a:pt x="320" y="1179"/>
                    <a:pt x="371" y="1202"/>
                    <a:pt x="316" y="1202"/>
                  </a:cubicBezTo>
                  <a:cubicBezTo>
                    <a:pt x="260" y="1202"/>
                    <a:pt x="255" y="1238"/>
                    <a:pt x="196" y="1225"/>
                  </a:cubicBezTo>
                  <a:cubicBezTo>
                    <a:pt x="152" y="1216"/>
                    <a:pt x="140" y="1170"/>
                    <a:pt x="138" y="1143"/>
                  </a:cubicBezTo>
                  <a:cubicBezTo>
                    <a:pt x="110" y="1133"/>
                    <a:pt x="109" y="1158"/>
                    <a:pt x="64" y="1136"/>
                  </a:cubicBezTo>
                  <a:cubicBezTo>
                    <a:pt x="37" y="1122"/>
                    <a:pt x="23" y="1126"/>
                    <a:pt x="0" y="1133"/>
                  </a:cubicBezTo>
                  <a:cubicBezTo>
                    <a:pt x="459" y="717"/>
                    <a:pt x="914" y="424"/>
                    <a:pt x="1203" y="239"/>
                  </a:cubicBezTo>
                  <a:cubicBezTo>
                    <a:pt x="1294" y="224"/>
                    <a:pt x="1376" y="270"/>
                    <a:pt x="1468" y="314"/>
                  </a:cubicBezTo>
                  <a:cubicBezTo>
                    <a:pt x="1560" y="358"/>
                    <a:pt x="1410" y="252"/>
                    <a:pt x="1588" y="256"/>
                  </a:cubicBezTo>
                  <a:cubicBezTo>
                    <a:pt x="1680" y="259"/>
                    <a:pt x="1707" y="226"/>
                    <a:pt x="1666" y="275"/>
                  </a:cubicBezTo>
                  <a:cubicBezTo>
                    <a:pt x="1625" y="323"/>
                    <a:pt x="1675" y="298"/>
                    <a:pt x="1737" y="259"/>
                  </a:cubicBezTo>
                  <a:cubicBezTo>
                    <a:pt x="1800" y="220"/>
                    <a:pt x="1837" y="256"/>
                    <a:pt x="1919" y="226"/>
                  </a:cubicBezTo>
                  <a:cubicBezTo>
                    <a:pt x="2003" y="197"/>
                    <a:pt x="2097" y="185"/>
                    <a:pt x="2122" y="171"/>
                  </a:cubicBezTo>
                  <a:cubicBezTo>
                    <a:pt x="2148" y="157"/>
                    <a:pt x="2226" y="197"/>
                    <a:pt x="2152" y="210"/>
                  </a:cubicBezTo>
                  <a:cubicBezTo>
                    <a:pt x="2063" y="227"/>
                    <a:pt x="2007" y="210"/>
                    <a:pt x="1940" y="279"/>
                  </a:cubicBezTo>
                  <a:cubicBezTo>
                    <a:pt x="1970" y="256"/>
                    <a:pt x="1993" y="252"/>
                    <a:pt x="2046" y="252"/>
                  </a:cubicBezTo>
                  <a:cubicBezTo>
                    <a:pt x="2151" y="252"/>
                    <a:pt x="2209" y="199"/>
                    <a:pt x="2205" y="233"/>
                  </a:cubicBezTo>
                  <a:cubicBezTo>
                    <a:pt x="2201" y="279"/>
                    <a:pt x="2284" y="217"/>
                    <a:pt x="2316" y="192"/>
                  </a:cubicBezTo>
                  <a:cubicBezTo>
                    <a:pt x="2336" y="176"/>
                    <a:pt x="2276" y="105"/>
                    <a:pt x="2392" y="164"/>
                  </a:cubicBezTo>
                  <a:cubicBezTo>
                    <a:pt x="2477" y="208"/>
                    <a:pt x="2371" y="261"/>
                    <a:pt x="2464" y="254"/>
                  </a:cubicBezTo>
                  <a:cubicBezTo>
                    <a:pt x="2532" y="249"/>
                    <a:pt x="2461" y="222"/>
                    <a:pt x="2514" y="197"/>
                  </a:cubicBezTo>
                  <a:cubicBezTo>
                    <a:pt x="2567" y="171"/>
                    <a:pt x="2496" y="171"/>
                    <a:pt x="2579" y="144"/>
                  </a:cubicBezTo>
                  <a:cubicBezTo>
                    <a:pt x="2621" y="129"/>
                    <a:pt x="2694" y="125"/>
                    <a:pt x="2627" y="164"/>
                  </a:cubicBezTo>
                  <a:cubicBezTo>
                    <a:pt x="2560" y="203"/>
                    <a:pt x="2653" y="178"/>
                    <a:pt x="2581" y="243"/>
                  </a:cubicBezTo>
                  <a:cubicBezTo>
                    <a:pt x="2722" y="240"/>
                    <a:pt x="2669" y="199"/>
                    <a:pt x="2749" y="192"/>
                  </a:cubicBezTo>
                  <a:cubicBezTo>
                    <a:pt x="2830" y="185"/>
                    <a:pt x="2853" y="220"/>
                    <a:pt x="2966" y="243"/>
                  </a:cubicBezTo>
                  <a:cubicBezTo>
                    <a:pt x="3079" y="266"/>
                    <a:pt x="3203" y="272"/>
                    <a:pt x="3167" y="254"/>
                  </a:cubicBezTo>
                  <a:cubicBezTo>
                    <a:pt x="3130" y="236"/>
                    <a:pt x="3187" y="243"/>
                    <a:pt x="3226" y="249"/>
                  </a:cubicBezTo>
                  <a:cubicBezTo>
                    <a:pt x="3266" y="256"/>
                    <a:pt x="3284" y="305"/>
                    <a:pt x="3270" y="314"/>
                  </a:cubicBezTo>
                  <a:cubicBezTo>
                    <a:pt x="3242" y="333"/>
                    <a:pt x="3190" y="272"/>
                    <a:pt x="3148" y="341"/>
                  </a:cubicBezTo>
                  <a:cubicBezTo>
                    <a:pt x="3243" y="332"/>
                    <a:pt x="3185" y="369"/>
                    <a:pt x="3259" y="362"/>
                  </a:cubicBezTo>
                  <a:cubicBezTo>
                    <a:pt x="3333" y="355"/>
                    <a:pt x="3312" y="406"/>
                    <a:pt x="3395" y="378"/>
                  </a:cubicBezTo>
                  <a:cubicBezTo>
                    <a:pt x="3478" y="351"/>
                    <a:pt x="3489" y="381"/>
                    <a:pt x="3549" y="339"/>
                  </a:cubicBezTo>
                  <a:cubicBezTo>
                    <a:pt x="3609" y="298"/>
                    <a:pt x="3625" y="339"/>
                    <a:pt x="3687" y="378"/>
                  </a:cubicBezTo>
                  <a:cubicBezTo>
                    <a:pt x="3750" y="417"/>
                    <a:pt x="3639" y="376"/>
                    <a:pt x="3644" y="519"/>
                  </a:cubicBezTo>
                  <a:cubicBezTo>
                    <a:pt x="3658" y="466"/>
                    <a:pt x="3644" y="466"/>
                    <a:pt x="3697" y="434"/>
                  </a:cubicBezTo>
                  <a:cubicBezTo>
                    <a:pt x="3773" y="387"/>
                    <a:pt x="3662" y="389"/>
                    <a:pt x="3766" y="355"/>
                  </a:cubicBezTo>
                  <a:cubicBezTo>
                    <a:pt x="3821" y="337"/>
                    <a:pt x="3853" y="325"/>
                    <a:pt x="3890" y="328"/>
                  </a:cubicBezTo>
                  <a:cubicBezTo>
                    <a:pt x="3927" y="330"/>
                    <a:pt x="3929" y="312"/>
                    <a:pt x="3971" y="314"/>
                  </a:cubicBezTo>
                  <a:cubicBezTo>
                    <a:pt x="4001" y="316"/>
                    <a:pt x="3994" y="281"/>
                    <a:pt x="3971" y="293"/>
                  </a:cubicBezTo>
                  <a:cubicBezTo>
                    <a:pt x="3934" y="312"/>
                    <a:pt x="3934" y="286"/>
                    <a:pt x="3918" y="298"/>
                  </a:cubicBezTo>
                  <a:cubicBezTo>
                    <a:pt x="3881" y="324"/>
                    <a:pt x="3900" y="277"/>
                    <a:pt x="3847" y="314"/>
                  </a:cubicBezTo>
                  <a:cubicBezTo>
                    <a:pt x="3794" y="351"/>
                    <a:pt x="3810" y="295"/>
                    <a:pt x="3775" y="314"/>
                  </a:cubicBezTo>
                  <a:cubicBezTo>
                    <a:pt x="3775" y="314"/>
                    <a:pt x="3766" y="267"/>
                    <a:pt x="3842" y="266"/>
                  </a:cubicBezTo>
                  <a:cubicBezTo>
                    <a:pt x="3955" y="263"/>
                    <a:pt x="3948" y="203"/>
                    <a:pt x="4022" y="229"/>
                  </a:cubicBezTo>
                  <a:cubicBezTo>
                    <a:pt x="4068" y="245"/>
                    <a:pt x="3983" y="275"/>
                    <a:pt x="4019" y="289"/>
                  </a:cubicBezTo>
                  <a:cubicBezTo>
                    <a:pt x="4056" y="302"/>
                    <a:pt x="4010" y="321"/>
                    <a:pt x="4049" y="307"/>
                  </a:cubicBezTo>
                  <a:cubicBezTo>
                    <a:pt x="4089" y="293"/>
                    <a:pt x="4047" y="325"/>
                    <a:pt x="4077" y="341"/>
                  </a:cubicBezTo>
                  <a:cubicBezTo>
                    <a:pt x="4107" y="358"/>
                    <a:pt x="4183" y="348"/>
                    <a:pt x="4266" y="355"/>
                  </a:cubicBezTo>
                  <a:cubicBezTo>
                    <a:pt x="4349" y="362"/>
                    <a:pt x="4430" y="312"/>
                    <a:pt x="4478" y="346"/>
                  </a:cubicBezTo>
                  <a:cubicBezTo>
                    <a:pt x="4537" y="389"/>
                    <a:pt x="4501" y="344"/>
                    <a:pt x="4568" y="351"/>
                  </a:cubicBezTo>
                  <a:cubicBezTo>
                    <a:pt x="4635" y="358"/>
                    <a:pt x="4600" y="286"/>
                    <a:pt x="4637" y="337"/>
                  </a:cubicBezTo>
                  <a:cubicBezTo>
                    <a:pt x="4674" y="388"/>
                    <a:pt x="4699" y="397"/>
                    <a:pt x="4697" y="362"/>
                  </a:cubicBezTo>
                  <a:cubicBezTo>
                    <a:pt x="4695" y="328"/>
                    <a:pt x="4656" y="364"/>
                    <a:pt x="4630" y="293"/>
                  </a:cubicBezTo>
                  <a:cubicBezTo>
                    <a:pt x="4713" y="323"/>
                    <a:pt x="4676" y="256"/>
                    <a:pt x="4713" y="295"/>
                  </a:cubicBezTo>
                  <a:cubicBezTo>
                    <a:pt x="4750" y="335"/>
                    <a:pt x="4796" y="307"/>
                    <a:pt x="4752" y="339"/>
                  </a:cubicBezTo>
                  <a:cubicBezTo>
                    <a:pt x="4709" y="371"/>
                    <a:pt x="4771" y="360"/>
                    <a:pt x="4702" y="411"/>
                  </a:cubicBezTo>
                  <a:cubicBezTo>
                    <a:pt x="4796" y="388"/>
                    <a:pt x="4736" y="371"/>
                    <a:pt x="4794" y="335"/>
                  </a:cubicBezTo>
                  <a:cubicBezTo>
                    <a:pt x="4830" y="312"/>
                    <a:pt x="4845" y="351"/>
                    <a:pt x="4923" y="346"/>
                  </a:cubicBezTo>
                  <a:cubicBezTo>
                    <a:pt x="5001" y="341"/>
                    <a:pt x="5050" y="328"/>
                    <a:pt x="5022" y="312"/>
                  </a:cubicBezTo>
                  <a:cubicBezTo>
                    <a:pt x="4994" y="295"/>
                    <a:pt x="5004" y="339"/>
                    <a:pt x="4971" y="321"/>
                  </a:cubicBezTo>
                  <a:cubicBezTo>
                    <a:pt x="4939" y="302"/>
                    <a:pt x="5020" y="266"/>
                    <a:pt x="5054" y="279"/>
                  </a:cubicBezTo>
                  <a:cubicBezTo>
                    <a:pt x="5072" y="286"/>
                    <a:pt x="5149" y="245"/>
                    <a:pt x="5140" y="240"/>
                  </a:cubicBezTo>
                  <a:cubicBezTo>
                    <a:pt x="5115" y="228"/>
                    <a:pt x="5024" y="279"/>
                    <a:pt x="4990" y="256"/>
                  </a:cubicBezTo>
                  <a:cubicBezTo>
                    <a:pt x="4955" y="233"/>
                    <a:pt x="4964" y="291"/>
                    <a:pt x="4907" y="224"/>
                  </a:cubicBezTo>
                  <a:cubicBezTo>
                    <a:pt x="4845" y="152"/>
                    <a:pt x="5017" y="173"/>
                    <a:pt x="4994" y="132"/>
                  </a:cubicBezTo>
                  <a:cubicBezTo>
                    <a:pt x="4981" y="107"/>
                    <a:pt x="5029" y="100"/>
                    <a:pt x="5068" y="72"/>
                  </a:cubicBezTo>
                  <a:cubicBezTo>
                    <a:pt x="5107" y="44"/>
                    <a:pt x="5089" y="81"/>
                    <a:pt x="5133" y="61"/>
                  </a:cubicBezTo>
                  <a:cubicBezTo>
                    <a:pt x="5177" y="40"/>
                    <a:pt x="5047" y="49"/>
                    <a:pt x="5179" y="14"/>
                  </a:cubicBezTo>
                  <a:cubicBezTo>
                    <a:pt x="5235" y="0"/>
                    <a:pt x="5302" y="38"/>
                    <a:pt x="5287" y="63"/>
                  </a:cubicBezTo>
                  <a:cubicBezTo>
                    <a:pt x="5257" y="114"/>
                    <a:pt x="5356" y="130"/>
                    <a:pt x="5317" y="150"/>
                  </a:cubicBezTo>
                  <a:cubicBezTo>
                    <a:pt x="5262" y="179"/>
                    <a:pt x="5296" y="132"/>
                    <a:pt x="5253" y="148"/>
                  </a:cubicBezTo>
                  <a:cubicBezTo>
                    <a:pt x="5209" y="164"/>
                    <a:pt x="5308" y="171"/>
                    <a:pt x="5225" y="222"/>
                  </a:cubicBezTo>
                  <a:cubicBezTo>
                    <a:pt x="5271" y="219"/>
                    <a:pt x="5333" y="229"/>
                    <a:pt x="5262" y="291"/>
                  </a:cubicBezTo>
                  <a:cubicBezTo>
                    <a:pt x="5294" y="289"/>
                    <a:pt x="5340" y="298"/>
                    <a:pt x="5377" y="254"/>
                  </a:cubicBezTo>
                  <a:cubicBezTo>
                    <a:pt x="5414" y="210"/>
                    <a:pt x="5499" y="282"/>
                    <a:pt x="5444" y="314"/>
                  </a:cubicBezTo>
                  <a:cubicBezTo>
                    <a:pt x="5389" y="346"/>
                    <a:pt x="5448" y="371"/>
                    <a:pt x="5425" y="420"/>
                  </a:cubicBezTo>
                  <a:cubicBezTo>
                    <a:pt x="5543" y="318"/>
                    <a:pt x="5605" y="339"/>
                    <a:pt x="5642" y="307"/>
                  </a:cubicBezTo>
                  <a:cubicBezTo>
                    <a:pt x="5679" y="275"/>
                    <a:pt x="5686" y="268"/>
                    <a:pt x="5720" y="263"/>
                  </a:cubicBezTo>
                  <a:cubicBezTo>
                    <a:pt x="5644" y="247"/>
                    <a:pt x="5750" y="169"/>
                    <a:pt x="5815" y="196"/>
                  </a:cubicBezTo>
                  <a:cubicBezTo>
                    <a:pt x="5880" y="224"/>
                    <a:pt x="5921" y="208"/>
                    <a:pt x="5958" y="229"/>
                  </a:cubicBezTo>
                  <a:cubicBezTo>
                    <a:pt x="5995" y="249"/>
                    <a:pt x="6059" y="282"/>
                    <a:pt x="6020" y="289"/>
                  </a:cubicBezTo>
                  <a:cubicBezTo>
                    <a:pt x="5981" y="295"/>
                    <a:pt x="6013" y="325"/>
                    <a:pt x="5953" y="314"/>
                  </a:cubicBezTo>
                  <a:cubicBezTo>
                    <a:pt x="5907" y="305"/>
                    <a:pt x="5939" y="337"/>
                    <a:pt x="5928" y="348"/>
                  </a:cubicBezTo>
                  <a:cubicBezTo>
                    <a:pt x="5884" y="394"/>
                    <a:pt x="5983" y="394"/>
                    <a:pt x="5891" y="447"/>
                  </a:cubicBezTo>
                  <a:cubicBezTo>
                    <a:pt x="5799" y="500"/>
                    <a:pt x="5801" y="445"/>
                    <a:pt x="5739" y="473"/>
                  </a:cubicBezTo>
                  <a:cubicBezTo>
                    <a:pt x="5677" y="500"/>
                    <a:pt x="5679" y="470"/>
                    <a:pt x="5635" y="494"/>
                  </a:cubicBezTo>
                  <a:cubicBezTo>
                    <a:pt x="5591" y="517"/>
                    <a:pt x="5575" y="422"/>
                    <a:pt x="5508" y="446"/>
                  </a:cubicBezTo>
                  <a:cubicBezTo>
                    <a:pt x="5499" y="443"/>
                    <a:pt x="5534" y="424"/>
                    <a:pt x="5568" y="480"/>
                  </a:cubicBezTo>
                  <a:cubicBezTo>
                    <a:pt x="5603" y="535"/>
                    <a:pt x="5579" y="501"/>
                    <a:pt x="5527" y="514"/>
                  </a:cubicBezTo>
                  <a:cubicBezTo>
                    <a:pt x="5439" y="537"/>
                    <a:pt x="5527" y="436"/>
                    <a:pt x="5386" y="489"/>
                  </a:cubicBezTo>
                  <a:cubicBezTo>
                    <a:pt x="5298" y="522"/>
                    <a:pt x="5531" y="517"/>
                    <a:pt x="5324" y="569"/>
                  </a:cubicBezTo>
                  <a:cubicBezTo>
                    <a:pt x="5199" y="601"/>
                    <a:pt x="5241" y="616"/>
                    <a:pt x="5151" y="604"/>
                  </a:cubicBezTo>
                  <a:cubicBezTo>
                    <a:pt x="5061" y="593"/>
                    <a:pt x="5137" y="530"/>
                    <a:pt x="5001" y="535"/>
                  </a:cubicBezTo>
                  <a:cubicBezTo>
                    <a:pt x="5098" y="553"/>
                    <a:pt x="5057" y="593"/>
                    <a:pt x="5126" y="613"/>
                  </a:cubicBezTo>
                  <a:cubicBezTo>
                    <a:pt x="5195" y="634"/>
                    <a:pt x="5264" y="609"/>
                    <a:pt x="5193" y="648"/>
                  </a:cubicBezTo>
                  <a:cubicBezTo>
                    <a:pt x="5121" y="687"/>
                    <a:pt x="5082" y="728"/>
                    <a:pt x="5027" y="724"/>
                  </a:cubicBezTo>
                  <a:cubicBezTo>
                    <a:pt x="4971" y="719"/>
                    <a:pt x="4941" y="749"/>
                    <a:pt x="4907" y="703"/>
                  </a:cubicBezTo>
                  <a:cubicBezTo>
                    <a:pt x="4904" y="754"/>
                    <a:pt x="4884" y="731"/>
                    <a:pt x="4840" y="742"/>
                  </a:cubicBezTo>
                  <a:cubicBezTo>
                    <a:pt x="4796" y="754"/>
                    <a:pt x="4782" y="710"/>
                    <a:pt x="4596" y="729"/>
                  </a:cubicBezTo>
                  <a:cubicBezTo>
                    <a:pt x="4684" y="736"/>
                    <a:pt x="4695" y="738"/>
                    <a:pt x="4651" y="758"/>
                  </a:cubicBezTo>
                  <a:cubicBezTo>
                    <a:pt x="4739" y="726"/>
                    <a:pt x="4764" y="744"/>
                    <a:pt x="4778" y="772"/>
                  </a:cubicBezTo>
                  <a:cubicBezTo>
                    <a:pt x="4792" y="800"/>
                    <a:pt x="4794" y="825"/>
                    <a:pt x="4690" y="811"/>
                  </a:cubicBezTo>
                  <a:cubicBezTo>
                    <a:pt x="4539" y="791"/>
                    <a:pt x="4698" y="835"/>
                    <a:pt x="4633" y="846"/>
                  </a:cubicBezTo>
                  <a:cubicBezTo>
                    <a:pt x="4520" y="864"/>
                    <a:pt x="4550" y="894"/>
                    <a:pt x="4506" y="899"/>
                  </a:cubicBezTo>
                  <a:cubicBezTo>
                    <a:pt x="4462" y="903"/>
                    <a:pt x="4379" y="975"/>
                    <a:pt x="4349" y="970"/>
                  </a:cubicBezTo>
                  <a:cubicBezTo>
                    <a:pt x="4294" y="961"/>
                    <a:pt x="4388" y="984"/>
                    <a:pt x="4238" y="1034"/>
                  </a:cubicBezTo>
                  <a:cubicBezTo>
                    <a:pt x="4184" y="1053"/>
                    <a:pt x="4259" y="1062"/>
                    <a:pt x="4192" y="1071"/>
                  </a:cubicBezTo>
                  <a:cubicBezTo>
                    <a:pt x="4125" y="1080"/>
                    <a:pt x="4215" y="1076"/>
                    <a:pt x="4144" y="1117"/>
                  </a:cubicBezTo>
                  <a:cubicBezTo>
                    <a:pt x="4072" y="1159"/>
                    <a:pt x="4125" y="1195"/>
                    <a:pt x="4042" y="1244"/>
                  </a:cubicBezTo>
                  <a:cubicBezTo>
                    <a:pt x="4079" y="1239"/>
                    <a:pt x="4079" y="1235"/>
                    <a:pt x="4079" y="1283"/>
                  </a:cubicBezTo>
                  <a:cubicBezTo>
                    <a:pt x="4098" y="1251"/>
                    <a:pt x="4112" y="1267"/>
                    <a:pt x="4151" y="1258"/>
                  </a:cubicBezTo>
                  <a:cubicBezTo>
                    <a:pt x="4190" y="1248"/>
                    <a:pt x="4197" y="1304"/>
                    <a:pt x="4190" y="1320"/>
                  </a:cubicBezTo>
                  <a:cubicBezTo>
                    <a:pt x="4183" y="1336"/>
                    <a:pt x="4211" y="1386"/>
                    <a:pt x="4195" y="1400"/>
                  </a:cubicBezTo>
                  <a:cubicBezTo>
                    <a:pt x="4129" y="1457"/>
                    <a:pt x="4144" y="1393"/>
                    <a:pt x="4092" y="1451"/>
                  </a:cubicBezTo>
                  <a:cubicBezTo>
                    <a:pt x="4119" y="1430"/>
                    <a:pt x="4109" y="1444"/>
                    <a:pt x="4153" y="1442"/>
                  </a:cubicBezTo>
                  <a:cubicBezTo>
                    <a:pt x="4197" y="1440"/>
                    <a:pt x="4314" y="1373"/>
                    <a:pt x="4331" y="1430"/>
                  </a:cubicBezTo>
                  <a:cubicBezTo>
                    <a:pt x="4347" y="1488"/>
                    <a:pt x="4490" y="1467"/>
                    <a:pt x="4503" y="1515"/>
                  </a:cubicBezTo>
                  <a:cubicBezTo>
                    <a:pt x="4517" y="1564"/>
                    <a:pt x="4522" y="1522"/>
                    <a:pt x="4563" y="1552"/>
                  </a:cubicBezTo>
                  <a:cubicBezTo>
                    <a:pt x="4630" y="1600"/>
                    <a:pt x="4669" y="1549"/>
                    <a:pt x="4653" y="1610"/>
                  </a:cubicBezTo>
                  <a:cubicBezTo>
                    <a:pt x="4644" y="1647"/>
                    <a:pt x="4808" y="1612"/>
                    <a:pt x="4829" y="1637"/>
                  </a:cubicBezTo>
                  <a:cubicBezTo>
                    <a:pt x="4849" y="1663"/>
                    <a:pt x="4939" y="1628"/>
                    <a:pt x="4881" y="1674"/>
                  </a:cubicBezTo>
                  <a:cubicBezTo>
                    <a:pt x="4824" y="1720"/>
                    <a:pt x="4884" y="1704"/>
                    <a:pt x="4861" y="1743"/>
                  </a:cubicBezTo>
                  <a:cubicBezTo>
                    <a:pt x="4838" y="1782"/>
                    <a:pt x="4835" y="1741"/>
                    <a:pt x="4817" y="1764"/>
                  </a:cubicBezTo>
                  <a:cubicBezTo>
                    <a:pt x="4799" y="1787"/>
                    <a:pt x="4787" y="1764"/>
                    <a:pt x="4740" y="1754"/>
                  </a:cubicBezTo>
                  <a:cubicBezTo>
                    <a:pt x="4768" y="1807"/>
                    <a:pt x="4835" y="1762"/>
                    <a:pt x="4833" y="1817"/>
                  </a:cubicBezTo>
                  <a:cubicBezTo>
                    <a:pt x="4831" y="1872"/>
                    <a:pt x="4838" y="1856"/>
                    <a:pt x="4773" y="1863"/>
                  </a:cubicBezTo>
                  <a:cubicBezTo>
                    <a:pt x="4895" y="1886"/>
                    <a:pt x="4819" y="1983"/>
                    <a:pt x="4856" y="2003"/>
                  </a:cubicBezTo>
                  <a:cubicBezTo>
                    <a:pt x="4893" y="2024"/>
                    <a:pt x="4812" y="2017"/>
                    <a:pt x="4792" y="2078"/>
                  </a:cubicBezTo>
                  <a:cubicBezTo>
                    <a:pt x="4803" y="2044"/>
                    <a:pt x="4831" y="2054"/>
                    <a:pt x="4872" y="2024"/>
                  </a:cubicBezTo>
                  <a:cubicBezTo>
                    <a:pt x="4914" y="1994"/>
                    <a:pt x="4888" y="2112"/>
                    <a:pt x="4900" y="2100"/>
                  </a:cubicBezTo>
                  <a:cubicBezTo>
                    <a:pt x="4911" y="2089"/>
                    <a:pt x="4962" y="2130"/>
                    <a:pt x="4939" y="2093"/>
                  </a:cubicBezTo>
                  <a:cubicBezTo>
                    <a:pt x="4926" y="2072"/>
                    <a:pt x="4976" y="2075"/>
                    <a:pt x="5015" y="2054"/>
                  </a:cubicBezTo>
                  <a:cubicBezTo>
                    <a:pt x="5054" y="2033"/>
                    <a:pt x="5011" y="2100"/>
                    <a:pt x="5078" y="2137"/>
                  </a:cubicBezTo>
                  <a:cubicBezTo>
                    <a:pt x="5033" y="2095"/>
                    <a:pt x="5066" y="2086"/>
                    <a:pt x="5100" y="2089"/>
                  </a:cubicBezTo>
                  <a:cubicBezTo>
                    <a:pt x="5068" y="2068"/>
                    <a:pt x="5061" y="2071"/>
                    <a:pt x="5064" y="2031"/>
                  </a:cubicBezTo>
                  <a:cubicBezTo>
                    <a:pt x="5066" y="1997"/>
                    <a:pt x="5179" y="2036"/>
                    <a:pt x="5172" y="1930"/>
                  </a:cubicBezTo>
                  <a:cubicBezTo>
                    <a:pt x="5168" y="1877"/>
                    <a:pt x="5185" y="1884"/>
                    <a:pt x="5186" y="1861"/>
                  </a:cubicBezTo>
                  <a:cubicBezTo>
                    <a:pt x="5188" y="1704"/>
                    <a:pt x="5167" y="1789"/>
                    <a:pt x="5160" y="1750"/>
                  </a:cubicBezTo>
                  <a:cubicBezTo>
                    <a:pt x="5154" y="1711"/>
                    <a:pt x="5114" y="1739"/>
                    <a:pt x="5137" y="1704"/>
                  </a:cubicBezTo>
                  <a:cubicBezTo>
                    <a:pt x="5151" y="1684"/>
                    <a:pt x="5382" y="1704"/>
                    <a:pt x="5538" y="1527"/>
                  </a:cubicBezTo>
                  <a:cubicBezTo>
                    <a:pt x="5734" y="1306"/>
                    <a:pt x="5495" y="1284"/>
                    <a:pt x="5543" y="1251"/>
                  </a:cubicBezTo>
                  <a:cubicBezTo>
                    <a:pt x="5571" y="1231"/>
                    <a:pt x="5497" y="1216"/>
                    <a:pt x="5621" y="1179"/>
                  </a:cubicBezTo>
                  <a:cubicBezTo>
                    <a:pt x="5705" y="1155"/>
                    <a:pt x="5632" y="1164"/>
                    <a:pt x="5684" y="1147"/>
                  </a:cubicBezTo>
                  <a:cubicBezTo>
                    <a:pt x="5748" y="1126"/>
                    <a:pt x="5644" y="1126"/>
                    <a:pt x="5723" y="1076"/>
                  </a:cubicBezTo>
                  <a:cubicBezTo>
                    <a:pt x="5829" y="1009"/>
                    <a:pt x="5672" y="1062"/>
                    <a:pt x="5767" y="993"/>
                  </a:cubicBezTo>
                  <a:cubicBezTo>
                    <a:pt x="5820" y="954"/>
                    <a:pt x="5787" y="873"/>
                    <a:pt x="5847" y="841"/>
                  </a:cubicBezTo>
                  <a:cubicBezTo>
                    <a:pt x="5907" y="809"/>
                    <a:pt x="5996" y="843"/>
                    <a:pt x="6059" y="871"/>
                  </a:cubicBezTo>
                  <a:cubicBezTo>
                    <a:pt x="6195" y="931"/>
                    <a:pt x="6156" y="772"/>
                    <a:pt x="6306" y="910"/>
                  </a:cubicBezTo>
                  <a:cubicBezTo>
                    <a:pt x="6297" y="981"/>
                    <a:pt x="6336" y="963"/>
                    <a:pt x="6359" y="986"/>
                  </a:cubicBezTo>
                  <a:cubicBezTo>
                    <a:pt x="6400" y="1028"/>
                    <a:pt x="6396" y="972"/>
                    <a:pt x="6426" y="988"/>
                  </a:cubicBezTo>
                  <a:cubicBezTo>
                    <a:pt x="6456" y="1004"/>
                    <a:pt x="6405" y="1014"/>
                    <a:pt x="6428" y="1034"/>
                  </a:cubicBezTo>
                  <a:cubicBezTo>
                    <a:pt x="6451" y="1055"/>
                    <a:pt x="6484" y="1007"/>
                    <a:pt x="6497" y="1023"/>
                  </a:cubicBezTo>
                  <a:cubicBezTo>
                    <a:pt x="6511" y="1039"/>
                    <a:pt x="6523" y="1052"/>
                    <a:pt x="6456" y="1067"/>
                  </a:cubicBezTo>
                  <a:cubicBezTo>
                    <a:pt x="6352" y="1090"/>
                    <a:pt x="6534" y="1120"/>
                    <a:pt x="6375" y="1138"/>
                  </a:cubicBezTo>
                  <a:cubicBezTo>
                    <a:pt x="6375" y="1138"/>
                    <a:pt x="6421" y="1140"/>
                    <a:pt x="6424" y="1156"/>
                  </a:cubicBezTo>
                  <a:cubicBezTo>
                    <a:pt x="6433" y="1216"/>
                    <a:pt x="6306" y="1207"/>
                    <a:pt x="6320" y="1258"/>
                  </a:cubicBezTo>
                  <a:cubicBezTo>
                    <a:pt x="6410" y="1212"/>
                    <a:pt x="6456" y="1241"/>
                    <a:pt x="6417" y="1283"/>
                  </a:cubicBezTo>
                  <a:cubicBezTo>
                    <a:pt x="6365" y="1337"/>
                    <a:pt x="6341" y="1327"/>
                    <a:pt x="6343" y="1290"/>
                  </a:cubicBezTo>
                  <a:cubicBezTo>
                    <a:pt x="6324" y="1320"/>
                    <a:pt x="6329" y="1327"/>
                    <a:pt x="6288" y="1338"/>
                  </a:cubicBezTo>
                  <a:cubicBezTo>
                    <a:pt x="6318" y="1336"/>
                    <a:pt x="6352" y="1338"/>
                    <a:pt x="6336" y="1377"/>
                  </a:cubicBezTo>
                  <a:cubicBezTo>
                    <a:pt x="6405" y="1301"/>
                    <a:pt x="6504" y="1271"/>
                    <a:pt x="6493" y="1315"/>
                  </a:cubicBezTo>
                  <a:cubicBezTo>
                    <a:pt x="6481" y="1359"/>
                    <a:pt x="6520" y="1320"/>
                    <a:pt x="6525" y="1347"/>
                  </a:cubicBezTo>
                  <a:cubicBezTo>
                    <a:pt x="6534" y="1299"/>
                    <a:pt x="6603" y="1294"/>
                    <a:pt x="6638" y="1248"/>
                  </a:cubicBezTo>
                  <a:cubicBezTo>
                    <a:pt x="6672" y="1202"/>
                    <a:pt x="6654" y="1299"/>
                    <a:pt x="6670" y="1288"/>
                  </a:cubicBezTo>
                  <a:cubicBezTo>
                    <a:pt x="6686" y="1276"/>
                    <a:pt x="6666" y="1239"/>
                    <a:pt x="6728" y="1221"/>
                  </a:cubicBezTo>
                  <a:cubicBezTo>
                    <a:pt x="6799" y="1200"/>
                    <a:pt x="6724" y="1160"/>
                    <a:pt x="6774" y="1138"/>
                  </a:cubicBezTo>
                  <a:cubicBezTo>
                    <a:pt x="6832" y="1113"/>
                    <a:pt x="6836" y="1030"/>
                    <a:pt x="6861" y="1073"/>
                  </a:cubicBezTo>
                  <a:cubicBezTo>
                    <a:pt x="6887" y="1117"/>
                    <a:pt x="6915" y="1101"/>
                    <a:pt x="6908" y="1129"/>
                  </a:cubicBezTo>
                  <a:cubicBezTo>
                    <a:pt x="6901" y="1156"/>
                    <a:pt x="6933" y="1152"/>
                    <a:pt x="6924" y="1182"/>
                  </a:cubicBezTo>
                  <a:cubicBezTo>
                    <a:pt x="6915" y="1212"/>
                    <a:pt x="6961" y="1207"/>
                    <a:pt x="6947" y="1241"/>
                  </a:cubicBezTo>
                  <a:cubicBezTo>
                    <a:pt x="6933" y="1276"/>
                    <a:pt x="7004" y="1283"/>
                    <a:pt x="6972" y="1338"/>
                  </a:cubicBezTo>
                  <a:cubicBezTo>
                    <a:pt x="7048" y="1368"/>
                    <a:pt x="7011" y="1426"/>
                    <a:pt x="6910" y="1435"/>
                  </a:cubicBezTo>
                  <a:cubicBezTo>
                    <a:pt x="6933" y="1446"/>
                    <a:pt x="6954" y="1442"/>
                    <a:pt x="7011" y="1426"/>
                  </a:cubicBezTo>
                  <a:cubicBezTo>
                    <a:pt x="7069" y="1410"/>
                    <a:pt x="6970" y="1476"/>
                    <a:pt x="7014" y="1509"/>
                  </a:cubicBezTo>
                  <a:cubicBezTo>
                    <a:pt x="7057" y="1541"/>
                    <a:pt x="6995" y="1633"/>
                    <a:pt x="7048" y="1605"/>
                  </a:cubicBezTo>
                  <a:cubicBezTo>
                    <a:pt x="7101" y="1578"/>
                    <a:pt x="7039" y="1642"/>
                    <a:pt x="7094" y="1635"/>
                  </a:cubicBezTo>
                  <a:cubicBezTo>
                    <a:pt x="7150" y="1628"/>
                    <a:pt x="7101" y="1660"/>
                    <a:pt x="7140" y="1656"/>
                  </a:cubicBezTo>
                  <a:cubicBezTo>
                    <a:pt x="7180" y="1651"/>
                    <a:pt x="7154" y="1693"/>
                    <a:pt x="7191" y="1690"/>
                  </a:cubicBezTo>
                  <a:cubicBezTo>
                    <a:pt x="7228" y="1688"/>
                    <a:pt x="7313" y="1706"/>
                    <a:pt x="7237" y="1718"/>
                  </a:cubicBezTo>
                  <a:cubicBezTo>
                    <a:pt x="7161" y="1730"/>
                    <a:pt x="7127" y="1757"/>
                    <a:pt x="7044" y="1755"/>
                  </a:cubicBezTo>
                  <a:cubicBezTo>
                    <a:pt x="6931" y="1753"/>
                    <a:pt x="7062" y="1762"/>
                    <a:pt x="6947" y="1805"/>
                  </a:cubicBezTo>
                  <a:cubicBezTo>
                    <a:pt x="7011" y="1815"/>
                    <a:pt x="7094" y="1792"/>
                    <a:pt x="7152" y="1766"/>
                  </a:cubicBezTo>
                  <a:cubicBezTo>
                    <a:pt x="7210" y="1741"/>
                    <a:pt x="7233" y="1730"/>
                    <a:pt x="7267" y="1757"/>
                  </a:cubicBezTo>
                  <a:cubicBezTo>
                    <a:pt x="7302" y="1785"/>
                    <a:pt x="7249" y="1780"/>
                    <a:pt x="7267" y="1796"/>
                  </a:cubicBezTo>
                  <a:cubicBezTo>
                    <a:pt x="7286" y="1812"/>
                    <a:pt x="7281" y="1789"/>
                    <a:pt x="7325" y="1787"/>
                  </a:cubicBezTo>
                  <a:cubicBezTo>
                    <a:pt x="7369" y="1785"/>
                    <a:pt x="7387" y="1835"/>
                    <a:pt x="7348" y="1852"/>
                  </a:cubicBezTo>
                  <a:cubicBezTo>
                    <a:pt x="7309" y="1868"/>
                    <a:pt x="7382" y="1895"/>
                    <a:pt x="7355" y="1898"/>
                  </a:cubicBezTo>
                  <a:cubicBezTo>
                    <a:pt x="7327" y="1900"/>
                    <a:pt x="7433" y="1934"/>
                    <a:pt x="7320" y="1992"/>
                  </a:cubicBezTo>
                  <a:cubicBezTo>
                    <a:pt x="7207" y="2049"/>
                    <a:pt x="7300" y="1971"/>
                    <a:pt x="7177" y="2043"/>
                  </a:cubicBezTo>
                  <a:cubicBezTo>
                    <a:pt x="7128" y="2071"/>
                    <a:pt x="7099" y="2059"/>
                    <a:pt x="7108" y="2086"/>
                  </a:cubicBezTo>
                  <a:cubicBezTo>
                    <a:pt x="7117" y="2114"/>
                    <a:pt x="7097" y="2066"/>
                    <a:pt x="7060" y="2114"/>
                  </a:cubicBezTo>
                  <a:cubicBezTo>
                    <a:pt x="7023" y="2162"/>
                    <a:pt x="7104" y="2093"/>
                    <a:pt x="6935" y="2164"/>
                  </a:cubicBezTo>
                  <a:cubicBezTo>
                    <a:pt x="6772" y="2234"/>
                    <a:pt x="6870" y="2153"/>
                    <a:pt x="6719" y="2188"/>
                  </a:cubicBezTo>
                  <a:cubicBezTo>
                    <a:pt x="6608" y="2213"/>
                    <a:pt x="6735" y="2162"/>
                    <a:pt x="6463" y="2183"/>
                  </a:cubicBezTo>
                  <a:cubicBezTo>
                    <a:pt x="6263" y="2198"/>
                    <a:pt x="6211" y="2206"/>
                    <a:pt x="6214" y="2240"/>
                  </a:cubicBezTo>
                  <a:cubicBezTo>
                    <a:pt x="6216" y="2275"/>
                    <a:pt x="6163" y="2280"/>
                    <a:pt x="6099" y="2293"/>
                  </a:cubicBezTo>
                  <a:cubicBezTo>
                    <a:pt x="6034" y="2307"/>
                    <a:pt x="6043" y="2356"/>
                    <a:pt x="6006" y="2333"/>
                  </a:cubicBezTo>
                  <a:cubicBezTo>
                    <a:pt x="5990" y="2322"/>
                    <a:pt x="5997" y="2357"/>
                    <a:pt x="5953" y="2365"/>
                  </a:cubicBezTo>
                  <a:cubicBezTo>
                    <a:pt x="5877" y="2379"/>
                    <a:pt x="5755" y="2519"/>
                    <a:pt x="5702" y="2535"/>
                  </a:cubicBezTo>
                  <a:cubicBezTo>
                    <a:pt x="5649" y="2551"/>
                    <a:pt x="5677" y="2572"/>
                    <a:pt x="5599" y="2621"/>
                  </a:cubicBezTo>
                  <a:cubicBezTo>
                    <a:pt x="5636" y="2605"/>
                    <a:pt x="5647" y="2613"/>
                    <a:pt x="5720" y="2551"/>
                  </a:cubicBezTo>
                  <a:cubicBezTo>
                    <a:pt x="5794" y="2489"/>
                    <a:pt x="6099" y="2358"/>
                    <a:pt x="6211" y="2339"/>
                  </a:cubicBezTo>
                  <a:cubicBezTo>
                    <a:pt x="6324" y="2321"/>
                    <a:pt x="6384" y="2351"/>
                    <a:pt x="6377" y="2379"/>
                  </a:cubicBezTo>
                  <a:cubicBezTo>
                    <a:pt x="6371" y="2406"/>
                    <a:pt x="6368" y="2372"/>
                    <a:pt x="6354" y="2383"/>
                  </a:cubicBezTo>
                  <a:cubicBezTo>
                    <a:pt x="6341" y="2395"/>
                    <a:pt x="6382" y="2404"/>
                    <a:pt x="6368" y="2413"/>
                  </a:cubicBezTo>
                  <a:cubicBezTo>
                    <a:pt x="6337" y="2434"/>
                    <a:pt x="6334" y="2411"/>
                    <a:pt x="6269" y="2452"/>
                  </a:cubicBezTo>
                  <a:cubicBezTo>
                    <a:pt x="6205" y="2494"/>
                    <a:pt x="6225" y="2448"/>
                    <a:pt x="6156" y="2485"/>
                  </a:cubicBezTo>
                  <a:cubicBezTo>
                    <a:pt x="6191" y="2478"/>
                    <a:pt x="6193" y="2485"/>
                    <a:pt x="6205" y="2494"/>
                  </a:cubicBezTo>
                  <a:cubicBezTo>
                    <a:pt x="6216" y="2503"/>
                    <a:pt x="6248" y="2480"/>
                    <a:pt x="6260" y="2496"/>
                  </a:cubicBezTo>
                  <a:cubicBezTo>
                    <a:pt x="6271" y="2512"/>
                    <a:pt x="6260" y="2547"/>
                    <a:pt x="6200" y="2567"/>
                  </a:cubicBezTo>
                  <a:cubicBezTo>
                    <a:pt x="6228" y="2565"/>
                    <a:pt x="6258" y="2627"/>
                    <a:pt x="6271" y="2701"/>
                  </a:cubicBezTo>
                  <a:cubicBezTo>
                    <a:pt x="6341" y="2703"/>
                    <a:pt x="6294" y="2749"/>
                    <a:pt x="6382" y="2756"/>
                  </a:cubicBezTo>
                  <a:cubicBezTo>
                    <a:pt x="6470" y="2763"/>
                    <a:pt x="6375" y="2818"/>
                    <a:pt x="6456" y="2775"/>
                  </a:cubicBezTo>
                  <a:cubicBezTo>
                    <a:pt x="6536" y="2731"/>
                    <a:pt x="6450" y="2805"/>
                    <a:pt x="6511" y="2777"/>
                  </a:cubicBezTo>
                  <a:cubicBezTo>
                    <a:pt x="6546" y="2761"/>
                    <a:pt x="6565" y="2792"/>
                    <a:pt x="6543" y="2788"/>
                  </a:cubicBezTo>
                  <a:cubicBezTo>
                    <a:pt x="6590" y="2795"/>
                    <a:pt x="6530" y="2837"/>
                    <a:pt x="6484" y="2846"/>
                  </a:cubicBezTo>
                  <a:cubicBezTo>
                    <a:pt x="6437" y="2855"/>
                    <a:pt x="6403" y="2924"/>
                    <a:pt x="6352" y="2901"/>
                  </a:cubicBezTo>
                  <a:cubicBezTo>
                    <a:pt x="6301" y="2878"/>
                    <a:pt x="6357" y="2938"/>
                    <a:pt x="6285" y="2917"/>
                  </a:cubicBezTo>
                  <a:cubicBezTo>
                    <a:pt x="6214" y="2897"/>
                    <a:pt x="6260" y="2940"/>
                    <a:pt x="6198" y="2943"/>
                  </a:cubicBezTo>
                  <a:cubicBezTo>
                    <a:pt x="6135" y="2945"/>
                    <a:pt x="6209" y="2975"/>
                    <a:pt x="6163" y="2989"/>
                  </a:cubicBezTo>
                  <a:cubicBezTo>
                    <a:pt x="6117" y="3002"/>
                    <a:pt x="6066" y="3055"/>
                    <a:pt x="6052" y="3039"/>
                  </a:cubicBezTo>
                  <a:cubicBezTo>
                    <a:pt x="6039" y="3023"/>
                    <a:pt x="6048" y="3065"/>
                    <a:pt x="6029" y="3069"/>
                  </a:cubicBezTo>
                  <a:cubicBezTo>
                    <a:pt x="5993" y="3053"/>
                    <a:pt x="6013" y="3025"/>
                    <a:pt x="6004" y="3018"/>
                  </a:cubicBezTo>
                  <a:cubicBezTo>
                    <a:pt x="5975" y="2997"/>
                    <a:pt x="6009" y="2959"/>
                    <a:pt x="6082" y="2892"/>
                  </a:cubicBezTo>
                  <a:cubicBezTo>
                    <a:pt x="6156" y="2825"/>
                    <a:pt x="6233" y="2860"/>
                    <a:pt x="6225" y="2850"/>
                  </a:cubicBezTo>
                  <a:cubicBezTo>
                    <a:pt x="6218" y="2841"/>
                    <a:pt x="6248" y="2850"/>
                    <a:pt x="6331" y="2828"/>
                  </a:cubicBezTo>
                  <a:cubicBezTo>
                    <a:pt x="6295" y="2833"/>
                    <a:pt x="6258" y="2841"/>
                    <a:pt x="6225" y="2827"/>
                  </a:cubicBezTo>
                  <a:cubicBezTo>
                    <a:pt x="6193" y="2814"/>
                    <a:pt x="6145" y="2848"/>
                    <a:pt x="6131" y="2839"/>
                  </a:cubicBezTo>
                  <a:cubicBezTo>
                    <a:pt x="6117" y="2830"/>
                    <a:pt x="6246" y="2793"/>
                    <a:pt x="6172" y="2749"/>
                  </a:cubicBezTo>
                  <a:cubicBezTo>
                    <a:pt x="6186" y="2779"/>
                    <a:pt x="6188" y="2781"/>
                    <a:pt x="6101" y="2830"/>
                  </a:cubicBezTo>
                  <a:cubicBezTo>
                    <a:pt x="6013" y="2878"/>
                    <a:pt x="5997" y="2823"/>
                    <a:pt x="5981" y="2861"/>
                  </a:cubicBezTo>
                  <a:cubicBezTo>
                    <a:pt x="5943" y="2806"/>
                    <a:pt x="5947" y="2874"/>
                    <a:pt x="5926" y="2823"/>
                  </a:cubicBezTo>
                  <a:cubicBezTo>
                    <a:pt x="5905" y="2772"/>
                    <a:pt x="5875" y="2804"/>
                    <a:pt x="5885" y="2765"/>
                  </a:cubicBezTo>
                  <a:cubicBezTo>
                    <a:pt x="5894" y="2726"/>
                    <a:pt x="5928" y="2623"/>
                    <a:pt x="5935" y="2602"/>
                  </a:cubicBezTo>
                  <a:cubicBezTo>
                    <a:pt x="5942" y="2581"/>
                    <a:pt x="5954" y="2581"/>
                    <a:pt x="5931" y="2574"/>
                  </a:cubicBezTo>
                  <a:cubicBezTo>
                    <a:pt x="5897" y="2564"/>
                    <a:pt x="5952" y="2495"/>
                    <a:pt x="5834" y="2567"/>
                  </a:cubicBezTo>
                  <a:cubicBezTo>
                    <a:pt x="5761" y="2612"/>
                    <a:pt x="5794" y="2512"/>
                    <a:pt x="5730" y="2600"/>
                  </a:cubicBezTo>
                  <a:cubicBezTo>
                    <a:pt x="5693" y="2650"/>
                    <a:pt x="5679" y="2634"/>
                    <a:pt x="5654" y="2676"/>
                  </a:cubicBezTo>
                  <a:cubicBezTo>
                    <a:pt x="5629" y="2717"/>
                    <a:pt x="5615" y="2715"/>
                    <a:pt x="5615" y="2740"/>
                  </a:cubicBezTo>
                  <a:cubicBezTo>
                    <a:pt x="5615" y="2791"/>
                    <a:pt x="5569" y="2765"/>
                    <a:pt x="5537" y="2807"/>
                  </a:cubicBezTo>
                  <a:cubicBezTo>
                    <a:pt x="5504" y="2848"/>
                    <a:pt x="5511" y="2814"/>
                    <a:pt x="5468" y="2860"/>
                  </a:cubicBezTo>
                  <a:cubicBezTo>
                    <a:pt x="5468" y="2860"/>
                    <a:pt x="5163" y="2860"/>
                    <a:pt x="5119" y="2860"/>
                  </a:cubicBezTo>
                  <a:cubicBezTo>
                    <a:pt x="5025" y="2860"/>
                    <a:pt x="5014" y="2964"/>
                    <a:pt x="4962" y="2989"/>
                  </a:cubicBezTo>
                  <a:cubicBezTo>
                    <a:pt x="4929" y="2992"/>
                    <a:pt x="4953" y="2995"/>
                    <a:pt x="4895" y="2998"/>
                  </a:cubicBezTo>
                  <a:cubicBezTo>
                    <a:pt x="4838" y="3000"/>
                    <a:pt x="4918" y="3000"/>
                    <a:pt x="4888" y="3023"/>
                  </a:cubicBezTo>
                  <a:cubicBezTo>
                    <a:pt x="4858" y="3046"/>
                    <a:pt x="4861" y="3014"/>
                    <a:pt x="4759" y="3025"/>
                  </a:cubicBezTo>
                  <a:cubicBezTo>
                    <a:pt x="4658" y="3037"/>
                    <a:pt x="4692" y="3032"/>
                    <a:pt x="4616" y="3069"/>
                  </a:cubicBezTo>
                  <a:cubicBezTo>
                    <a:pt x="4540" y="3106"/>
                    <a:pt x="4547" y="3113"/>
                    <a:pt x="4614" y="3129"/>
                  </a:cubicBezTo>
                  <a:cubicBezTo>
                    <a:pt x="4633" y="3177"/>
                    <a:pt x="4540" y="3138"/>
                    <a:pt x="4506" y="3177"/>
                  </a:cubicBezTo>
                  <a:cubicBezTo>
                    <a:pt x="4554" y="3193"/>
                    <a:pt x="4503" y="3185"/>
                    <a:pt x="4476" y="3182"/>
                  </a:cubicBezTo>
                  <a:cubicBezTo>
                    <a:pt x="4409" y="3175"/>
                    <a:pt x="4416" y="3214"/>
                    <a:pt x="4395" y="3212"/>
                  </a:cubicBezTo>
                  <a:cubicBezTo>
                    <a:pt x="4352" y="3207"/>
                    <a:pt x="4377" y="3223"/>
                    <a:pt x="4347" y="3223"/>
                  </a:cubicBezTo>
                  <a:cubicBezTo>
                    <a:pt x="4271" y="3223"/>
                    <a:pt x="4264" y="3299"/>
                    <a:pt x="4238" y="3272"/>
                  </a:cubicBezTo>
                  <a:cubicBezTo>
                    <a:pt x="4213" y="3244"/>
                    <a:pt x="4211" y="3288"/>
                    <a:pt x="4178" y="3260"/>
                  </a:cubicBezTo>
                  <a:cubicBezTo>
                    <a:pt x="4195" y="3226"/>
                    <a:pt x="4199" y="3216"/>
                    <a:pt x="4225" y="3210"/>
                  </a:cubicBezTo>
                  <a:cubicBezTo>
                    <a:pt x="4250" y="3203"/>
                    <a:pt x="4278" y="3205"/>
                    <a:pt x="4257" y="3175"/>
                  </a:cubicBezTo>
                  <a:cubicBezTo>
                    <a:pt x="4236" y="3145"/>
                    <a:pt x="4274" y="3110"/>
                    <a:pt x="4331" y="3088"/>
                  </a:cubicBezTo>
                  <a:cubicBezTo>
                    <a:pt x="4423" y="3051"/>
                    <a:pt x="4333" y="3025"/>
                    <a:pt x="4411" y="2972"/>
                  </a:cubicBezTo>
                  <a:cubicBezTo>
                    <a:pt x="4462" y="2939"/>
                    <a:pt x="4464" y="2929"/>
                    <a:pt x="4462" y="2885"/>
                  </a:cubicBezTo>
                  <a:cubicBezTo>
                    <a:pt x="4460" y="2841"/>
                    <a:pt x="4439" y="2857"/>
                    <a:pt x="4441" y="2841"/>
                  </a:cubicBezTo>
                  <a:cubicBezTo>
                    <a:pt x="4444" y="2825"/>
                    <a:pt x="4469" y="2825"/>
                    <a:pt x="4485" y="2862"/>
                  </a:cubicBezTo>
                  <a:cubicBezTo>
                    <a:pt x="4501" y="2899"/>
                    <a:pt x="4492" y="2920"/>
                    <a:pt x="4510" y="2906"/>
                  </a:cubicBezTo>
                  <a:cubicBezTo>
                    <a:pt x="4529" y="2892"/>
                    <a:pt x="4573" y="2968"/>
                    <a:pt x="4570" y="2894"/>
                  </a:cubicBezTo>
                  <a:cubicBezTo>
                    <a:pt x="4569" y="2850"/>
                    <a:pt x="4605" y="2915"/>
                    <a:pt x="4614" y="2892"/>
                  </a:cubicBezTo>
                  <a:cubicBezTo>
                    <a:pt x="4623" y="2869"/>
                    <a:pt x="4593" y="2878"/>
                    <a:pt x="4598" y="2827"/>
                  </a:cubicBezTo>
                  <a:cubicBezTo>
                    <a:pt x="4603" y="2777"/>
                    <a:pt x="4593" y="2832"/>
                    <a:pt x="4556" y="2770"/>
                  </a:cubicBezTo>
                  <a:cubicBezTo>
                    <a:pt x="4520" y="2708"/>
                    <a:pt x="4508" y="2754"/>
                    <a:pt x="4446" y="2726"/>
                  </a:cubicBezTo>
                  <a:cubicBezTo>
                    <a:pt x="4384" y="2699"/>
                    <a:pt x="4402" y="2724"/>
                    <a:pt x="4326" y="2712"/>
                  </a:cubicBezTo>
                  <a:cubicBezTo>
                    <a:pt x="4250" y="2701"/>
                    <a:pt x="4245" y="2680"/>
                    <a:pt x="4275" y="2666"/>
                  </a:cubicBezTo>
                  <a:cubicBezTo>
                    <a:pt x="4257" y="2662"/>
                    <a:pt x="4235" y="2654"/>
                    <a:pt x="4259" y="2627"/>
                  </a:cubicBezTo>
                  <a:cubicBezTo>
                    <a:pt x="4289" y="2593"/>
                    <a:pt x="4225" y="2590"/>
                    <a:pt x="4248" y="2558"/>
                  </a:cubicBezTo>
                  <a:cubicBezTo>
                    <a:pt x="4264" y="2535"/>
                    <a:pt x="4289" y="2514"/>
                    <a:pt x="4227" y="2524"/>
                  </a:cubicBezTo>
                  <a:cubicBezTo>
                    <a:pt x="4165" y="2533"/>
                    <a:pt x="4197" y="2494"/>
                    <a:pt x="4169" y="2464"/>
                  </a:cubicBezTo>
                  <a:cubicBezTo>
                    <a:pt x="4142" y="2434"/>
                    <a:pt x="4148" y="2399"/>
                    <a:pt x="4116" y="2404"/>
                  </a:cubicBezTo>
                  <a:cubicBezTo>
                    <a:pt x="4061" y="2412"/>
                    <a:pt x="4057" y="2379"/>
                    <a:pt x="4022" y="2384"/>
                  </a:cubicBezTo>
                  <a:cubicBezTo>
                    <a:pt x="4041" y="2414"/>
                    <a:pt x="4038" y="2420"/>
                    <a:pt x="3985" y="2443"/>
                  </a:cubicBezTo>
                  <a:cubicBezTo>
                    <a:pt x="4014" y="2414"/>
                    <a:pt x="4013" y="2390"/>
                    <a:pt x="4001" y="2392"/>
                  </a:cubicBezTo>
                  <a:cubicBezTo>
                    <a:pt x="3978" y="2397"/>
                    <a:pt x="3992" y="2420"/>
                    <a:pt x="3950" y="2443"/>
                  </a:cubicBezTo>
                  <a:cubicBezTo>
                    <a:pt x="3909" y="2466"/>
                    <a:pt x="3957" y="2381"/>
                    <a:pt x="3904" y="2436"/>
                  </a:cubicBezTo>
                  <a:cubicBezTo>
                    <a:pt x="3876" y="2466"/>
                    <a:pt x="3857" y="2488"/>
                    <a:pt x="3776" y="25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4" name="Freeform 53"/>
            <p:cNvSpPr>
              <a:spLocks/>
            </p:cNvSpPr>
            <p:nvPr userDrawn="1"/>
          </p:nvSpPr>
          <p:spPr bwMode="auto">
            <a:xfrm>
              <a:off x="1348681" y="2076393"/>
              <a:ext cx="252143" cy="116483"/>
            </a:xfrm>
            <a:custGeom>
              <a:avLst/>
              <a:gdLst>
                <a:gd name="T0" fmla="*/ 101 w 451"/>
                <a:gd name="T1" fmla="*/ 91 h 208"/>
                <a:gd name="T2" fmla="*/ 182 w 451"/>
                <a:gd name="T3" fmla="*/ 73 h 208"/>
                <a:gd name="T4" fmla="*/ 220 w 451"/>
                <a:gd name="T5" fmla="*/ 86 h 208"/>
                <a:gd name="T6" fmla="*/ 218 w 451"/>
                <a:gd name="T7" fmla="*/ 57 h 208"/>
                <a:gd name="T8" fmla="*/ 259 w 451"/>
                <a:gd name="T9" fmla="*/ 55 h 208"/>
                <a:gd name="T10" fmla="*/ 327 w 451"/>
                <a:gd name="T11" fmla="*/ 33 h 208"/>
                <a:gd name="T12" fmla="*/ 391 w 451"/>
                <a:gd name="T13" fmla="*/ 51 h 208"/>
                <a:gd name="T14" fmla="*/ 415 w 451"/>
                <a:gd name="T15" fmla="*/ 88 h 208"/>
                <a:gd name="T16" fmla="*/ 392 w 451"/>
                <a:gd name="T17" fmla="*/ 140 h 208"/>
                <a:gd name="T18" fmla="*/ 335 w 451"/>
                <a:gd name="T19" fmla="*/ 145 h 208"/>
                <a:gd name="T20" fmla="*/ 334 w 451"/>
                <a:gd name="T21" fmla="*/ 172 h 208"/>
                <a:gd name="T22" fmla="*/ 246 w 451"/>
                <a:gd name="T23" fmla="*/ 181 h 208"/>
                <a:gd name="T24" fmla="*/ 142 w 451"/>
                <a:gd name="T25" fmla="*/ 207 h 208"/>
                <a:gd name="T26" fmla="*/ 147 w 451"/>
                <a:gd name="T27" fmla="*/ 184 h 208"/>
                <a:gd name="T28" fmla="*/ 140 w 451"/>
                <a:gd name="T29" fmla="*/ 171 h 208"/>
                <a:gd name="T30" fmla="*/ 94 w 451"/>
                <a:gd name="T31" fmla="*/ 161 h 208"/>
                <a:gd name="T32" fmla="*/ 101 w 451"/>
                <a:gd name="T33" fmla="*/ 9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 h="208">
                  <a:moveTo>
                    <a:pt x="101" y="91"/>
                  </a:moveTo>
                  <a:cubicBezTo>
                    <a:pt x="128" y="83"/>
                    <a:pt x="165" y="81"/>
                    <a:pt x="182" y="73"/>
                  </a:cubicBezTo>
                  <a:cubicBezTo>
                    <a:pt x="200" y="65"/>
                    <a:pt x="205" y="96"/>
                    <a:pt x="220" y="86"/>
                  </a:cubicBezTo>
                  <a:cubicBezTo>
                    <a:pt x="234" y="77"/>
                    <a:pt x="197" y="67"/>
                    <a:pt x="218" y="57"/>
                  </a:cubicBezTo>
                  <a:cubicBezTo>
                    <a:pt x="239" y="47"/>
                    <a:pt x="254" y="68"/>
                    <a:pt x="259" y="55"/>
                  </a:cubicBezTo>
                  <a:cubicBezTo>
                    <a:pt x="264" y="42"/>
                    <a:pt x="305" y="0"/>
                    <a:pt x="327" y="33"/>
                  </a:cubicBezTo>
                  <a:cubicBezTo>
                    <a:pt x="350" y="65"/>
                    <a:pt x="394" y="21"/>
                    <a:pt x="391" y="51"/>
                  </a:cubicBezTo>
                  <a:cubicBezTo>
                    <a:pt x="388" y="80"/>
                    <a:pt x="451" y="70"/>
                    <a:pt x="415" y="88"/>
                  </a:cubicBezTo>
                  <a:cubicBezTo>
                    <a:pt x="379" y="106"/>
                    <a:pt x="446" y="143"/>
                    <a:pt x="392" y="140"/>
                  </a:cubicBezTo>
                  <a:cubicBezTo>
                    <a:pt x="339" y="137"/>
                    <a:pt x="301" y="135"/>
                    <a:pt x="335" y="145"/>
                  </a:cubicBezTo>
                  <a:cubicBezTo>
                    <a:pt x="370" y="155"/>
                    <a:pt x="391" y="159"/>
                    <a:pt x="334" y="172"/>
                  </a:cubicBezTo>
                  <a:cubicBezTo>
                    <a:pt x="277" y="185"/>
                    <a:pt x="274" y="161"/>
                    <a:pt x="246" y="181"/>
                  </a:cubicBezTo>
                  <a:cubicBezTo>
                    <a:pt x="218" y="200"/>
                    <a:pt x="176" y="205"/>
                    <a:pt x="142" y="207"/>
                  </a:cubicBezTo>
                  <a:cubicBezTo>
                    <a:pt x="107" y="208"/>
                    <a:pt x="112" y="195"/>
                    <a:pt x="147" y="184"/>
                  </a:cubicBezTo>
                  <a:cubicBezTo>
                    <a:pt x="181" y="172"/>
                    <a:pt x="176" y="161"/>
                    <a:pt x="140" y="171"/>
                  </a:cubicBezTo>
                  <a:cubicBezTo>
                    <a:pt x="104" y="181"/>
                    <a:pt x="86" y="190"/>
                    <a:pt x="94" y="161"/>
                  </a:cubicBezTo>
                  <a:cubicBezTo>
                    <a:pt x="103" y="132"/>
                    <a:pt x="0" y="122"/>
                    <a:pt x="101" y="9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5" name="Freeform 54"/>
            <p:cNvSpPr>
              <a:spLocks/>
            </p:cNvSpPr>
            <p:nvPr userDrawn="1"/>
          </p:nvSpPr>
          <p:spPr bwMode="auto">
            <a:xfrm>
              <a:off x="2445800" y="2501604"/>
              <a:ext cx="203135" cy="187746"/>
            </a:xfrm>
            <a:custGeom>
              <a:avLst/>
              <a:gdLst>
                <a:gd name="T0" fmla="*/ 295 w 363"/>
                <a:gd name="T1" fmla="*/ 335 h 336"/>
                <a:gd name="T2" fmla="*/ 225 w 363"/>
                <a:gd name="T3" fmla="*/ 312 h 336"/>
                <a:gd name="T4" fmla="*/ 166 w 363"/>
                <a:gd name="T5" fmla="*/ 274 h 336"/>
                <a:gd name="T6" fmla="*/ 158 w 363"/>
                <a:gd name="T7" fmla="*/ 255 h 336"/>
                <a:gd name="T8" fmla="*/ 121 w 363"/>
                <a:gd name="T9" fmla="*/ 232 h 336"/>
                <a:gd name="T10" fmla="*/ 101 w 363"/>
                <a:gd name="T11" fmla="*/ 187 h 336"/>
                <a:gd name="T12" fmla="*/ 77 w 363"/>
                <a:gd name="T13" fmla="*/ 152 h 336"/>
                <a:gd name="T14" fmla="*/ 51 w 363"/>
                <a:gd name="T15" fmla="*/ 110 h 336"/>
                <a:gd name="T16" fmla="*/ 23 w 363"/>
                <a:gd name="T17" fmla="*/ 97 h 336"/>
                <a:gd name="T18" fmla="*/ 43 w 363"/>
                <a:gd name="T19" fmla="*/ 61 h 336"/>
                <a:gd name="T20" fmla="*/ 26 w 363"/>
                <a:gd name="T21" fmla="*/ 16 h 336"/>
                <a:gd name="T22" fmla="*/ 117 w 363"/>
                <a:gd name="T23" fmla="*/ 17 h 336"/>
                <a:gd name="T24" fmla="*/ 140 w 363"/>
                <a:gd name="T25" fmla="*/ 55 h 336"/>
                <a:gd name="T26" fmla="*/ 213 w 363"/>
                <a:gd name="T27" fmla="*/ 76 h 336"/>
                <a:gd name="T28" fmla="*/ 249 w 363"/>
                <a:gd name="T29" fmla="*/ 95 h 336"/>
                <a:gd name="T30" fmla="*/ 272 w 363"/>
                <a:gd name="T31" fmla="*/ 126 h 336"/>
                <a:gd name="T32" fmla="*/ 285 w 363"/>
                <a:gd name="T33" fmla="*/ 182 h 336"/>
                <a:gd name="T34" fmla="*/ 292 w 363"/>
                <a:gd name="T35" fmla="*/ 213 h 336"/>
                <a:gd name="T36" fmla="*/ 329 w 363"/>
                <a:gd name="T37" fmla="*/ 239 h 336"/>
                <a:gd name="T38" fmla="*/ 344 w 363"/>
                <a:gd name="T39" fmla="*/ 330 h 336"/>
                <a:gd name="T40" fmla="*/ 295 w 363"/>
                <a:gd name="T41"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3" h="336">
                  <a:moveTo>
                    <a:pt x="295" y="335"/>
                  </a:moveTo>
                  <a:cubicBezTo>
                    <a:pt x="267" y="336"/>
                    <a:pt x="258" y="335"/>
                    <a:pt x="225" y="312"/>
                  </a:cubicBezTo>
                  <a:cubicBezTo>
                    <a:pt x="192" y="289"/>
                    <a:pt x="155" y="287"/>
                    <a:pt x="166" y="274"/>
                  </a:cubicBezTo>
                  <a:cubicBezTo>
                    <a:pt x="178" y="261"/>
                    <a:pt x="189" y="250"/>
                    <a:pt x="158" y="255"/>
                  </a:cubicBezTo>
                  <a:cubicBezTo>
                    <a:pt x="127" y="260"/>
                    <a:pt x="137" y="252"/>
                    <a:pt x="121" y="232"/>
                  </a:cubicBezTo>
                  <a:cubicBezTo>
                    <a:pt x="104" y="213"/>
                    <a:pt x="119" y="208"/>
                    <a:pt x="101" y="187"/>
                  </a:cubicBezTo>
                  <a:cubicBezTo>
                    <a:pt x="83" y="165"/>
                    <a:pt x="75" y="175"/>
                    <a:pt x="77" y="152"/>
                  </a:cubicBezTo>
                  <a:cubicBezTo>
                    <a:pt x="78" y="130"/>
                    <a:pt x="52" y="130"/>
                    <a:pt x="51" y="110"/>
                  </a:cubicBezTo>
                  <a:cubicBezTo>
                    <a:pt x="49" y="91"/>
                    <a:pt x="0" y="115"/>
                    <a:pt x="23" y="97"/>
                  </a:cubicBezTo>
                  <a:cubicBezTo>
                    <a:pt x="46" y="79"/>
                    <a:pt x="33" y="76"/>
                    <a:pt x="43" y="61"/>
                  </a:cubicBezTo>
                  <a:cubicBezTo>
                    <a:pt x="52" y="47"/>
                    <a:pt x="25" y="50"/>
                    <a:pt x="26" y="16"/>
                  </a:cubicBezTo>
                  <a:cubicBezTo>
                    <a:pt x="69" y="11"/>
                    <a:pt x="87" y="0"/>
                    <a:pt x="117" y="17"/>
                  </a:cubicBezTo>
                  <a:cubicBezTo>
                    <a:pt x="148" y="35"/>
                    <a:pt x="109" y="50"/>
                    <a:pt x="140" y="55"/>
                  </a:cubicBezTo>
                  <a:cubicBezTo>
                    <a:pt x="171" y="60"/>
                    <a:pt x="194" y="55"/>
                    <a:pt x="213" y="76"/>
                  </a:cubicBezTo>
                  <a:cubicBezTo>
                    <a:pt x="233" y="97"/>
                    <a:pt x="231" y="89"/>
                    <a:pt x="249" y="95"/>
                  </a:cubicBezTo>
                  <a:cubicBezTo>
                    <a:pt x="267" y="102"/>
                    <a:pt x="267" y="100"/>
                    <a:pt x="272" y="126"/>
                  </a:cubicBezTo>
                  <a:cubicBezTo>
                    <a:pt x="277" y="152"/>
                    <a:pt x="297" y="174"/>
                    <a:pt x="285" y="182"/>
                  </a:cubicBezTo>
                  <a:cubicBezTo>
                    <a:pt x="274" y="190"/>
                    <a:pt x="274" y="196"/>
                    <a:pt x="292" y="213"/>
                  </a:cubicBezTo>
                  <a:cubicBezTo>
                    <a:pt x="310" y="229"/>
                    <a:pt x="323" y="213"/>
                    <a:pt x="329" y="239"/>
                  </a:cubicBezTo>
                  <a:cubicBezTo>
                    <a:pt x="336" y="265"/>
                    <a:pt x="363" y="330"/>
                    <a:pt x="344" y="330"/>
                  </a:cubicBezTo>
                  <a:cubicBezTo>
                    <a:pt x="324" y="330"/>
                    <a:pt x="319" y="333"/>
                    <a:pt x="295" y="3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6" name="Freeform 55"/>
            <p:cNvSpPr>
              <a:spLocks/>
            </p:cNvSpPr>
            <p:nvPr userDrawn="1"/>
          </p:nvSpPr>
          <p:spPr bwMode="auto">
            <a:xfrm>
              <a:off x="5397652" y="1251541"/>
              <a:ext cx="1219758" cy="567737"/>
            </a:xfrm>
            <a:custGeom>
              <a:avLst/>
              <a:gdLst>
                <a:gd name="T0" fmla="*/ 533 w 2181"/>
                <a:gd name="T1" fmla="*/ 846 h 1015"/>
                <a:gd name="T2" fmla="*/ 653 w 2181"/>
                <a:gd name="T3" fmla="*/ 810 h 1015"/>
                <a:gd name="T4" fmla="*/ 800 w 2181"/>
                <a:gd name="T5" fmla="*/ 800 h 1015"/>
                <a:gd name="T6" fmla="*/ 989 w 2181"/>
                <a:gd name="T7" fmla="*/ 904 h 1015"/>
                <a:gd name="T8" fmla="*/ 1165 w 2181"/>
                <a:gd name="T9" fmla="*/ 947 h 1015"/>
                <a:gd name="T10" fmla="*/ 1458 w 2181"/>
                <a:gd name="T11" fmla="*/ 996 h 1015"/>
                <a:gd name="T12" fmla="*/ 1363 w 2181"/>
                <a:gd name="T13" fmla="*/ 885 h 1015"/>
                <a:gd name="T14" fmla="*/ 1498 w 2181"/>
                <a:gd name="T15" fmla="*/ 865 h 1015"/>
                <a:gd name="T16" fmla="*/ 1559 w 2181"/>
                <a:gd name="T17" fmla="*/ 787 h 1015"/>
                <a:gd name="T18" fmla="*/ 1438 w 2181"/>
                <a:gd name="T19" fmla="*/ 680 h 1015"/>
                <a:gd name="T20" fmla="*/ 1528 w 2181"/>
                <a:gd name="T21" fmla="*/ 608 h 1015"/>
                <a:gd name="T22" fmla="*/ 1669 w 2181"/>
                <a:gd name="T23" fmla="*/ 605 h 1015"/>
                <a:gd name="T24" fmla="*/ 1757 w 2181"/>
                <a:gd name="T25" fmla="*/ 732 h 1015"/>
                <a:gd name="T26" fmla="*/ 1816 w 2181"/>
                <a:gd name="T27" fmla="*/ 641 h 1015"/>
                <a:gd name="T28" fmla="*/ 2007 w 2181"/>
                <a:gd name="T29" fmla="*/ 563 h 1015"/>
                <a:gd name="T30" fmla="*/ 2057 w 2181"/>
                <a:gd name="T31" fmla="*/ 475 h 1015"/>
                <a:gd name="T32" fmla="*/ 1925 w 2181"/>
                <a:gd name="T33" fmla="*/ 449 h 1015"/>
                <a:gd name="T34" fmla="*/ 1761 w 2181"/>
                <a:gd name="T35" fmla="*/ 403 h 1015"/>
                <a:gd name="T36" fmla="*/ 1813 w 2181"/>
                <a:gd name="T37" fmla="*/ 309 h 1015"/>
                <a:gd name="T38" fmla="*/ 1653 w 2181"/>
                <a:gd name="T39" fmla="*/ 267 h 1015"/>
                <a:gd name="T40" fmla="*/ 1603 w 2181"/>
                <a:gd name="T41" fmla="*/ 166 h 1015"/>
                <a:gd name="T42" fmla="*/ 1305 w 2181"/>
                <a:gd name="T43" fmla="*/ 68 h 1015"/>
                <a:gd name="T44" fmla="*/ 1152 w 2181"/>
                <a:gd name="T45" fmla="*/ 130 h 1015"/>
                <a:gd name="T46" fmla="*/ 961 w 2181"/>
                <a:gd name="T47" fmla="*/ 140 h 1015"/>
                <a:gd name="T48" fmla="*/ 935 w 2181"/>
                <a:gd name="T49" fmla="*/ 8 h 1015"/>
                <a:gd name="T50" fmla="*/ 585 w 2181"/>
                <a:gd name="T51" fmla="*/ 81 h 1015"/>
                <a:gd name="T52" fmla="*/ 422 w 2181"/>
                <a:gd name="T53" fmla="*/ 138 h 1015"/>
                <a:gd name="T54" fmla="*/ 300 w 2181"/>
                <a:gd name="T55" fmla="*/ 39 h 1015"/>
                <a:gd name="T56" fmla="*/ 101 w 2181"/>
                <a:gd name="T57" fmla="*/ 202 h 1015"/>
                <a:gd name="T58" fmla="*/ 370 w 2181"/>
                <a:gd name="T59" fmla="*/ 277 h 1015"/>
                <a:gd name="T60" fmla="*/ 503 w 2181"/>
                <a:gd name="T61" fmla="*/ 288 h 1015"/>
                <a:gd name="T62" fmla="*/ 637 w 2181"/>
                <a:gd name="T63" fmla="*/ 275 h 1015"/>
                <a:gd name="T64" fmla="*/ 775 w 2181"/>
                <a:gd name="T65" fmla="*/ 293 h 1015"/>
                <a:gd name="T66" fmla="*/ 901 w 2181"/>
                <a:gd name="T67" fmla="*/ 257 h 1015"/>
                <a:gd name="T68" fmla="*/ 1051 w 2181"/>
                <a:gd name="T69" fmla="*/ 345 h 1015"/>
                <a:gd name="T70" fmla="*/ 1150 w 2181"/>
                <a:gd name="T71" fmla="*/ 376 h 1015"/>
                <a:gd name="T72" fmla="*/ 1113 w 2181"/>
                <a:gd name="T73" fmla="*/ 511 h 1015"/>
                <a:gd name="T74" fmla="*/ 1233 w 2181"/>
                <a:gd name="T75" fmla="*/ 543 h 1015"/>
                <a:gd name="T76" fmla="*/ 1161 w 2181"/>
                <a:gd name="T77" fmla="*/ 647 h 1015"/>
                <a:gd name="T78" fmla="*/ 1103 w 2181"/>
                <a:gd name="T79" fmla="*/ 592 h 1015"/>
                <a:gd name="T80" fmla="*/ 995 w 2181"/>
                <a:gd name="T81" fmla="*/ 667 h 1015"/>
                <a:gd name="T82" fmla="*/ 731 w 2181"/>
                <a:gd name="T83" fmla="*/ 680 h 1015"/>
                <a:gd name="T84" fmla="*/ 484 w 2181"/>
                <a:gd name="T85" fmla="*/ 774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1" h="1015">
                  <a:moveTo>
                    <a:pt x="484" y="774"/>
                  </a:moveTo>
                  <a:cubicBezTo>
                    <a:pt x="471" y="821"/>
                    <a:pt x="503" y="794"/>
                    <a:pt x="487" y="820"/>
                  </a:cubicBezTo>
                  <a:cubicBezTo>
                    <a:pt x="471" y="846"/>
                    <a:pt x="513" y="846"/>
                    <a:pt x="533" y="846"/>
                  </a:cubicBezTo>
                  <a:cubicBezTo>
                    <a:pt x="552" y="846"/>
                    <a:pt x="604" y="861"/>
                    <a:pt x="585" y="839"/>
                  </a:cubicBezTo>
                  <a:cubicBezTo>
                    <a:pt x="565" y="818"/>
                    <a:pt x="627" y="830"/>
                    <a:pt x="608" y="818"/>
                  </a:cubicBezTo>
                  <a:cubicBezTo>
                    <a:pt x="588" y="807"/>
                    <a:pt x="676" y="833"/>
                    <a:pt x="653" y="810"/>
                  </a:cubicBezTo>
                  <a:cubicBezTo>
                    <a:pt x="615" y="772"/>
                    <a:pt x="786" y="868"/>
                    <a:pt x="754" y="822"/>
                  </a:cubicBezTo>
                  <a:cubicBezTo>
                    <a:pt x="735" y="792"/>
                    <a:pt x="702" y="745"/>
                    <a:pt x="722" y="768"/>
                  </a:cubicBezTo>
                  <a:cubicBezTo>
                    <a:pt x="741" y="791"/>
                    <a:pt x="767" y="817"/>
                    <a:pt x="800" y="800"/>
                  </a:cubicBezTo>
                  <a:cubicBezTo>
                    <a:pt x="832" y="784"/>
                    <a:pt x="745" y="836"/>
                    <a:pt x="793" y="846"/>
                  </a:cubicBezTo>
                  <a:cubicBezTo>
                    <a:pt x="842" y="856"/>
                    <a:pt x="901" y="862"/>
                    <a:pt x="922" y="888"/>
                  </a:cubicBezTo>
                  <a:cubicBezTo>
                    <a:pt x="943" y="914"/>
                    <a:pt x="969" y="927"/>
                    <a:pt x="989" y="904"/>
                  </a:cubicBezTo>
                  <a:cubicBezTo>
                    <a:pt x="1008" y="882"/>
                    <a:pt x="972" y="940"/>
                    <a:pt x="1025" y="944"/>
                  </a:cubicBezTo>
                  <a:cubicBezTo>
                    <a:pt x="1077" y="947"/>
                    <a:pt x="1124" y="984"/>
                    <a:pt x="1132" y="957"/>
                  </a:cubicBezTo>
                  <a:cubicBezTo>
                    <a:pt x="1152" y="891"/>
                    <a:pt x="1142" y="944"/>
                    <a:pt x="1165" y="947"/>
                  </a:cubicBezTo>
                  <a:cubicBezTo>
                    <a:pt x="1187" y="950"/>
                    <a:pt x="1207" y="927"/>
                    <a:pt x="1217" y="944"/>
                  </a:cubicBezTo>
                  <a:cubicBezTo>
                    <a:pt x="1226" y="960"/>
                    <a:pt x="1334" y="1009"/>
                    <a:pt x="1360" y="986"/>
                  </a:cubicBezTo>
                  <a:cubicBezTo>
                    <a:pt x="1386" y="963"/>
                    <a:pt x="1425" y="1015"/>
                    <a:pt x="1458" y="996"/>
                  </a:cubicBezTo>
                  <a:cubicBezTo>
                    <a:pt x="1491" y="977"/>
                    <a:pt x="1425" y="966"/>
                    <a:pt x="1451" y="953"/>
                  </a:cubicBezTo>
                  <a:cubicBezTo>
                    <a:pt x="1477" y="940"/>
                    <a:pt x="1481" y="931"/>
                    <a:pt x="1428" y="927"/>
                  </a:cubicBezTo>
                  <a:cubicBezTo>
                    <a:pt x="1376" y="924"/>
                    <a:pt x="1426" y="885"/>
                    <a:pt x="1363" y="885"/>
                  </a:cubicBezTo>
                  <a:cubicBezTo>
                    <a:pt x="1341" y="885"/>
                    <a:pt x="1373" y="849"/>
                    <a:pt x="1288" y="830"/>
                  </a:cubicBezTo>
                  <a:cubicBezTo>
                    <a:pt x="1370" y="836"/>
                    <a:pt x="1412" y="862"/>
                    <a:pt x="1425" y="839"/>
                  </a:cubicBezTo>
                  <a:cubicBezTo>
                    <a:pt x="1438" y="817"/>
                    <a:pt x="1487" y="888"/>
                    <a:pt x="1498" y="865"/>
                  </a:cubicBezTo>
                  <a:cubicBezTo>
                    <a:pt x="1510" y="843"/>
                    <a:pt x="1552" y="888"/>
                    <a:pt x="1565" y="865"/>
                  </a:cubicBezTo>
                  <a:cubicBezTo>
                    <a:pt x="1578" y="843"/>
                    <a:pt x="1588" y="849"/>
                    <a:pt x="1565" y="833"/>
                  </a:cubicBezTo>
                  <a:cubicBezTo>
                    <a:pt x="1542" y="817"/>
                    <a:pt x="1604" y="804"/>
                    <a:pt x="1559" y="787"/>
                  </a:cubicBezTo>
                  <a:cubicBezTo>
                    <a:pt x="1513" y="771"/>
                    <a:pt x="1604" y="765"/>
                    <a:pt x="1546" y="748"/>
                  </a:cubicBezTo>
                  <a:cubicBezTo>
                    <a:pt x="1487" y="732"/>
                    <a:pt x="1520" y="700"/>
                    <a:pt x="1471" y="703"/>
                  </a:cubicBezTo>
                  <a:cubicBezTo>
                    <a:pt x="1422" y="706"/>
                    <a:pt x="1412" y="690"/>
                    <a:pt x="1438" y="680"/>
                  </a:cubicBezTo>
                  <a:cubicBezTo>
                    <a:pt x="1464" y="670"/>
                    <a:pt x="1402" y="614"/>
                    <a:pt x="1448" y="634"/>
                  </a:cubicBezTo>
                  <a:cubicBezTo>
                    <a:pt x="1542" y="675"/>
                    <a:pt x="1438" y="566"/>
                    <a:pt x="1477" y="592"/>
                  </a:cubicBezTo>
                  <a:cubicBezTo>
                    <a:pt x="1516" y="618"/>
                    <a:pt x="1500" y="618"/>
                    <a:pt x="1528" y="608"/>
                  </a:cubicBezTo>
                  <a:cubicBezTo>
                    <a:pt x="1555" y="599"/>
                    <a:pt x="1582" y="592"/>
                    <a:pt x="1588" y="628"/>
                  </a:cubicBezTo>
                  <a:cubicBezTo>
                    <a:pt x="1595" y="664"/>
                    <a:pt x="1617" y="618"/>
                    <a:pt x="1621" y="638"/>
                  </a:cubicBezTo>
                  <a:cubicBezTo>
                    <a:pt x="1624" y="657"/>
                    <a:pt x="1647" y="631"/>
                    <a:pt x="1669" y="605"/>
                  </a:cubicBezTo>
                  <a:cubicBezTo>
                    <a:pt x="1692" y="579"/>
                    <a:pt x="1634" y="657"/>
                    <a:pt x="1676" y="664"/>
                  </a:cubicBezTo>
                  <a:cubicBezTo>
                    <a:pt x="1718" y="670"/>
                    <a:pt x="1682" y="706"/>
                    <a:pt x="1709" y="690"/>
                  </a:cubicBezTo>
                  <a:cubicBezTo>
                    <a:pt x="1735" y="673"/>
                    <a:pt x="1718" y="745"/>
                    <a:pt x="1757" y="732"/>
                  </a:cubicBezTo>
                  <a:cubicBezTo>
                    <a:pt x="1797" y="719"/>
                    <a:pt x="1780" y="700"/>
                    <a:pt x="1764" y="680"/>
                  </a:cubicBezTo>
                  <a:cubicBezTo>
                    <a:pt x="1748" y="660"/>
                    <a:pt x="1816" y="693"/>
                    <a:pt x="1790" y="664"/>
                  </a:cubicBezTo>
                  <a:cubicBezTo>
                    <a:pt x="1764" y="634"/>
                    <a:pt x="1845" y="700"/>
                    <a:pt x="1816" y="641"/>
                  </a:cubicBezTo>
                  <a:cubicBezTo>
                    <a:pt x="1787" y="582"/>
                    <a:pt x="1884" y="667"/>
                    <a:pt x="1875" y="621"/>
                  </a:cubicBezTo>
                  <a:cubicBezTo>
                    <a:pt x="1865" y="576"/>
                    <a:pt x="1959" y="628"/>
                    <a:pt x="1935" y="586"/>
                  </a:cubicBezTo>
                  <a:cubicBezTo>
                    <a:pt x="1910" y="543"/>
                    <a:pt x="2028" y="608"/>
                    <a:pt x="2007" y="563"/>
                  </a:cubicBezTo>
                  <a:cubicBezTo>
                    <a:pt x="1985" y="517"/>
                    <a:pt x="2116" y="587"/>
                    <a:pt x="2090" y="547"/>
                  </a:cubicBezTo>
                  <a:cubicBezTo>
                    <a:pt x="2063" y="506"/>
                    <a:pt x="2181" y="527"/>
                    <a:pt x="2122" y="511"/>
                  </a:cubicBezTo>
                  <a:cubicBezTo>
                    <a:pt x="2063" y="495"/>
                    <a:pt x="2106" y="446"/>
                    <a:pt x="2057" y="475"/>
                  </a:cubicBezTo>
                  <a:cubicBezTo>
                    <a:pt x="2008" y="504"/>
                    <a:pt x="1998" y="507"/>
                    <a:pt x="2002" y="488"/>
                  </a:cubicBezTo>
                  <a:cubicBezTo>
                    <a:pt x="2005" y="468"/>
                    <a:pt x="1998" y="452"/>
                    <a:pt x="1969" y="467"/>
                  </a:cubicBezTo>
                  <a:cubicBezTo>
                    <a:pt x="1940" y="481"/>
                    <a:pt x="1966" y="433"/>
                    <a:pt x="1925" y="449"/>
                  </a:cubicBezTo>
                  <a:cubicBezTo>
                    <a:pt x="1884" y="465"/>
                    <a:pt x="1914" y="413"/>
                    <a:pt x="1884" y="429"/>
                  </a:cubicBezTo>
                  <a:cubicBezTo>
                    <a:pt x="1855" y="446"/>
                    <a:pt x="1901" y="381"/>
                    <a:pt x="1845" y="407"/>
                  </a:cubicBezTo>
                  <a:cubicBezTo>
                    <a:pt x="1790" y="433"/>
                    <a:pt x="1809" y="384"/>
                    <a:pt x="1761" y="403"/>
                  </a:cubicBezTo>
                  <a:cubicBezTo>
                    <a:pt x="1787" y="381"/>
                    <a:pt x="1855" y="394"/>
                    <a:pt x="1829" y="364"/>
                  </a:cubicBezTo>
                  <a:cubicBezTo>
                    <a:pt x="1803" y="335"/>
                    <a:pt x="1712" y="381"/>
                    <a:pt x="1682" y="364"/>
                  </a:cubicBezTo>
                  <a:cubicBezTo>
                    <a:pt x="1653" y="348"/>
                    <a:pt x="1847" y="337"/>
                    <a:pt x="1813" y="309"/>
                  </a:cubicBezTo>
                  <a:cubicBezTo>
                    <a:pt x="1779" y="281"/>
                    <a:pt x="1816" y="277"/>
                    <a:pt x="1774" y="251"/>
                  </a:cubicBezTo>
                  <a:cubicBezTo>
                    <a:pt x="1731" y="224"/>
                    <a:pt x="1722" y="244"/>
                    <a:pt x="1666" y="270"/>
                  </a:cubicBezTo>
                  <a:cubicBezTo>
                    <a:pt x="1611" y="296"/>
                    <a:pt x="1621" y="293"/>
                    <a:pt x="1653" y="267"/>
                  </a:cubicBezTo>
                  <a:cubicBezTo>
                    <a:pt x="1686" y="241"/>
                    <a:pt x="1748" y="224"/>
                    <a:pt x="1718" y="215"/>
                  </a:cubicBezTo>
                  <a:cubicBezTo>
                    <a:pt x="1689" y="205"/>
                    <a:pt x="1676" y="195"/>
                    <a:pt x="1637" y="221"/>
                  </a:cubicBezTo>
                  <a:cubicBezTo>
                    <a:pt x="1598" y="247"/>
                    <a:pt x="1630" y="140"/>
                    <a:pt x="1603" y="166"/>
                  </a:cubicBezTo>
                  <a:cubicBezTo>
                    <a:pt x="1575" y="192"/>
                    <a:pt x="1581" y="128"/>
                    <a:pt x="1497" y="146"/>
                  </a:cubicBezTo>
                  <a:cubicBezTo>
                    <a:pt x="1468" y="153"/>
                    <a:pt x="1438" y="127"/>
                    <a:pt x="1406" y="132"/>
                  </a:cubicBezTo>
                  <a:cubicBezTo>
                    <a:pt x="1373" y="137"/>
                    <a:pt x="1383" y="67"/>
                    <a:pt x="1305" y="68"/>
                  </a:cubicBezTo>
                  <a:cubicBezTo>
                    <a:pt x="1226" y="70"/>
                    <a:pt x="1152" y="78"/>
                    <a:pt x="1214" y="117"/>
                  </a:cubicBezTo>
                  <a:cubicBezTo>
                    <a:pt x="1275" y="156"/>
                    <a:pt x="1158" y="107"/>
                    <a:pt x="1220" y="172"/>
                  </a:cubicBezTo>
                  <a:cubicBezTo>
                    <a:pt x="1282" y="237"/>
                    <a:pt x="1165" y="104"/>
                    <a:pt x="1152" y="130"/>
                  </a:cubicBezTo>
                  <a:cubicBezTo>
                    <a:pt x="1139" y="156"/>
                    <a:pt x="1142" y="36"/>
                    <a:pt x="1096" y="94"/>
                  </a:cubicBezTo>
                  <a:cubicBezTo>
                    <a:pt x="1051" y="153"/>
                    <a:pt x="1064" y="72"/>
                    <a:pt x="1031" y="114"/>
                  </a:cubicBezTo>
                  <a:cubicBezTo>
                    <a:pt x="999" y="156"/>
                    <a:pt x="935" y="176"/>
                    <a:pt x="961" y="140"/>
                  </a:cubicBezTo>
                  <a:cubicBezTo>
                    <a:pt x="987" y="104"/>
                    <a:pt x="1016" y="85"/>
                    <a:pt x="974" y="86"/>
                  </a:cubicBezTo>
                  <a:cubicBezTo>
                    <a:pt x="932" y="88"/>
                    <a:pt x="987" y="68"/>
                    <a:pt x="968" y="49"/>
                  </a:cubicBezTo>
                  <a:cubicBezTo>
                    <a:pt x="948" y="29"/>
                    <a:pt x="963" y="0"/>
                    <a:pt x="935" y="8"/>
                  </a:cubicBezTo>
                  <a:cubicBezTo>
                    <a:pt x="907" y="16"/>
                    <a:pt x="828" y="6"/>
                    <a:pt x="761" y="26"/>
                  </a:cubicBezTo>
                  <a:cubicBezTo>
                    <a:pt x="694" y="45"/>
                    <a:pt x="702" y="33"/>
                    <a:pt x="660" y="52"/>
                  </a:cubicBezTo>
                  <a:cubicBezTo>
                    <a:pt x="618" y="72"/>
                    <a:pt x="507" y="67"/>
                    <a:pt x="585" y="81"/>
                  </a:cubicBezTo>
                  <a:cubicBezTo>
                    <a:pt x="614" y="87"/>
                    <a:pt x="416" y="102"/>
                    <a:pt x="525" y="150"/>
                  </a:cubicBezTo>
                  <a:cubicBezTo>
                    <a:pt x="593" y="179"/>
                    <a:pt x="393" y="129"/>
                    <a:pt x="412" y="224"/>
                  </a:cubicBezTo>
                  <a:cubicBezTo>
                    <a:pt x="378" y="198"/>
                    <a:pt x="383" y="153"/>
                    <a:pt x="422" y="138"/>
                  </a:cubicBezTo>
                  <a:cubicBezTo>
                    <a:pt x="465" y="122"/>
                    <a:pt x="461" y="90"/>
                    <a:pt x="492" y="72"/>
                  </a:cubicBezTo>
                  <a:cubicBezTo>
                    <a:pt x="533" y="47"/>
                    <a:pt x="556" y="19"/>
                    <a:pt x="474" y="19"/>
                  </a:cubicBezTo>
                  <a:cubicBezTo>
                    <a:pt x="393" y="19"/>
                    <a:pt x="357" y="24"/>
                    <a:pt x="300" y="39"/>
                  </a:cubicBezTo>
                  <a:cubicBezTo>
                    <a:pt x="276" y="46"/>
                    <a:pt x="243" y="57"/>
                    <a:pt x="223" y="72"/>
                  </a:cubicBezTo>
                  <a:cubicBezTo>
                    <a:pt x="180" y="104"/>
                    <a:pt x="198" y="113"/>
                    <a:pt x="124" y="140"/>
                  </a:cubicBezTo>
                  <a:cubicBezTo>
                    <a:pt x="39" y="171"/>
                    <a:pt x="153" y="198"/>
                    <a:pt x="101" y="202"/>
                  </a:cubicBezTo>
                  <a:cubicBezTo>
                    <a:pt x="0" y="208"/>
                    <a:pt x="113" y="312"/>
                    <a:pt x="197" y="289"/>
                  </a:cubicBezTo>
                  <a:cubicBezTo>
                    <a:pt x="282" y="267"/>
                    <a:pt x="249" y="286"/>
                    <a:pt x="298" y="267"/>
                  </a:cubicBezTo>
                  <a:cubicBezTo>
                    <a:pt x="347" y="247"/>
                    <a:pt x="328" y="273"/>
                    <a:pt x="370" y="277"/>
                  </a:cubicBezTo>
                  <a:cubicBezTo>
                    <a:pt x="412" y="280"/>
                    <a:pt x="429" y="299"/>
                    <a:pt x="455" y="280"/>
                  </a:cubicBezTo>
                  <a:cubicBezTo>
                    <a:pt x="481" y="260"/>
                    <a:pt x="481" y="260"/>
                    <a:pt x="503" y="254"/>
                  </a:cubicBezTo>
                  <a:cubicBezTo>
                    <a:pt x="477" y="280"/>
                    <a:pt x="468" y="289"/>
                    <a:pt x="503" y="288"/>
                  </a:cubicBezTo>
                  <a:cubicBezTo>
                    <a:pt x="539" y="286"/>
                    <a:pt x="520" y="306"/>
                    <a:pt x="549" y="293"/>
                  </a:cubicBezTo>
                  <a:cubicBezTo>
                    <a:pt x="578" y="280"/>
                    <a:pt x="588" y="343"/>
                    <a:pt x="614" y="320"/>
                  </a:cubicBezTo>
                  <a:cubicBezTo>
                    <a:pt x="640" y="297"/>
                    <a:pt x="598" y="247"/>
                    <a:pt x="637" y="275"/>
                  </a:cubicBezTo>
                  <a:cubicBezTo>
                    <a:pt x="676" y="303"/>
                    <a:pt x="666" y="335"/>
                    <a:pt x="712" y="319"/>
                  </a:cubicBezTo>
                  <a:cubicBezTo>
                    <a:pt x="758" y="303"/>
                    <a:pt x="647" y="277"/>
                    <a:pt x="683" y="268"/>
                  </a:cubicBezTo>
                  <a:cubicBezTo>
                    <a:pt x="718" y="260"/>
                    <a:pt x="737" y="310"/>
                    <a:pt x="775" y="293"/>
                  </a:cubicBezTo>
                  <a:cubicBezTo>
                    <a:pt x="812" y="277"/>
                    <a:pt x="832" y="247"/>
                    <a:pt x="777" y="215"/>
                  </a:cubicBezTo>
                  <a:cubicBezTo>
                    <a:pt x="836" y="247"/>
                    <a:pt x="852" y="280"/>
                    <a:pt x="859" y="247"/>
                  </a:cubicBezTo>
                  <a:cubicBezTo>
                    <a:pt x="865" y="215"/>
                    <a:pt x="849" y="257"/>
                    <a:pt x="901" y="257"/>
                  </a:cubicBezTo>
                  <a:cubicBezTo>
                    <a:pt x="953" y="257"/>
                    <a:pt x="937" y="299"/>
                    <a:pt x="972" y="289"/>
                  </a:cubicBezTo>
                  <a:cubicBezTo>
                    <a:pt x="1008" y="280"/>
                    <a:pt x="976" y="322"/>
                    <a:pt x="1012" y="319"/>
                  </a:cubicBezTo>
                  <a:cubicBezTo>
                    <a:pt x="1047" y="316"/>
                    <a:pt x="1090" y="338"/>
                    <a:pt x="1051" y="345"/>
                  </a:cubicBezTo>
                  <a:cubicBezTo>
                    <a:pt x="1012" y="351"/>
                    <a:pt x="979" y="387"/>
                    <a:pt x="1031" y="390"/>
                  </a:cubicBezTo>
                  <a:cubicBezTo>
                    <a:pt x="1083" y="394"/>
                    <a:pt x="1051" y="358"/>
                    <a:pt x="1080" y="361"/>
                  </a:cubicBezTo>
                  <a:cubicBezTo>
                    <a:pt x="1109" y="364"/>
                    <a:pt x="1132" y="355"/>
                    <a:pt x="1150" y="376"/>
                  </a:cubicBezTo>
                  <a:cubicBezTo>
                    <a:pt x="1168" y="397"/>
                    <a:pt x="1200" y="377"/>
                    <a:pt x="1204" y="410"/>
                  </a:cubicBezTo>
                  <a:cubicBezTo>
                    <a:pt x="1207" y="442"/>
                    <a:pt x="1256" y="472"/>
                    <a:pt x="1207" y="485"/>
                  </a:cubicBezTo>
                  <a:cubicBezTo>
                    <a:pt x="1158" y="498"/>
                    <a:pt x="1155" y="485"/>
                    <a:pt x="1113" y="511"/>
                  </a:cubicBezTo>
                  <a:cubicBezTo>
                    <a:pt x="1070" y="537"/>
                    <a:pt x="995" y="547"/>
                    <a:pt x="1044" y="558"/>
                  </a:cubicBezTo>
                  <a:cubicBezTo>
                    <a:pt x="1093" y="569"/>
                    <a:pt x="1122" y="599"/>
                    <a:pt x="1158" y="576"/>
                  </a:cubicBezTo>
                  <a:cubicBezTo>
                    <a:pt x="1194" y="553"/>
                    <a:pt x="1233" y="508"/>
                    <a:pt x="1233" y="543"/>
                  </a:cubicBezTo>
                  <a:cubicBezTo>
                    <a:pt x="1233" y="579"/>
                    <a:pt x="1230" y="592"/>
                    <a:pt x="1285" y="592"/>
                  </a:cubicBezTo>
                  <a:cubicBezTo>
                    <a:pt x="1341" y="592"/>
                    <a:pt x="1308" y="602"/>
                    <a:pt x="1256" y="618"/>
                  </a:cubicBezTo>
                  <a:cubicBezTo>
                    <a:pt x="1204" y="634"/>
                    <a:pt x="1207" y="602"/>
                    <a:pt x="1161" y="647"/>
                  </a:cubicBezTo>
                  <a:cubicBezTo>
                    <a:pt x="1116" y="693"/>
                    <a:pt x="1090" y="696"/>
                    <a:pt x="1100" y="673"/>
                  </a:cubicBezTo>
                  <a:cubicBezTo>
                    <a:pt x="1109" y="651"/>
                    <a:pt x="1096" y="651"/>
                    <a:pt x="1119" y="628"/>
                  </a:cubicBezTo>
                  <a:cubicBezTo>
                    <a:pt x="1142" y="605"/>
                    <a:pt x="1135" y="599"/>
                    <a:pt x="1103" y="592"/>
                  </a:cubicBezTo>
                  <a:cubicBezTo>
                    <a:pt x="1070" y="586"/>
                    <a:pt x="1018" y="553"/>
                    <a:pt x="999" y="568"/>
                  </a:cubicBezTo>
                  <a:cubicBezTo>
                    <a:pt x="979" y="582"/>
                    <a:pt x="930" y="582"/>
                    <a:pt x="917" y="602"/>
                  </a:cubicBezTo>
                  <a:cubicBezTo>
                    <a:pt x="904" y="621"/>
                    <a:pt x="989" y="638"/>
                    <a:pt x="995" y="667"/>
                  </a:cubicBezTo>
                  <a:cubicBezTo>
                    <a:pt x="943" y="648"/>
                    <a:pt x="875" y="631"/>
                    <a:pt x="894" y="654"/>
                  </a:cubicBezTo>
                  <a:cubicBezTo>
                    <a:pt x="914" y="677"/>
                    <a:pt x="793" y="651"/>
                    <a:pt x="823" y="670"/>
                  </a:cubicBezTo>
                  <a:cubicBezTo>
                    <a:pt x="852" y="690"/>
                    <a:pt x="689" y="657"/>
                    <a:pt x="731" y="680"/>
                  </a:cubicBezTo>
                  <a:cubicBezTo>
                    <a:pt x="774" y="703"/>
                    <a:pt x="520" y="634"/>
                    <a:pt x="595" y="685"/>
                  </a:cubicBezTo>
                  <a:cubicBezTo>
                    <a:pt x="670" y="735"/>
                    <a:pt x="442" y="670"/>
                    <a:pt x="510" y="709"/>
                  </a:cubicBezTo>
                  <a:cubicBezTo>
                    <a:pt x="578" y="748"/>
                    <a:pt x="503" y="706"/>
                    <a:pt x="484" y="77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2" name="Freeform 56"/>
            <p:cNvSpPr>
              <a:spLocks/>
            </p:cNvSpPr>
            <p:nvPr userDrawn="1"/>
          </p:nvSpPr>
          <p:spPr bwMode="auto">
            <a:xfrm>
              <a:off x="4119179" y="1258881"/>
              <a:ext cx="771109" cy="214736"/>
            </a:xfrm>
            <a:custGeom>
              <a:avLst/>
              <a:gdLst>
                <a:gd name="T0" fmla="*/ 50 w 1379"/>
                <a:gd name="T1" fmla="*/ 278 h 384"/>
                <a:gd name="T2" fmla="*/ 112 w 1379"/>
                <a:gd name="T3" fmla="*/ 311 h 384"/>
                <a:gd name="T4" fmla="*/ 168 w 1379"/>
                <a:gd name="T5" fmla="*/ 342 h 384"/>
                <a:gd name="T6" fmla="*/ 210 w 1379"/>
                <a:gd name="T7" fmla="*/ 376 h 384"/>
                <a:gd name="T8" fmla="*/ 340 w 1379"/>
                <a:gd name="T9" fmla="*/ 371 h 384"/>
                <a:gd name="T10" fmla="*/ 441 w 1379"/>
                <a:gd name="T11" fmla="*/ 365 h 384"/>
                <a:gd name="T12" fmla="*/ 555 w 1379"/>
                <a:gd name="T13" fmla="*/ 352 h 384"/>
                <a:gd name="T14" fmla="*/ 643 w 1379"/>
                <a:gd name="T15" fmla="*/ 329 h 384"/>
                <a:gd name="T16" fmla="*/ 777 w 1379"/>
                <a:gd name="T17" fmla="*/ 299 h 384"/>
                <a:gd name="T18" fmla="*/ 799 w 1379"/>
                <a:gd name="T19" fmla="*/ 260 h 384"/>
                <a:gd name="T20" fmla="*/ 825 w 1379"/>
                <a:gd name="T21" fmla="*/ 299 h 384"/>
                <a:gd name="T22" fmla="*/ 904 w 1379"/>
                <a:gd name="T23" fmla="*/ 317 h 384"/>
                <a:gd name="T24" fmla="*/ 1014 w 1379"/>
                <a:gd name="T25" fmla="*/ 345 h 384"/>
                <a:gd name="T26" fmla="*/ 1135 w 1379"/>
                <a:gd name="T27" fmla="*/ 384 h 384"/>
                <a:gd name="T28" fmla="*/ 1233 w 1379"/>
                <a:gd name="T29" fmla="*/ 348 h 384"/>
                <a:gd name="T30" fmla="*/ 1184 w 1379"/>
                <a:gd name="T31" fmla="*/ 332 h 384"/>
                <a:gd name="T32" fmla="*/ 1122 w 1379"/>
                <a:gd name="T33" fmla="*/ 306 h 384"/>
                <a:gd name="T34" fmla="*/ 1193 w 1379"/>
                <a:gd name="T35" fmla="*/ 267 h 384"/>
                <a:gd name="T36" fmla="*/ 1255 w 1379"/>
                <a:gd name="T37" fmla="*/ 277 h 384"/>
                <a:gd name="T38" fmla="*/ 1314 w 1379"/>
                <a:gd name="T39" fmla="*/ 225 h 384"/>
                <a:gd name="T40" fmla="*/ 1218 w 1379"/>
                <a:gd name="T41" fmla="*/ 169 h 384"/>
                <a:gd name="T42" fmla="*/ 1222 w 1379"/>
                <a:gd name="T43" fmla="*/ 104 h 384"/>
                <a:gd name="T44" fmla="*/ 1193 w 1379"/>
                <a:gd name="T45" fmla="*/ 39 h 384"/>
                <a:gd name="T46" fmla="*/ 1102 w 1379"/>
                <a:gd name="T47" fmla="*/ 26 h 384"/>
                <a:gd name="T48" fmla="*/ 1079 w 1379"/>
                <a:gd name="T49" fmla="*/ 52 h 384"/>
                <a:gd name="T50" fmla="*/ 1073 w 1379"/>
                <a:gd name="T51" fmla="*/ 98 h 384"/>
                <a:gd name="T52" fmla="*/ 1044 w 1379"/>
                <a:gd name="T53" fmla="*/ 124 h 384"/>
                <a:gd name="T54" fmla="*/ 982 w 1379"/>
                <a:gd name="T55" fmla="*/ 137 h 384"/>
                <a:gd name="T56" fmla="*/ 1006 w 1379"/>
                <a:gd name="T57" fmla="*/ 80 h 384"/>
                <a:gd name="T58" fmla="*/ 987 w 1379"/>
                <a:gd name="T59" fmla="*/ 33 h 384"/>
                <a:gd name="T60" fmla="*/ 935 w 1379"/>
                <a:gd name="T61" fmla="*/ 51 h 384"/>
                <a:gd name="T62" fmla="*/ 897 w 1379"/>
                <a:gd name="T63" fmla="*/ 70 h 384"/>
                <a:gd name="T64" fmla="*/ 855 w 1379"/>
                <a:gd name="T65" fmla="*/ 81 h 384"/>
                <a:gd name="T66" fmla="*/ 803 w 1379"/>
                <a:gd name="T67" fmla="*/ 75 h 384"/>
                <a:gd name="T68" fmla="*/ 798 w 1379"/>
                <a:gd name="T69" fmla="*/ 36 h 384"/>
                <a:gd name="T70" fmla="*/ 702 w 1379"/>
                <a:gd name="T71" fmla="*/ 33 h 384"/>
                <a:gd name="T72" fmla="*/ 656 w 1379"/>
                <a:gd name="T73" fmla="*/ 42 h 384"/>
                <a:gd name="T74" fmla="*/ 536 w 1379"/>
                <a:gd name="T75" fmla="*/ 33 h 384"/>
                <a:gd name="T76" fmla="*/ 350 w 1379"/>
                <a:gd name="T77" fmla="*/ 62 h 384"/>
                <a:gd name="T78" fmla="*/ 314 w 1379"/>
                <a:gd name="T79" fmla="*/ 98 h 384"/>
                <a:gd name="T80" fmla="*/ 177 w 1379"/>
                <a:gd name="T81" fmla="*/ 140 h 384"/>
                <a:gd name="T82" fmla="*/ 304 w 1379"/>
                <a:gd name="T83" fmla="*/ 150 h 384"/>
                <a:gd name="T84" fmla="*/ 133 w 1379"/>
                <a:gd name="T85" fmla="*/ 182 h 384"/>
                <a:gd name="T86" fmla="*/ 197 w 1379"/>
                <a:gd name="T87" fmla="*/ 231 h 384"/>
                <a:gd name="T88" fmla="*/ 340 w 1379"/>
                <a:gd name="T89" fmla="*/ 221 h 384"/>
                <a:gd name="T90" fmla="*/ 369 w 1379"/>
                <a:gd name="T91" fmla="*/ 247 h 384"/>
                <a:gd name="T92" fmla="*/ 259 w 1379"/>
                <a:gd name="T93" fmla="*/ 254 h 384"/>
                <a:gd name="T94" fmla="*/ 50 w 1379"/>
                <a:gd name="T95" fmla="*/ 2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 h="384">
                  <a:moveTo>
                    <a:pt x="50" y="278"/>
                  </a:moveTo>
                  <a:cubicBezTo>
                    <a:pt x="0" y="296"/>
                    <a:pt x="69" y="315"/>
                    <a:pt x="112" y="311"/>
                  </a:cubicBezTo>
                  <a:cubicBezTo>
                    <a:pt x="161" y="306"/>
                    <a:pt x="177" y="332"/>
                    <a:pt x="168" y="342"/>
                  </a:cubicBezTo>
                  <a:cubicBezTo>
                    <a:pt x="158" y="352"/>
                    <a:pt x="155" y="368"/>
                    <a:pt x="210" y="376"/>
                  </a:cubicBezTo>
                  <a:cubicBezTo>
                    <a:pt x="265" y="384"/>
                    <a:pt x="288" y="368"/>
                    <a:pt x="340" y="371"/>
                  </a:cubicBezTo>
                  <a:cubicBezTo>
                    <a:pt x="392" y="374"/>
                    <a:pt x="405" y="374"/>
                    <a:pt x="441" y="365"/>
                  </a:cubicBezTo>
                  <a:cubicBezTo>
                    <a:pt x="477" y="355"/>
                    <a:pt x="500" y="384"/>
                    <a:pt x="555" y="352"/>
                  </a:cubicBezTo>
                  <a:cubicBezTo>
                    <a:pt x="611" y="319"/>
                    <a:pt x="598" y="359"/>
                    <a:pt x="643" y="329"/>
                  </a:cubicBezTo>
                  <a:cubicBezTo>
                    <a:pt x="663" y="316"/>
                    <a:pt x="695" y="345"/>
                    <a:pt x="777" y="299"/>
                  </a:cubicBezTo>
                  <a:cubicBezTo>
                    <a:pt x="800" y="286"/>
                    <a:pt x="799" y="260"/>
                    <a:pt x="799" y="260"/>
                  </a:cubicBezTo>
                  <a:cubicBezTo>
                    <a:pt x="799" y="260"/>
                    <a:pt x="786" y="293"/>
                    <a:pt x="825" y="299"/>
                  </a:cubicBezTo>
                  <a:cubicBezTo>
                    <a:pt x="865" y="306"/>
                    <a:pt x="907" y="286"/>
                    <a:pt x="904" y="317"/>
                  </a:cubicBezTo>
                  <a:cubicBezTo>
                    <a:pt x="900" y="348"/>
                    <a:pt x="946" y="342"/>
                    <a:pt x="1014" y="345"/>
                  </a:cubicBezTo>
                  <a:cubicBezTo>
                    <a:pt x="1083" y="348"/>
                    <a:pt x="1073" y="384"/>
                    <a:pt x="1135" y="384"/>
                  </a:cubicBezTo>
                  <a:cubicBezTo>
                    <a:pt x="1197" y="384"/>
                    <a:pt x="1218" y="363"/>
                    <a:pt x="1233" y="348"/>
                  </a:cubicBezTo>
                  <a:cubicBezTo>
                    <a:pt x="1242" y="339"/>
                    <a:pt x="1216" y="348"/>
                    <a:pt x="1184" y="332"/>
                  </a:cubicBezTo>
                  <a:cubicBezTo>
                    <a:pt x="1151" y="316"/>
                    <a:pt x="1060" y="303"/>
                    <a:pt x="1122" y="306"/>
                  </a:cubicBezTo>
                  <a:cubicBezTo>
                    <a:pt x="1184" y="309"/>
                    <a:pt x="1216" y="309"/>
                    <a:pt x="1193" y="267"/>
                  </a:cubicBezTo>
                  <a:cubicBezTo>
                    <a:pt x="1171" y="225"/>
                    <a:pt x="1207" y="278"/>
                    <a:pt x="1255" y="277"/>
                  </a:cubicBezTo>
                  <a:cubicBezTo>
                    <a:pt x="1304" y="275"/>
                    <a:pt x="1379" y="241"/>
                    <a:pt x="1314" y="225"/>
                  </a:cubicBezTo>
                  <a:cubicBezTo>
                    <a:pt x="1249" y="208"/>
                    <a:pt x="1246" y="182"/>
                    <a:pt x="1218" y="169"/>
                  </a:cubicBezTo>
                  <a:cubicBezTo>
                    <a:pt x="1180" y="152"/>
                    <a:pt x="1240" y="108"/>
                    <a:pt x="1222" y="104"/>
                  </a:cubicBezTo>
                  <a:cubicBezTo>
                    <a:pt x="1192" y="98"/>
                    <a:pt x="1240" y="72"/>
                    <a:pt x="1193" y="39"/>
                  </a:cubicBezTo>
                  <a:cubicBezTo>
                    <a:pt x="1171" y="23"/>
                    <a:pt x="1089" y="0"/>
                    <a:pt x="1102" y="26"/>
                  </a:cubicBezTo>
                  <a:cubicBezTo>
                    <a:pt x="1115" y="52"/>
                    <a:pt x="1071" y="31"/>
                    <a:pt x="1079" y="52"/>
                  </a:cubicBezTo>
                  <a:cubicBezTo>
                    <a:pt x="1088" y="73"/>
                    <a:pt x="1060" y="72"/>
                    <a:pt x="1073" y="98"/>
                  </a:cubicBezTo>
                  <a:cubicBezTo>
                    <a:pt x="1086" y="124"/>
                    <a:pt x="1031" y="98"/>
                    <a:pt x="1044" y="124"/>
                  </a:cubicBezTo>
                  <a:cubicBezTo>
                    <a:pt x="1057" y="150"/>
                    <a:pt x="978" y="111"/>
                    <a:pt x="982" y="137"/>
                  </a:cubicBezTo>
                  <a:cubicBezTo>
                    <a:pt x="985" y="163"/>
                    <a:pt x="946" y="117"/>
                    <a:pt x="1006" y="80"/>
                  </a:cubicBezTo>
                  <a:cubicBezTo>
                    <a:pt x="1066" y="42"/>
                    <a:pt x="1034" y="39"/>
                    <a:pt x="987" y="33"/>
                  </a:cubicBezTo>
                  <a:cubicBezTo>
                    <a:pt x="939" y="26"/>
                    <a:pt x="881" y="36"/>
                    <a:pt x="935" y="51"/>
                  </a:cubicBezTo>
                  <a:cubicBezTo>
                    <a:pt x="988" y="65"/>
                    <a:pt x="861" y="46"/>
                    <a:pt x="897" y="70"/>
                  </a:cubicBezTo>
                  <a:cubicBezTo>
                    <a:pt x="933" y="94"/>
                    <a:pt x="861" y="62"/>
                    <a:pt x="855" y="81"/>
                  </a:cubicBezTo>
                  <a:cubicBezTo>
                    <a:pt x="848" y="101"/>
                    <a:pt x="835" y="59"/>
                    <a:pt x="803" y="75"/>
                  </a:cubicBezTo>
                  <a:cubicBezTo>
                    <a:pt x="770" y="91"/>
                    <a:pt x="855" y="34"/>
                    <a:pt x="798" y="36"/>
                  </a:cubicBezTo>
                  <a:cubicBezTo>
                    <a:pt x="741" y="37"/>
                    <a:pt x="724" y="23"/>
                    <a:pt x="702" y="33"/>
                  </a:cubicBezTo>
                  <a:cubicBezTo>
                    <a:pt x="679" y="42"/>
                    <a:pt x="624" y="62"/>
                    <a:pt x="656" y="42"/>
                  </a:cubicBezTo>
                  <a:cubicBezTo>
                    <a:pt x="689" y="23"/>
                    <a:pt x="598" y="13"/>
                    <a:pt x="536" y="33"/>
                  </a:cubicBezTo>
                  <a:cubicBezTo>
                    <a:pt x="474" y="52"/>
                    <a:pt x="396" y="49"/>
                    <a:pt x="350" y="62"/>
                  </a:cubicBezTo>
                  <a:cubicBezTo>
                    <a:pt x="304" y="75"/>
                    <a:pt x="376" y="91"/>
                    <a:pt x="314" y="98"/>
                  </a:cubicBezTo>
                  <a:cubicBezTo>
                    <a:pt x="252" y="104"/>
                    <a:pt x="151" y="124"/>
                    <a:pt x="177" y="140"/>
                  </a:cubicBezTo>
                  <a:cubicBezTo>
                    <a:pt x="203" y="156"/>
                    <a:pt x="360" y="134"/>
                    <a:pt x="304" y="150"/>
                  </a:cubicBezTo>
                  <a:cubicBezTo>
                    <a:pt x="249" y="166"/>
                    <a:pt x="111" y="156"/>
                    <a:pt x="133" y="182"/>
                  </a:cubicBezTo>
                  <a:cubicBezTo>
                    <a:pt x="156" y="208"/>
                    <a:pt x="135" y="241"/>
                    <a:pt x="197" y="231"/>
                  </a:cubicBezTo>
                  <a:cubicBezTo>
                    <a:pt x="259" y="221"/>
                    <a:pt x="278" y="199"/>
                    <a:pt x="340" y="221"/>
                  </a:cubicBezTo>
                  <a:cubicBezTo>
                    <a:pt x="402" y="244"/>
                    <a:pt x="412" y="262"/>
                    <a:pt x="369" y="247"/>
                  </a:cubicBezTo>
                  <a:cubicBezTo>
                    <a:pt x="327" y="233"/>
                    <a:pt x="298" y="256"/>
                    <a:pt x="259" y="254"/>
                  </a:cubicBezTo>
                  <a:cubicBezTo>
                    <a:pt x="220" y="252"/>
                    <a:pt x="137" y="247"/>
                    <a:pt x="50" y="2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3" name="Freeform 57"/>
            <p:cNvSpPr>
              <a:spLocks/>
            </p:cNvSpPr>
            <p:nvPr userDrawn="1"/>
          </p:nvSpPr>
          <p:spPr bwMode="auto">
            <a:xfrm>
              <a:off x="5861690" y="2758719"/>
              <a:ext cx="119798" cy="81680"/>
            </a:xfrm>
            <a:custGeom>
              <a:avLst/>
              <a:gdLst>
                <a:gd name="T0" fmla="*/ 2 w 214"/>
                <a:gd name="T1" fmla="*/ 61 h 146"/>
                <a:gd name="T2" fmla="*/ 23 w 214"/>
                <a:gd name="T3" fmla="*/ 27 h 146"/>
                <a:gd name="T4" fmla="*/ 69 w 214"/>
                <a:gd name="T5" fmla="*/ 63 h 146"/>
                <a:gd name="T6" fmla="*/ 94 w 214"/>
                <a:gd name="T7" fmla="*/ 68 h 146"/>
                <a:gd name="T8" fmla="*/ 154 w 214"/>
                <a:gd name="T9" fmla="*/ 75 h 146"/>
                <a:gd name="T10" fmla="*/ 194 w 214"/>
                <a:gd name="T11" fmla="*/ 78 h 146"/>
                <a:gd name="T12" fmla="*/ 162 w 214"/>
                <a:gd name="T13" fmla="*/ 101 h 146"/>
                <a:gd name="T14" fmla="*/ 165 w 214"/>
                <a:gd name="T15" fmla="*/ 125 h 146"/>
                <a:gd name="T16" fmla="*/ 126 w 214"/>
                <a:gd name="T17" fmla="*/ 112 h 146"/>
                <a:gd name="T18" fmla="*/ 102 w 214"/>
                <a:gd name="T19" fmla="*/ 109 h 146"/>
                <a:gd name="T20" fmla="*/ 84 w 214"/>
                <a:gd name="T21" fmla="*/ 112 h 146"/>
                <a:gd name="T22" fmla="*/ 49 w 214"/>
                <a:gd name="T23" fmla="*/ 102 h 146"/>
                <a:gd name="T24" fmla="*/ 41 w 214"/>
                <a:gd name="T25" fmla="*/ 92 h 146"/>
                <a:gd name="T26" fmla="*/ 25 w 214"/>
                <a:gd name="T27" fmla="*/ 81 h 146"/>
                <a:gd name="T28" fmla="*/ 19 w 214"/>
                <a:gd name="T29" fmla="*/ 68 h 146"/>
                <a:gd name="T30" fmla="*/ 2 w 214"/>
                <a:gd name="T31" fmla="*/ 6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146">
                  <a:moveTo>
                    <a:pt x="2" y="61"/>
                  </a:moveTo>
                  <a:cubicBezTo>
                    <a:pt x="0" y="35"/>
                    <a:pt x="7" y="0"/>
                    <a:pt x="23" y="27"/>
                  </a:cubicBezTo>
                  <a:cubicBezTo>
                    <a:pt x="40" y="55"/>
                    <a:pt x="69" y="45"/>
                    <a:pt x="69" y="63"/>
                  </a:cubicBezTo>
                  <a:cubicBezTo>
                    <a:pt x="69" y="81"/>
                    <a:pt x="77" y="60"/>
                    <a:pt x="94" y="68"/>
                  </a:cubicBezTo>
                  <a:cubicBezTo>
                    <a:pt x="110" y="76"/>
                    <a:pt x="126" y="79"/>
                    <a:pt x="154" y="75"/>
                  </a:cubicBezTo>
                  <a:cubicBezTo>
                    <a:pt x="181" y="70"/>
                    <a:pt x="214" y="60"/>
                    <a:pt x="194" y="78"/>
                  </a:cubicBezTo>
                  <a:cubicBezTo>
                    <a:pt x="175" y="96"/>
                    <a:pt x="185" y="101"/>
                    <a:pt x="162" y="101"/>
                  </a:cubicBezTo>
                  <a:cubicBezTo>
                    <a:pt x="139" y="101"/>
                    <a:pt x="201" y="104"/>
                    <a:pt x="165" y="125"/>
                  </a:cubicBezTo>
                  <a:cubicBezTo>
                    <a:pt x="129" y="146"/>
                    <a:pt x="142" y="107"/>
                    <a:pt x="126" y="112"/>
                  </a:cubicBezTo>
                  <a:cubicBezTo>
                    <a:pt x="110" y="117"/>
                    <a:pt x="100" y="92"/>
                    <a:pt x="102" y="109"/>
                  </a:cubicBezTo>
                  <a:cubicBezTo>
                    <a:pt x="103" y="125"/>
                    <a:pt x="105" y="120"/>
                    <a:pt x="84" y="112"/>
                  </a:cubicBezTo>
                  <a:cubicBezTo>
                    <a:pt x="63" y="104"/>
                    <a:pt x="46" y="115"/>
                    <a:pt x="49" y="102"/>
                  </a:cubicBezTo>
                  <a:cubicBezTo>
                    <a:pt x="53" y="89"/>
                    <a:pt x="61" y="86"/>
                    <a:pt x="41" y="92"/>
                  </a:cubicBezTo>
                  <a:cubicBezTo>
                    <a:pt x="22" y="99"/>
                    <a:pt x="23" y="92"/>
                    <a:pt x="25" y="81"/>
                  </a:cubicBezTo>
                  <a:cubicBezTo>
                    <a:pt x="27" y="70"/>
                    <a:pt x="30" y="58"/>
                    <a:pt x="19" y="68"/>
                  </a:cubicBezTo>
                  <a:cubicBezTo>
                    <a:pt x="7" y="78"/>
                    <a:pt x="6" y="92"/>
                    <a:pt x="2" y="6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4" name="Freeform 58"/>
            <p:cNvSpPr>
              <a:spLocks/>
            </p:cNvSpPr>
            <p:nvPr userDrawn="1"/>
          </p:nvSpPr>
          <p:spPr bwMode="auto">
            <a:xfrm>
              <a:off x="6008951" y="2783341"/>
              <a:ext cx="92808" cy="82864"/>
            </a:xfrm>
            <a:custGeom>
              <a:avLst/>
              <a:gdLst>
                <a:gd name="T0" fmla="*/ 3 w 166"/>
                <a:gd name="T1" fmla="*/ 127 h 148"/>
                <a:gd name="T2" fmla="*/ 19 w 166"/>
                <a:gd name="T3" fmla="*/ 70 h 148"/>
                <a:gd name="T4" fmla="*/ 99 w 166"/>
                <a:gd name="T5" fmla="*/ 3 h 148"/>
                <a:gd name="T6" fmla="*/ 109 w 166"/>
                <a:gd name="T7" fmla="*/ 17 h 148"/>
                <a:gd name="T8" fmla="*/ 99 w 166"/>
                <a:gd name="T9" fmla="*/ 63 h 148"/>
                <a:gd name="T10" fmla="*/ 140 w 166"/>
                <a:gd name="T11" fmla="*/ 70 h 148"/>
                <a:gd name="T12" fmla="*/ 142 w 166"/>
                <a:gd name="T13" fmla="*/ 104 h 148"/>
                <a:gd name="T14" fmla="*/ 91 w 166"/>
                <a:gd name="T15" fmla="*/ 118 h 148"/>
                <a:gd name="T16" fmla="*/ 42 w 166"/>
                <a:gd name="T17" fmla="*/ 131 h 148"/>
                <a:gd name="T18" fmla="*/ 3 w 166"/>
                <a:gd name="T19" fmla="*/ 1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48">
                  <a:moveTo>
                    <a:pt x="3" y="127"/>
                  </a:moveTo>
                  <a:cubicBezTo>
                    <a:pt x="3" y="90"/>
                    <a:pt x="0" y="81"/>
                    <a:pt x="19" y="70"/>
                  </a:cubicBezTo>
                  <a:cubicBezTo>
                    <a:pt x="39" y="58"/>
                    <a:pt x="83" y="8"/>
                    <a:pt x="99" y="3"/>
                  </a:cubicBezTo>
                  <a:cubicBezTo>
                    <a:pt x="109" y="0"/>
                    <a:pt x="101" y="21"/>
                    <a:pt x="109" y="17"/>
                  </a:cubicBezTo>
                  <a:cubicBezTo>
                    <a:pt x="117" y="14"/>
                    <a:pt x="117" y="53"/>
                    <a:pt x="99" y="63"/>
                  </a:cubicBezTo>
                  <a:cubicBezTo>
                    <a:pt x="127" y="60"/>
                    <a:pt x="153" y="60"/>
                    <a:pt x="140" y="70"/>
                  </a:cubicBezTo>
                  <a:cubicBezTo>
                    <a:pt x="127" y="79"/>
                    <a:pt x="166" y="97"/>
                    <a:pt x="142" y="104"/>
                  </a:cubicBezTo>
                  <a:cubicBezTo>
                    <a:pt x="117" y="110"/>
                    <a:pt x="106" y="122"/>
                    <a:pt x="91" y="118"/>
                  </a:cubicBezTo>
                  <a:cubicBezTo>
                    <a:pt x="76" y="115"/>
                    <a:pt x="57" y="135"/>
                    <a:pt x="42" y="131"/>
                  </a:cubicBezTo>
                  <a:cubicBezTo>
                    <a:pt x="28" y="128"/>
                    <a:pt x="3" y="148"/>
                    <a:pt x="3" y="1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5" name="Freeform 59"/>
            <p:cNvSpPr>
              <a:spLocks/>
            </p:cNvSpPr>
            <p:nvPr userDrawn="1"/>
          </p:nvSpPr>
          <p:spPr bwMode="auto">
            <a:xfrm>
              <a:off x="6146505" y="2445019"/>
              <a:ext cx="375255" cy="321039"/>
            </a:xfrm>
            <a:custGeom>
              <a:avLst/>
              <a:gdLst>
                <a:gd name="T0" fmla="*/ 394 w 671"/>
                <a:gd name="T1" fmla="*/ 66 h 574"/>
                <a:gd name="T2" fmla="*/ 457 w 671"/>
                <a:gd name="T3" fmla="*/ 11 h 574"/>
                <a:gd name="T4" fmla="*/ 514 w 671"/>
                <a:gd name="T5" fmla="*/ 11 h 574"/>
                <a:gd name="T6" fmla="*/ 513 w 671"/>
                <a:gd name="T7" fmla="*/ 37 h 574"/>
                <a:gd name="T8" fmla="*/ 522 w 671"/>
                <a:gd name="T9" fmla="*/ 68 h 574"/>
                <a:gd name="T10" fmla="*/ 467 w 671"/>
                <a:gd name="T11" fmla="*/ 118 h 574"/>
                <a:gd name="T12" fmla="*/ 421 w 671"/>
                <a:gd name="T13" fmla="*/ 164 h 574"/>
                <a:gd name="T14" fmla="*/ 439 w 671"/>
                <a:gd name="T15" fmla="*/ 169 h 574"/>
                <a:gd name="T16" fmla="*/ 480 w 671"/>
                <a:gd name="T17" fmla="*/ 185 h 574"/>
                <a:gd name="T18" fmla="*/ 421 w 671"/>
                <a:gd name="T19" fmla="*/ 216 h 574"/>
                <a:gd name="T20" fmla="*/ 480 w 671"/>
                <a:gd name="T21" fmla="*/ 249 h 574"/>
                <a:gd name="T22" fmla="*/ 545 w 671"/>
                <a:gd name="T23" fmla="*/ 275 h 574"/>
                <a:gd name="T24" fmla="*/ 645 w 671"/>
                <a:gd name="T25" fmla="*/ 288 h 574"/>
                <a:gd name="T26" fmla="*/ 615 w 671"/>
                <a:gd name="T27" fmla="*/ 324 h 574"/>
                <a:gd name="T28" fmla="*/ 617 w 671"/>
                <a:gd name="T29" fmla="*/ 346 h 574"/>
                <a:gd name="T30" fmla="*/ 664 w 671"/>
                <a:gd name="T31" fmla="*/ 362 h 574"/>
                <a:gd name="T32" fmla="*/ 599 w 671"/>
                <a:gd name="T33" fmla="*/ 396 h 574"/>
                <a:gd name="T34" fmla="*/ 583 w 671"/>
                <a:gd name="T35" fmla="*/ 442 h 574"/>
                <a:gd name="T36" fmla="*/ 524 w 671"/>
                <a:gd name="T37" fmla="*/ 486 h 574"/>
                <a:gd name="T38" fmla="*/ 467 w 671"/>
                <a:gd name="T39" fmla="*/ 533 h 574"/>
                <a:gd name="T40" fmla="*/ 387 w 671"/>
                <a:gd name="T41" fmla="*/ 574 h 574"/>
                <a:gd name="T42" fmla="*/ 361 w 671"/>
                <a:gd name="T43" fmla="*/ 543 h 574"/>
                <a:gd name="T44" fmla="*/ 449 w 671"/>
                <a:gd name="T45" fmla="*/ 481 h 574"/>
                <a:gd name="T46" fmla="*/ 389 w 671"/>
                <a:gd name="T47" fmla="*/ 476 h 574"/>
                <a:gd name="T48" fmla="*/ 355 w 671"/>
                <a:gd name="T49" fmla="*/ 465 h 574"/>
                <a:gd name="T50" fmla="*/ 281 w 671"/>
                <a:gd name="T51" fmla="*/ 471 h 574"/>
                <a:gd name="T52" fmla="*/ 161 w 671"/>
                <a:gd name="T53" fmla="*/ 497 h 574"/>
                <a:gd name="T54" fmla="*/ 101 w 671"/>
                <a:gd name="T55" fmla="*/ 491 h 574"/>
                <a:gd name="T56" fmla="*/ 21 w 671"/>
                <a:gd name="T57" fmla="*/ 481 h 574"/>
                <a:gd name="T58" fmla="*/ 84 w 671"/>
                <a:gd name="T59" fmla="*/ 411 h 574"/>
                <a:gd name="T60" fmla="*/ 62 w 671"/>
                <a:gd name="T61" fmla="*/ 400 h 574"/>
                <a:gd name="T62" fmla="*/ 138 w 671"/>
                <a:gd name="T63" fmla="*/ 344 h 574"/>
                <a:gd name="T64" fmla="*/ 194 w 671"/>
                <a:gd name="T65" fmla="*/ 309 h 574"/>
                <a:gd name="T66" fmla="*/ 246 w 671"/>
                <a:gd name="T67" fmla="*/ 247 h 574"/>
                <a:gd name="T68" fmla="*/ 356 w 671"/>
                <a:gd name="T69" fmla="*/ 9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574">
                  <a:moveTo>
                    <a:pt x="356" y="97"/>
                  </a:moveTo>
                  <a:cubicBezTo>
                    <a:pt x="379" y="89"/>
                    <a:pt x="400" y="78"/>
                    <a:pt x="394" y="66"/>
                  </a:cubicBezTo>
                  <a:cubicBezTo>
                    <a:pt x="387" y="55"/>
                    <a:pt x="397" y="65"/>
                    <a:pt x="420" y="50"/>
                  </a:cubicBezTo>
                  <a:cubicBezTo>
                    <a:pt x="443" y="35"/>
                    <a:pt x="433" y="21"/>
                    <a:pt x="457" y="11"/>
                  </a:cubicBezTo>
                  <a:cubicBezTo>
                    <a:pt x="482" y="1"/>
                    <a:pt x="490" y="7"/>
                    <a:pt x="507" y="4"/>
                  </a:cubicBezTo>
                  <a:cubicBezTo>
                    <a:pt x="523" y="0"/>
                    <a:pt x="493" y="21"/>
                    <a:pt x="514" y="11"/>
                  </a:cubicBezTo>
                  <a:cubicBezTo>
                    <a:pt x="535" y="1"/>
                    <a:pt x="539" y="5"/>
                    <a:pt x="539" y="19"/>
                  </a:cubicBezTo>
                  <a:cubicBezTo>
                    <a:pt x="539" y="34"/>
                    <a:pt x="524" y="35"/>
                    <a:pt x="513" y="37"/>
                  </a:cubicBezTo>
                  <a:cubicBezTo>
                    <a:pt x="501" y="39"/>
                    <a:pt x="493" y="58"/>
                    <a:pt x="506" y="53"/>
                  </a:cubicBezTo>
                  <a:cubicBezTo>
                    <a:pt x="519" y="49"/>
                    <a:pt x="534" y="55"/>
                    <a:pt x="522" y="68"/>
                  </a:cubicBezTo>
                  <a:cubicBezTo>
                    <a:pt x="511" y="81"/>
                    <a:pt x="509" y="102"/>
                    <a:pt x="501" y="99"/>
                  </a:cubicBezTo>
                  <a:cubicBezTo>
                    <a:pt x="493" y="96"/>
                    <a:pt x="480" y="123"/>
                    <a:pt x="467" y="118"/>
                  </a:cubicBezTo>
                  <a:cubicBezTo>
                    <a:pt x="454" y="114"/>
                    <a:pt x="451" y="153"/>
                    <a:pt x="438" y="146"/>
                  </a:cubicBezTo>
                  <a:cubicBezTo>
                    <a:pt x="425" y="140"/>
                    <a:pt x="438" y="153"/>
                    <a:pt x="421" y="164"/>
                  </a:cubicBezTo>
                  <a:cubicBezTo>
                    <a:pt x="405" y="175"/>
                    <a:pt x="364" y="203"/>
                    <a:pt x="374" y="219"/>
                  </a:cubicBezTo>
                  <a:cubicBezTo>
                    <a:pt x="399" y="199"/>
                    <a:pt x="425" y="172"/>
                    <a:pt x="439" y="169"/>
                  </a:cubicBezTo>
                  <a:cubicBezTo>
                    <a:pt x="454" y="166"/>
                    <a:pt x="439" y="182"/>
                    <a:pt x="452" y="179"/>
                  </a:cubicBezTo>
                  <a:cubicBezTo>
                    <a:pt x="465" y="175"/>
                    <a:pt x="465" y="192"/>
                    <a:pt x="480" y="185"/>
                  </a:cubicBezTo>
                  <a:cubicBezTo>
                    <a:pt x="495" y="179"/>
                    <a:pt x="508" y="174"/>
                    <a:pt x="493" y="190"/>
                  </a:cubicBezTo>
                  <a:cubicBezTo>
                    <a:pt x="479" y="206"/>
                    <a:pt x="435" y="203"/>
                    <a:pt x="421" y="216"/>
                  </a:cubicBezTo>
                  <a:cubicBezTo>
                    <a:pt x="457" y="208"/>
                    <a:pt x="469" y="219"/>
                    <a:pt x="459" y="226"/>
                  </a:cubicBezTo>
                  <a:cubicBezTo>
                    <a:pt x="449" y="232"/>
                    <a:pt x="491" y="231"/>
                    <a:pt x="480" y="249"/>
                  </a:cubicBezTo>
                  <a:cubicBezTo>
                    <a:pt x="469" y="266"/>
                    <a:pt x="518" y="247"/>
                    <a:pt x="508" y="266"/>
                  </a:cubicBezTo>
                  <a:cubicBezTo>
                    <a:pt x="498" y="286"/>
                    <a:pt x="527" y="281"/>
                    <a:pt x="545" y="275"/>
                  </a:cubicBezTo>
                  <a:cubicBezTo>
                    <a:pt x="563" y="268"/>
                    <a:pt x="555" y="281"/>
                    <a:pt x="579" y="276"/>
                  </a:cubicBezTo>
                  <a:cubicBezTo>
                    <a:pt x="604" y="271"/>
                    <a:pt x="635" y="265"/>
                    <a:pt x="645" y="288"/>
                  </a:cubicBezTo>
                  <a:cubicBezTo>
                    <a:pt x="654" y="310"/>
                    <a:pt x="636" y="301"/>
                    <a:pt x="633" y="314"/>
                  </a:cubicBezTo>
                  <a:cubicBezTo>
                    <a:pt x="630" y="327"/>
                    <a:pt x="617" y="312"/>
                    <a:pt x="615" y="324"/>
                  </a:cubicBezTo>
                  <a:cubicBezTo>
                    <a:pt x="613" y="335"/>
                    <a:pt x="601" y="340"/>
                    <a:pt x="583" y="344"/>
                  </a:cubicBezTo>
                  <a:cubicBezTo>
                    <a:pt x="565" y="349"/>
                    <a:pt x="604" y="343"/>
                    <a:pt x="617" y="346"/>
                  </a:cubicBezTo>
                  <a:cubicBezTo>
                    <a:pt x="630" y="349"/>
                    <a:pt x="638" y="351"/>
                    <a:pt x="653" y="344"/>
                  </a:cubicBezTo>
                  <a:cubicBezTo>
                    <a:pt x="667" y="338"/>
                    <a:pt x="671" y="344"/>
                    <a:pt x="664" y="362"/>
                  </a:cubicBezTo>
                  <a:cubicBezTo>
                    <a:pt x="658" y="380"/>
                    <a:pt x="659" y="367"/>
                    <a:pt x="647" y="381"/>
                  </a:cubicBezTo>
                  <a:cubicBezTo>
                    <a:pt x="635" y="395"/>
                    <a:pt x="614" y="398"/>
                    <a:pt x="599" y="396"/>
                  </a:cubicBezTo>
                  <a:cubicBezTo>
                    <a:pt x="584" y="395"/>
                    <a:pt x="656" y="405"/>
                    <a:pt x="630" y="419"/>
                  </a:cubicBezTo>
                  <a:cubicBezTo>
                    <a:pt x="604" y="434"/>
                    <a:pt x="584" y="455"/>
                    <a:pt x="583" y="442"/>
                  </a:cubicBezTo>
                  <a:cubicBezTo>
                    <a:pt x="581" y="429"/>
                    <a:pt x="573" y="427"/>
                    <a:pt x="563" y="450"/>
                  </a:cubicBezTo>
                  <a:cubicBezTo>
                    <a:pt x="553" y="473"/>
                    <a:pt x="542" y="473"/>
                    <a:pt x="524" y="486"/>
                  </a:cubicBezTo>
                  <a:cubicBezTo>
                    <a:pt x="506" y="499"/>
                    <a:pt x="508" y="478"/>
                    <a:pt x="488" y="499"/>
                  </a:cubicBezTo>
                  <a:cubicBezTo>
                    <a:pt x="469" y="520"/>
                    <a:pt x="482" y="530"/>
                    <a:pt x="467" y="533"/>
                  </a:cubicBezTo>
                  <a:cubicBezTo>
                    <a:pt x="452" y="536"/>
                    <a:pt x="456" y="551"/>
                    <a:pt x="439" y="556"/>
                  </a:cubicBezTo>
                  <a:cubicBezTo>
                    <a:pt x="423" y="561"/>
                    <a:pt x="402" y="574"/>
                    <a:pt x="387" y="574"/>
                  </a:cubicBezTo>
                  <a:cubicBezTo>
                    <a:pt x="373" y="574"/>
                    <a:pt x="378" y="566"/>
                    <a:pt x="361" y="567"/>
                  </a:cubicBezTo>
                  <a:cubicBezTo>
                    <a:pt x="345" y="569"/>
                    <a:pt x="345" y="548"/>
                    <a:pt x="361" y="543"/>
                  </a:cubicBezTo>
                  <a:cubicBezTo>
                    <a:pt x="378" y="538"/>
                    <a:pt x="408" y="525"/>
                    <a:pt x="410" y="514"/>
                  </a:cubicBezTo>
                  <a:cubicBezTo>
                    <a:pt x="412" y="502"/>
                    <a:pt x="433" y="488"/>
                    <a:pt x="449" y="481"/>
                  </a:cubicBezTo>
                  <a:cubicBezTo>
                    <a:pt x="465" y="475"/>
                    <a:pt x="439" y="475"/>
                    <a:pt x="418" y="483"/>
                  </a:cubicBezTo>
                  <a:cubicBezTo>
                    <a:pt x="397" y="491"/>
                    <a:pt x="397" y="476"/>
                    <a:pt x="389" y="476"/>
                  </a:cubicBezTo>
                  <a:cubicBezTo>
                    <a:pt x="381" y="476"/>
                    <a:pt x="387" y="486"/>
                    <a:pt x="368" y="486"/>
                  </a:cubicBezTo>
                  <a:cubicBezTo>
                    <a:pt x="348" y="486"/>
                    <a:pt x="378" y="457"/>
                    <a:pt x="355" y="465"/>
                  </a:cubicBezTo>
                  <a:cubicBezTo>
                    <a:pt x="332" y="473"/>
                    <a:pt x="317" y="486"/>
                    <a:pt x="316" y="475"/>
                  </a:cubicBezTo>
                  <a:cubicBezTo>
                    <a:pt x="314" y="463"/>
                    <a:pt x="280" y="484"/>
                    <a:pt x="281" y="471"/>
                  </a:cubicBezTo>
                  <a:cubicBezTo>
                    <a:pt x="283" y="458"/>
                    <a:pt x="249" y="498"/>
                    <a:pt x="228" y="489"/>
                  </a:cubicBezTo>
                  <a:cubicBezTo>
                    <a:pt x="216" y="484"/>
                    <a:pt x="205" y="505"/>
                    <a:pt x="161" y="497"/>
                  </a:cubicBezTo>
                  <a:cubicBezTo>
                    <a:pt x="117" y="489"/>
                    <a:pt x="133" y="483"/>
                    <a:pt x="133" y="483"/>
                  </a:cubicBezTo>
                  <a:cubicBezTo>
                    <a:pt x="133" y="483"/>
                    <a:pt x="133" y="496"/>
                    <a:pt x="101" y="491"/>
                  </a:cubicBezTo>
                  <a:cubicBezTo>
                    <a:pt x="68" y="486"/>
                    <a:pt x="40" y="496"/>
                    <a:pt x="31" y="501"/>
                  </a:cubicBezTo>
                  <a:cubicBezTo>
                    <a:pt x="21" y="505"/>
                    <a:pt x="16" y="499"/>
                    <a:pt x="21" y="481"/>
                  </a:cubicBezTo>
                  <a:cubicBezTo>
                    <a:pt x="26" y="463"/>
                    <a:pt x="0" y="453"/>
                    <a:pt x="22" y="442"/>
                  </a:cubicBezTo>
                  <a:cubicBezTo>
                    <a:pt x="45" y="431"/>
                    <a:pt x="63" y="413"/>
                    <a:pt x="84" y="411"/>
                  </a:cubicBezTo>
                  <a:cubicBezTo>
                    <a:pt x="106" y="410"/>
                    <a:pt x="127" y="388"/>
                    <a:pt x="107" y="393"/>
                  </a:cubicBezTo>
                  <a:cubicBezTo>
                    <a:pt x="88" y="398"/>
                    <a:pt x="42" y="419"/>
                    <a:pt x="62" y="400"/>
                  </a:cubicBezTo>
                  <a:cubicBezTo>
                    <a:pt x="81" y="380"/>
                    <a:pt x="63" y="403"/>
                    <a:pt x="99" y="385"/>
                  </a:cubicBezTo>
                  <a:cubicBezTo>
                    <a:pt x="135" y="367"/>
                    <a:pt x="112" y="367"/>
                    <a:pt x="138" y="344"/>
                  </a:cubicBezTo>
                  <a:cubicBezTo>
                    <a:pt x="164" y="322"/>
                    <a:pt x="169" y="335"/>
                    <a:pt x="203" y="327"/>
                  </a:cubicBezTo>
                  <a:cubicBezTo>
                    <a:pt x="190" y="320"/>
                    <a:pt x="205" y="312"/>
                    <a:pt x="194" y="309"/>
                  </a:cubicBezTo>
                  <a:cubicBezTo>
                    <a:pt x="182" y="306"/>
                    <a:pt x="185" y="297"/>
                    <a:pt x="210" y="281"/>
                  </a:cubicBezTo>
                  <a:cubicBezTo>
                    <a:pt x="234" y="265"/>
                    <a:pt x="220" y="257"/>
                    <a:pt x="246" y="247"/>
                  </a:cubicBezTo>
                  <a:cubicBezTo>
                    <a:pt x="272" y="237"/>
                    <a:pt x="265" y="213"/>
                    <a:pt x="281" y="195"/>
                  </a:cubicBezTo>
                  <a:cubicBezTo>
                    <a:pt x="293" y="182"/>
                    <a:pt x="348" y="100"/>
                    <a:pt x="356" y="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6" name="Freeform 60"/>
            <p:cNvSpPr>
              <a:spLocks/>
            </p:cNvSpPr>
            <p:nvPr userDrawn="1"/>
          </p:nvSpPr>
          <p:spPr bwMode="auto">
            <a:xfrm>
              <a:off x="6435109" y="2687693"/>
              <a:ext cx="86652" cy="106303"/>
            </a:xfrm>
            <a:custGeom>
              <a:avLst/>
              <a:gdLst>
                <a:gd name="T0" fmla="*/ 28 w 155"/>
                <a:gd name="T1" fmla="*/ 54 h 190"/>
                <a:gd name="T2" fmla="*/ 67 w 155"/>
                <a:gd name="T3" fmla="*/ 41 h 190"/>
                <a:gd name="T4" fmla="*/ 119 w 155"/>
                <a:gd name="T5" fmla="*/ 6 h 190"/>
                <a:gd name="T6" fmla="*/ 133 w 155"/>
                <a:gd name="T7" fmla="*/ 19 h 190"/>
                <a:gd name="T8" fmla="*/ 107 w 155"/>
                <a:gd name="T9" fmla="*/ 52 h 190"/>
                <a:gd name="T10" fmla="*/ 143 w 155"/>
                <a:gd name="T11" fmla="*/ 39 h 190"/>
                <a:gd name="T12" fmla="*/ 133 w 155"/>
                <a:gd name="T13" fmla="*/ 94 h 190"/>
                <a:gd name="T14" fmla="*/ 120 w 155"/>
                <a:gd name="T15" fmla="*/ 141 h 190"/>
                <a:gd name="T16" fmla="*/ 89 w 155"/>
                <a:gd name="T17" fmla="*/ 172 h 190"/>
                <a:gd name="T18" fmla="*/ 59 w 155"/>
                <a:gd name="T19" fmla="*/ 166 h 190"/>
                <a:gd name="T20" fmla="*/ 60 w 155"/>
                <a:gd name="T21" fmla="*/ 111 h 190"/>
                <a:gd name="T22" fmla="*/ 41 w 155"/>
                <a:gd name="T23" fmla="*/ 140 h 190"/>
                <a:gd name="T24" fmla="*/ 10 w 155"/>
                <a:gd name="T25" fmla="*/ 153 h 190"/>
                <a:gd name="T26" fmla="*/ 18 w 155"/>
                <a:gd name="T27" fmla="*/ 84 h 190"/>
                <a:gd name="T28" fmla="*/ 28 w 155"/>
                <a:gd name="T2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90">
                  <a:moveTo>
                    <a:pt x="28" y="54"/>
                  </a:moveTo>
                  <a:cubicBezTo>
                    <a:pt x="49" y="34"/>
                    <a:pt x="49" y="52"/>
                    <a:pt x="67" y="41"/>
                  </a:cubicBezTo>
                  <a:cubicBezTo>
                    <a:pt x="85" y="29"/>
                    <a:pt x="103" y="13"/>
                    <a:pt x="119" y="6"/>
                  </a:cubicBezTo>
                  <a:cubicBezTo>
                    <a:pt x="135" y="0"/>
                    <a:pt x="155" y="6"/>
                    <a:pt x="133" y="19"/>
                  </a:cubicBezTo>
                  <a:cubicBezTo>
                    <a:pt x="112" y="32"/>
                    <a:pt x="93" y="60"/>
                    <a:pt x="107" y="52"/>
                  </a:cubicBezTo>
                  <a:cubicBezTo>
                    <a:pt x="122" y="44"/>
                    <a:pt x="145" y="16"/>
                    <a:pt x="143" y="39"/>
                  </a:cubicBezTo>
                  <a:cubicBezTo>
                    <a:pt x="142" y="62"/>
                    <a:pt x="147" y="83"/>
                    <a:pt x="133" y="94"/>
                  </a:cubicBezTo>
                  <a:cubicBezTo>
                    <a:pt x="120" y="106"/>
                    <a:pt x="114" y="130"/>
                    <a:pt x="120" y="141"/>
                  </a:cubicBezTo>
                  <a:cubicBezTo>
                    <a:pt x="127" y="153"/>
                    <a:pt x="94" y="180"/>
                    <a:pt x="89" y="172"/>
                  </a:cubicBezTo>
                  <a:cubicBezTo>
                    <a:pt x="85" y="164"/>
                    <a:pt x="67" y="190"/>
                    <a:pt x="59" y="166"/>
                  </a:cubicBezTo>
                  <a:cubicBezTo>
                    <a:pt x="50" y="141"/>
                    <a:pt x="55" y="130"/>
                    <a:pt x="60" y="111"/>
                  </a:cubicBezTo>
                  <a:cubicBezTo>
                    <a:pt x="65" y="91"/>
                    <a:pt x="46" y="119"/>
                    <a:pt x="41" y="140"/>
                  </a:cubicBezTo>
                  <a:cubicBezTo>
                    <a:pt x="36" y="161"/>
                    <a:pt x="8" y="179"/>
                    <a:pt x="10" y="153"/>
                  </a:cubicBezTo>
                  <a:cubicBezTo>
                    <a:pt x="11" y="127"/>
                    <a:pt x="0" y="107"/>
                    <a:pt x="18" y="84"/>
                  </a:cubicBezTo>
                  <a:cubicBezTo>
                    <a:pt x="24" y="76"/>
                    <a:pt x="11" y="68"/>
                    <a:pt x="28"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7" name="Freeform 61"/>
            <p:cNvSpPr>
              <a:spLocks/>
            </p:cNvSpPr>
            <p:nvPr userDrawn="1"/>
          </p:nvSpPr>
          <p:spPr bwMode="auto">
            <a:xfrm>
              <a:off x="5175576" y="1620168"/>
              <a:ext cx="352290" cy="156021"/>
            </a:xfrm>
            <a:custGeom>
              <a:avLst/>
              <a:gdLst>
                <a:gd name="T0" fmla="*/ 145 w 630"/>
                <a:gd name="T1" fmla="*/ 169 h 279"/>
                <a:gd name="T2" fmla="*/ 223 w 630"/>
                <a:gd name="T3" fmla="*/ 78 h 279"/>
                <a:gd name="T4" fmla="*/ 321 w 630"/>
                <a:gd name="T5" fmla="*/ 14 h 279"/>
                <a:gd name="T6" fmla="*/ 355 w 630"/>
                <a:gd name="T7" fmla="*/ 31 h 279"/>
                <a:gd name="T8" fmla="*/ 358 w 630"/>
                <a:gd name="T9" fmla="*/ 65 h 279"/>
                <a:gd name="T10" fmla="*/ 423 w 630"/>
                <a:gd name="T11" fmla="*/ 55 h 279"/>
                <a:gd name="T12" fmla="*/ 495 w 630"/>
                <a:gd name="T13" fmla="*/ 104 h 279"/>
                <a:gd name="T14" fmla="*/ 534 w 630"/>
                <a:gd name="T15" fmla="*/ 150 h 279"/>
                <a:gd name="T16" fmla="*/ 570 w 630"/>
                <a:gd name="T17" fmla="*/ 192 h 279"/>
                <a:gd name="T18" fmla="*/ 586 w 630"/>
                <a:gd name="T19" fmla="*/ 221 h 279"/>
                <a:gd name="T20" fmla="*/ 515 w 630"/>
                <a:gd name="T21" fmla="*/ 218 h 279"/>
                <a:gd name="T22" fmla="*/ 463 w 630"/>
                <a:gd name="T23" fmla="*/ 199 h 279"/>
                <a:gd name="T24" fmla="*/ 419 w 630"/>
                <a:gd name="T25" fmla="*/ 180 h 279"/>
                <a:gd name="T26" fmla="*/ 407 w 630"/>
                <a:gd name="T27" fmla="*/ 163 h 279"/>
                <a:gd name="T28" fmla="*/ 339 w 630"/>
                <a:gd name="T29" fmla="*/ 179 h 279"/>
                <a:gd name="T30" fmla="*/ 257 w 630"/>
                <a:gd name="T31" fmla="*/ 213 h 279"/>
                <a:gd name="T32" fmla="*/ 187 w 630"/>
                <a:gd name="T33" fmla="*/ 263 h 279"/>
                <a:gd name="T34" fmla="*/ 96 w 630"/>
                <a:gd name="T35" fmla="*/ 276 h 279"/>
                <a:gd name="T36" fmla="*/ 102 w 630"/>
                <a:gd name="T37" fmla="*/ 247 h 279"/>
                <a:gd name="T38" fmla="*/ 89 w 630"/>
                <a:gd name="T39" fmla="*/ 226 h 279"/>
                <a:gd name="T40" fmla="*/ 10 w 630"/>
                <a:gd name="T41" fmla="*/ 221 h 279"/>
                <a:gd name="T42" fmla="*/ 145 w 630"/>
                <a:gd name="T43" fmla="*/ 1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0" h="279">
                  <a:moveTo>
                    <a:pt x="145" y="169"/>
                  </a:moveTo>
                  <a:cubicBezTo>
                    <a:pt x="127" y="130"/>
                    <a:pt x="186" y="104"/>
                    <a:pt x="223" y="78"/>
                  </a:cubicBezTo>
                  <a:cubicBezTo>
                    <a:pt x="260" y="52"/>
                    <a:pt x="286" y="29"/>
                    <a:pt x="321" y="14"/>
                  </a:cubicBezTo>
                  <a:cubicBezTo>
                    <a:pt x="355" y="0"/>
                    <a:pt x="368" y="23"/>
                    <a:pt x="355" y="31"/>
                  </a:cubicBezTo>
                  <a:cubicBezTo>
                    <a:pt x="342" y="39"/>
                    <a:pt x="340" y="91"/>
                    <a:pt x="358" y="65"/>
                  </a:cubicBezTo>
                  <a:cubicBezTo>
                    <a:pt x="376" y="39"/>
                    <a:pt x="423" y="32"/>
                    <a:pt x="423" y="55"/>
                  </a:cubicBezTo>
                  <a:cubicBezTo>
                    <a:pt x="423" y="78"/>
                    <a:pt x="498" y="75"/>
                    <a:pt x="495" y="104"/>
                  </a:cubicBezTo>
                  <a:cubicBezTo>
                    <a:pt x="492" y="133"/>
                    <a:pt x="506" y="144"/>
                    <a:pt x="534" y="150"/>
                  </a:cubicBezTo>
                  <a:cubicBezTo>
                    <a:pt x="563" y="157"/>
                    <a:pt x="590" y="184"/>
                    <a:pt x="570" y="192"/>
                  </a:cubicBezTo>
                  <a:cubicBezTo>
                    <a:pt x="549" y="200"/>
                    <a:pt x="630" y="192"/>
                    <a:pt x="586" y="221"/>
                  </a:cubicBezTo>
                  <a:cubicBezTo>
                    <a:pt x="542" y="249"/>
                    <a:pt x="551" y="227"/>
                    <a:pt x="515" y="218"/>
                  </a:cubicBezTo>
                  <a:cubicBezTo>
                    <a:pt x="478" y="210"/>
                    <a:pt x="433" y="217"/>
                    <a:pt x="463" y="199"/>
                  </a:cubicBezTo>
                  <a:cubicBezTo>
                    <a:pt x="545" y="152"/>
                    <a:pt x="399" y="189"/>
                    <a:pt x="419" y="180"/>
                  </a:cubicBezTo>
                  <a:cubicBezTo>
                    <a:pt x="440" y="170"/>
                    <a:pt x="448" y="142"/>
                    <a:pt x="407" y="163"/>
                  </a:cubicBezTo>
                  <a:cubicBezTo>
                    <a:pt x="366" y="183"/>
                    <a:pt x="354" y="145"/>
                    <a:pt x="339" y="179"/>
                  </a:cubicBezTo>
                  <a:cubicBezTo>
                    <a:pt x="324" y="211"/>
                    <a:pt x="290" y="213"/>
                    <a:pt x="257" y="213"/>
                  </a:cubicBezTo>
                  <a:cubicBezTo>
                    <a:pt x="225" y="213"/>
                    <a:pt x="220" y="249"/>
                    <a:pt x="187" y="263"/>
                  </a:cubicBezTo>
                  <a:cubicBezTo>
                    <a:pt x="155" y="278"/>
                    <a:pt x="125" y="279"/>
                    <a:pt x="96" y="276"/>
                  </a:cubicBezTo>
                  <a:cubicBezTo>
                    <a:pt x="67" y="273"/>
                    <a:pt x="76" y="263"/>
                    <a:pt x="102" y="247"/>
                  </a:cubicBezTo>
                  <a:cubicBezTo>
                    <a:pt x="128" y="231"/>
                    <a:pt x="125" y="218"/>
                    <a:pt x="89" y="226"/>
                  </a:cubicBezTo>
                  <a:cubicBezTo>
                    <a:pt x="54" y="234"/>
                    <a:pt x="0" y="234"/>
                    <a:pt x="10" y="221"/>
                  </a:cubicBezTo>
                  <a:cubicBezTo>
                    <a:pt x="19" y="208"/>
                    <a:pt x="37" y="188"/>
                    <a:pt x="145" y="1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8" name="Freeform 62"/>
            <p:cNvSpPr>
              <a:spLocks/>
            </p:cNvSpPr>
            <p:nvPr userDrawn="1"/>
          </p:nvSpPr>
          <p:spPr bwMode="auto">
            <a:xfrm>
              <a:off x="5942423" y="1237099"/>
              <a:ext cx="153180" cy="65344"/>
            </a:xfrm>
            <a:custGeom>
              <a:avLst/>
              <a:gdLst>
                <a:gd name="T0" fmla="*/ 49 w 274"/>
                <a:gd name="T1" fmla="*/ 107 h 117"/>
                <a:gd name="T2" fmla="*/ 19 w 274"/>
                <a:gd name="T3" fmla="*/ 63 h 117"/>
                <a:gd name="T4" fmla="*/ 49 w 274"/>
                <a:gd name="T5" fmla="*/ 26 h 117"/>
                <a:gd name="T6" fmla="*/ 160 w 274"/>
                <a:gd name="T7" fmla="*/ 24 h 117"/>
                <a:gd name="T8" fmla="*/ 238 w 274"/>
                <a:gd name="T9" fmla="*/ 68 h 117"/>
                <a:gd name="T10" fmla="*/ 145 w 274"/>
                <a:gd name="T11" fmla="*/ 83 h 117"/>
                <a:gd name="T12" fmla="*/ 49 w 274"/>
                <a:gd name="T13" fmla="*/ 107 h 117"/>
              </a:gdLst>
              <a:ahLst/>
              <a:cxnLst>
                <a:cxn ang="0">
                  <a:pos x="T0" y="T1"/>
                </a:cxn>
                <a:cxn ang="0">
                  <a:pos x="T2" y="T3"/>
                </a:cxn>
                <a:cxn ang="0">
                  <a:pos x="T4" y="T5"/>
                </a:cxn>
                <a:cxn ang="0">
                  <a:pos x="T6" y="T7"/>
                </a:cxn>
                <a:cxn ang="0">
                  <a:pos x="T8" y="T9"/>
                </a:cxn>
                <a:cxn ang="0">
                  <a:pos x="T10" y="T11"/>
                </a:cxn>
                <a:cxn ang="0">
                  <a:pos x="T12" y="T13"/>
                </a:cxn>
              </a:cxnLst>
              <a:rect l="0" t="0" r="r" b="b"/>
              <a:pathLst>
                <a:path w="274" h="117">
                  <a:moveTo>
                    <a:pt x="49" y="107"/>
                  </a:moveTo>
                  <a:cubicBezTo>
                    <a:pt x="17" y="98"/>
                    <a:pt x="35" y="83"/>
                    <a:pt x="19" y="63"/>
                  </a:cubicBezTo>
                  <a:cubicBezTo>
                    <a:pt x="2" y="44"/>
                    <a:pt x="0" y="26"/>
                    <a:pt x="49" y="26"/>
                  </a:cubicBezTo>
                  <a:cubicBezTo>
                    <a:pt x="98" y="26"/>
                    <a:pt x="119" y="0"/>
                    <a:pt x="160" y="24"/>
                  </a:cubicBezTo>
                  <a:cubicBezTo>
                    <a:pt x="200" y="49"/>
                    <a:pt x="274" y="54"/>
                    <a:pt x="238" y="68"/>
                  </a:cubicBezTo>
                  <a:cubicBezTo>
                    <a:pt x="202" y="83"/>
                    <a:pt x="176" y="70"/>
                    <a:pt x="145" y="83"/>
                  </a:cubicBezTo>
                  <a:cubicBezTo>
                    <a:pt x="114" y="96"/>
                    <a:pt x="83" y="117"/>
                    <a:pt x="49" y="1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9" name="Freeform 63"/>
            <p:cNvSpPr>
              <a:spLocks/>
            </p:cNvSpPr>
            <p:nvPr userDrawn="1"/>
          </p:nvSpPr>
          <p:spPr bwMode="auto">
            <a:xfrm>
              <a:off x="4971494" y="1232601"/>
              <a:ext cx="300915" cy="119087"/>
            </a:xfrm>
            <a:custGeom>
              <a:avLst/>
              <a:gdLst>
                <a:gd name="T0" fmla="*/ 307 w 538"/>
                <a:gd name="T1" fmla="*/ 167 h 213"/>
                <a:gd name="T2" fmla="*/ 362 w 538"/>
                <a:gd name="T3" fmla="*/ 170 h 213"/>
                <a:gd name="T4" fmla="*/ 408 w 538"/>
                <a:gd name="T5" fmla="*/ 139 h 213"/>
                <a:gd name="T6" fmla="*/ 403 w 538"/>
                <a:gd name="T7" fmla="*/ 96 h 213"/>
                <a:gd name="T8" fmla="*/ 491 w 538"/>
                <a:gd name="T9" fmla="*/ 66 h 213"/>
                <a:gd name="T10" fmla="*/ 445 w 538"/>
                <a:gd name="T11" fmla="*/ 40 h 213"/>
                <a:gd name="T12" fmla="*/ 494 w 538"/>
                <a:gd name="T13" fmla="*/ 16 h 213"/>
                <a:gd name="T14" fmla="*/ 377 w 538"/>
                <a:gd name="T15" fmla="*/ 21 h 213"/>
                <a:gd name="T16" fmla="*/ 294 w 538"/>
                <a:gd name="T17" fmla="*/ 24 h 213"/>
                <a:gd name="T18" fmla="*/ 219 w 538"/>
                <a:gd name="T19" fmla="*/ 21 h 213"/>
                <a:gd name="T20" fmla="*/ 170 w 538"/>
                <a:gd name="T21" fmla="*/ 42 h 213"/>
                <a:gd name="T22" fmla="*/ 233 w 538"/>
                <a:gd name="T23" fmla="*/ 83 h 213"/>
                <a:gd name="T24" fmla="*/ 180 w 538"/>
                <a:gd name="T25" fmla="*/ 81 h 213"/>
                <a:gd name="T26" fmla="*/ 14 w 538"/>
                <a:gd name="T27" fmla="*/ 84 h 213"/>
                <a:gd name="T28" fmla="*/ 69 w 538"/>
                <a:gd name="T29" fmla="*/ 144 h 213"/>
                <a:gd name="T30" fmla="*/ 145 w 538"/>
                <a:gd name="T31" fmla="*/ 170 h 213"/>
                <a:gd name="T32" fmla="*/ 212 w 538"/>
                <a:gd name="T33" fmla="*/ 177 h 213"/>
                <a:gd name="T34" fmla="*/ 307 w 538"/>
                <a:gd name="T35" fmla="*/ 1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8" h="213">
                  <a:moveTo>
                    <a:pt x="307" y="167"/>
                  </a:moveTo>
                  <a:cubicBezTo>
                    <a:pt x="300" y="188"/>
                    <a:pt x="334" y="193"/>
                    <a:pt x="362" y="170"/>
                  </a:cubicBezTo>
                  <a:cubicBezTo>
                    <a:pt x="390" y="148"/>
                    <a:pt x="384" y="152"/>
                    <a:pt x="408" y="139"/>
                  </a:cubicBezTo>
                  <a:cubicBezTo>
                    <a:pt x="468" y="109"/>
                    <a:pt x="391" y="105"/>
                    <a:pt x="403" y="96"/>
                  </a:cubicBezTo>
                  <a:cubicBezTo>
                    <a:pt x="414" y="86"/>
                    <a:pt x="462" y="92"/>
                    <a:pt x="491" y="66"/>
                  </a:cubicBezTo>
                  <a:cubicBezTo>
                    <a:pt x="538" y="24"/>
                    <a:pt x="437" y="50"/>
                    <a:pt x="445" y="40"/>
                  </a:cubicBezTo>
                  <a:cubicBezTo>
                    <a:pt x="453" y="30"/>
                    <a:pt x="510" y="32"/>
                    <a:pt x="494" y="16"/>
                  </a:cubicBezTo>
                  <a:cubicBezTo>
                    <a:pt x="478" y="0"/>
                    <a:pt x="398" y="26"/>
                    <a:pt x="377" y="21"/>
                  </a:cubicBezTo>
                  <a:cubicBezTo>
                    <a:pt x="356" y="16"/>
                    <a:pt x="316" y="32"/>
                    <a:pt x="294" y="24"/>
                  </a:cubicBezTo>
                  <a:cubicBezTo>
                    <a:pt x="271" y="16"/>
                    <a:pt x="243" y="27"/>
                    <a:pt x="219" y="21"/>
                  </a:cubicBezTo>
                  <a:cubicBezTo>
                    <a:pt x="194" y="14"/>
                    <a:pt x="145" y="34"/>
                    <a:pt x="170" y="42"/>
                  </a:cubicBezTo>
                  <a:cubicBezTo>
                    <a:pt x="194" y="50"/>
                    <a:pt x="233" y="71"/>
                    <a:pt x="233" y="83"/>
                  </a:cubicBezTo>
                  <a:cubicBezTo>
                    <a:pt x="233" y="94"/>
                    <a:pt x="230" y="87"/>
                    <a:pt x="180" y="81"/>
                  </a:cubicBezTo>
                  <a:cubicBezTo>
                    <a:pt x="129" y="74"/>
                    <a:pt x="49" y="62"/>
                    <a:pt x="14" y="84"/>
                  </a:cubicBezTo>
                  <a:cubicBezTo>
                    <a:pt x="0" y="92"/>
                    <a:pt x="48" y="149"/>
                    <a:pt x="69" y="144"/>
                  </a:cubicBezTo>
                  <a:cubicBezTo>
                    <a:pt x="90" y="139"/>
                    <a:pt x="128" y="157"/>
                    <a:pt x="145" y="170"/>
                  </a:cubicBezTo>
                  <a:cubicBezTo>
                    <a:pt x="178" y="196"/>
                    <a:pt x="201" y="171"/>
                    <a:pt x="212" y="177"/>
                  </a:cubicBezTo>
                  <a:cubicBezTo>
                    <a:pt x="284" y="213"/>
                    <a:pt x="277" y="185"/>
                    <a:pt x="307" y="1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0" name="Freeform 64"/>
            <p:cNvSpPr>
              <a:spLocks/>
            </p:cNvSpPr>
            <p:nvPr userDrawn="1"/>
          </p:nvSpPr>
          <p:spPr bwMode="auto">
            <a:xfrm>
              <a:off x="5269568" y="1237099"/>
              <a:ext cx="231546" cy="86179"/>
            </a:xfrm>
            <a:custGeom>
              <a:avLst/>
              <a:gdLst>
                <a:gd name="T0" fmla="*/ 21 w 414"/>
                <a:gd name="T1" fmla="*/ 122 h 154"/>
                <a:gd name="T2" fmla="*/ 75 w 414"/>
                <a:gd name="T3" fmla="*/ 144 h 154"/>
                <a:gd name="T4" fmla="*/ 111 w 414"/>
                <a:gd name="T5" fmla="*/ 113 h 154"/>
                <a:gd name="T6" fmla="*/ 116 w 414"/>
                <a:gd name="T7" fmla="*/ 94 h 154"/>
                <a:gd name="T8" fmla="*/ 257 w 414"/>
                <a:gd name="T9" fmla="*/ 104 h 154"/>
                <a:gd name="T10" fmla="*/ 376 w 414"/>
                <a:gd name="T11" fmla="*/ 40 h 154"/>
                <a:gd name="T12" fmla="*/ 298 w 414"/>
                <a:gd name="T13" fmla="*/ 17 h 154"/>
                <a:gd name="T14" fmla="*/ 129 w 414"/>
                <a:gd name="T15" fmla="*/ 16 h 154"/>
                <a:gd name="T16" fmla="*/ 50 w 414"/>
                <a:gd name="T17" fmla="*/ 70 h 154"/>
                <a:gd name="T18" fmla="*/ 21 w 414"/>
                <a:gd name="T19"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154">
                  <a:moveTo>
                    <a:pt x="21" y="122"/>
                  </a:moveTo>
                  <a:cubicBezTo>
                    <a:pt x="39" y="137"/>
                    <a:pt x="62" y="154"/>
                    <a:pt x="75" y="144"/>
                  </a:cubicBezTo>
                  <a:cubicBezTo>
                    <a:pt x="88" y="135"/>
                    <a:pt x="132" y="125"/>
                    <a:pt x="111" y="113"/>
                  </a:cubicBezTo>
                  <a:cubicBezTo>
                    <a:pt x="90" y="102"/>
                    <a:pt x="47" y="79"/>
                    <a:pt x="116" y="94"/>
                  </a:cubicBezTo>
                  <a:cubicBezTo>
                    <a:pt x="184" y="109"/>
                    <a:pt x="237" y="129"/>
                    <a:pt x="257" y="104"/>
                  </a:cubicBezTo>
                  <a:cubicBezTo>
                    <a:pt x="280" y="74"/>
                    <a:pt x="339" y="52"/>
                    <a:pt x="376" y="40"/>
                  </a:cubicBezTo>
                  <a:cubicBezTo>
                    <a:pt x="414" y="29"/>
                    <a:pt x="345" y="19"/>
                    <a:pt x="298" y="17"/>
                  </a:cubicBezTo>
                  <a:cubicBezTo>
                    <a:pt x="251" y="16"/>
                    <a:pt x="163" y="0"/>
                    <a:pt x="129" y="16"/>
                  </a:cubicBezTo>
                  <a:cubicBezTo>
                    <a:pt x="94" y="32"/>
                    <a:pt x="45" y="19"/>
                    <a:pt x="50" y="70"/>
                  </a:cubicBezTo>
                  <a:cubicBezTo>
                    <a:pt x="53" y="96"/>
                    <a:pt x="0" y="104"/>
                    <a:pt x="21" y="1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2" name="Freeform 65"/>
            <p:cNvSpPr>
              <a:spLocks/>
            </p:cNvSpPr>
            <p:nvPr userDrawn="1"/>
          </p:nvSpPr>
          <p:spPr bwMode="auto">
            <a:xfrm>
              <a:off x="5440741" y="1138609"/>
              <a:ext cx="633554" cy="116246"/>
            </a:xfrm>
            <a:custGeom>
              <a:avLst/>
              <a:gdLst>
                <a:gd name="T0" fmla="*/ 212 w 1133"/>
                <a:gd name="T1" fmla="*/ 198 h 208"/>
                <a:gd name="T2" fmla="*/ 316 w 1133"/>
                <a:gd name="T3" fmla="*/ 175 h 208"/>
                <a:gd name="T4" fmla="*/ 388 w 1133"/>
                <a:gd name="T5" fmla="*/ 201 h 208"/>
                <a:gd name="T6" fmla="*/ 505 w 1133"/>
                <a:gd name="T7" fmla="*/ 162 h 208"/>
                <a:gd name="T8" fmla="*/ 515 w 1133"/>
                <a:gd name="T9" fmla="*/ 198 h 208"/>
                <a:gd name="T10" fmla="*/ 638 w 1133"/>
                <a:gd name="T11" fmla="*/ 175 h 208"/>
                <a:gd name="T12" fmla="*/ 775 w 1133"/>
                <a:gd name="T13" fmla="*/ 175 h 208"/>
                <a:gd name="T14" fmla="*/ 873 w 1133"/>
                <a:gd name="T15" fmla="*/ 185 h 208"/>
                <a:gd name="T16" fmla="*/ 899 w 1133"/>
                <a:gd name="T17" fmla="*/ 153 h 208"/>
                <a:gd name="T18" fmla="*/ 993 w 1133"/>
                <a:gd name="T19" fmla="*/ 172 h 208"/>
                <a:gd name="T20" fmla="*/ 1078 w 1133"/>
                <a:gd name="T21" fmla="*/ 146 h 208"/>
                <a:gd name="T22" fmla="*/ 971 w 1133"/>
                <a:gd name="T23" fmla="*/ 78 h 208"/>
                <a:gd name="T24" fmla="*/ 899 w 1133"/>
                <a:gd name="T25" fmla="*/ 91 h 208"/>
                <a:gd name="T26" fmla="*/ 762 w 1133"/>
                <a:gd name="T27" fmla="*/ 101 h 208"/>
                <a:gd name="T28" fmla="*/ 632 w 1133"/>
                <a:gd name="T29" fmla="*/ 97 h 208"/>
                <a:gd name="T30" fmla="*/ 472 w 1133"/>
                <a:gd name="T31" fmla="*/ 101 h 208"/>
                <a:gd name="T32" fmla="*/ 365 w 1133"/>
                <a:gd name="T33" fmla="*/ 110 h 208"/>
                <a:gd name="T34" fmla="*/ 293 w 1133"/>
                <a:gd name="T35" fmla="*/ 101 h 208"/>
                <a:gd name="T36" fmla="*/ 238 w 1133"/>
                <a:gd name="T37" fmla="*/ 81 h 208"/>
                <a:gd name="T38" fmla="*/ 277 w 1133"/>
                <a:gd name="T39" fmla="*/ 32 h 208"/>
                <a:gd name="T40" fmla="*/ 179 w 1133"/>
                <a:gd name="T41" fmla="*/ 9 h 208"/>
                <a:gd name="T42" fmla="*/ 38 w 1133"/>
                <a:gd name="T43" fmla="*/ 26 h 208"/>
                <a:gd name="T44" fmla="*/ 60 w 1133"/>
                <a:gd name="T45" fmla="*/ 84 h 208"/>
                <a:gd name="T46" fmla="*/ 156 w 1133"/>
                <a:gd name="T47" fmla="*/ 91 h 208"/>
                <a:gd name="T48" fmla="*/ 153 w 1133"/>
                <a:gd name="T49" fmla="*/ 136 h 208"/>
                <a:gd name="T50" fmla="*/ 212 w 1133"/>
                <a:gd name="T51"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3" h="208">
                  <a:moveTo>
                    <a:pt x="212" y="198"/>
                  </a:moveTo>
                  <a:cubicBezTo>
                    <a:pt x="283" y="191"/>
                    <a:pt x="303" y="159"/>
                    <a:pt x="316" y="175"/>
                  </a:cubicBezTo>
                  <a:cubicBezTo>
                    <a:pt x="329" y="192"/>
                    <a:pt x="336" y="201"/>
                    <a:pt x="388" y="201"/>
                  </a:cubicBezTo>
                  <a:cubicBezTo>
                    <a:pt x="440" y="201"/>
                    <a:pt x="472" y="162"/>
                    <a:pt x="505" y="162"/>
                  </a:cubicBezTo>
                  <a:cubicBezTo>
                    <a:pt x="537" y="162"/>
                    <a:pt x="456" y="196"/>
                    <a:pt x="515" y="198"/>
                  </a:cubicBezTo>
                  <a:cubicBezTo>
                    <a:pt x="612" y="202"/>
                    <a:pt x="593" y="172"/>
                    <a:pt x="638" y="175"/>
                  </a:cubicBezTo>
                  <a:cubicBezTo>
                    <a:pt x="684" y="179"/>
                    <a:pt x="723" y="188"/>
                    <a:pt x="775" y="175"/>
                  </a:cubicBezTo>
                  <a:cubicBezTo>
                    <a:pt x="827" y="162"/>
                    <a:pt x="834" y="192"/>
                    <a:pt x="873" y="185"/>
                  </a:cubicBezTo>
                  <a:cubicBezTo>
                    <a:pt x="912" y="179"/>
                    <a:pt x="840" y="117"/>
                    <a:pt x="899" y="153"/>
                  </a:cubicBezTo>
                  <a:cubicBezTo>
                    <a:pt x="958" y="188"/>
                    <a:pt x="935" y="182"/>
                    <a:pt x="993" y="172"/>
                  </a:cubicBezTo>
                  <a:cubicBezTo>
                    <a:pt x="1052" y="162"/>
                    <a:pt x="1133" y="172"/>
                    <a:pt x="1078" y="146"/>
                  </a:cubicBezTo>
                  <a:cubicBezTo>
                    <a:pt x="1023" y="120"/>
                    <a:pt x="1039" y="78"/>
                    <a:pt x="971" y="78"/>
                  </a:cubicBezTo>
                  <a:cubicBezTo>
                    <a:pt x="902" y="78"/>
                    <a:pt x="925" y="101"/>
                    <a:pt x="899" y="91"/>
                  </a:cubicBezTo>
                  <a:cubicBezTo>
                    <a:pt x="873" y="81"/>
                    <a:pt x="808" y="110"/>
                    <a:pt x="762" y="101"/>
                  </a:cubicBezTo>
                  <a:cubicBezTo>
                    <a:pt x="717" y="91"/>
                    <a:pt x="691" y="120"/>
                    <a:pt x="632" y="97"/>
                  </a:cubicBezTo>
                  <a:cubicBezTo>
                    <a:pt x="573" y="75"/>
                    <a:pt x="502" y="110"/>
                    <a:pt x="472" y="101"/>
                  </a:cubicBezTo>
                  <a:cubicBezTo>
                    <a:pt x="443" y="91"/>
                    <a:pt x="375" y="127"/>
                    <a:pt x="365" y="110"/>
                  </a:cubicBezTo>
                  <a:cubicBezTo>
                    <a:pt x="355" y="94"/>
                    <a:pt x="296" y="117"/>
                    <a:pt x="293" y="101"/>
                  </a:cubicBezTo>
                  <a:cubicBezTo>
                    <a:pt x="290" y="84"/>
                    <a:pt x="192" y="88"/>
                    <a:pt x="238" y="81"/>
                  </a:cubicBezTo>
                  <a:cubicBezTo>
                    <a:pt x="283" y="75"/>
                    <a:pt x="345" y="26"/>
                    <a:pt x="277" y="32"/>
                  </a:cubicBezTo>
                  <a:cubicBezTo>
                    <a:pt x="209" y="39"/>
                    <a:pt x="238" y="0"/>
                    <a:pt x="179" y="9"/>
                  </a:cubicBezTo>
                  <a:cubicBezTo>
                    <a:pt x="121" y="19"/>
                    <a:pt x="75" y="10"/>
                    <a:pt x="38" y="26"/>
                  </a:cubicBezTo>
                  <a:cubicBezTo>
                    <a:pt x="0" y="42"/>
                    <a:pt x="78" y="65"/>
                    <a:pt x="60" y="84"/>
                  </a:cubicBezTo>
                  <a:cubicBezTo>
                    <a:pt x="42" y="104"/>
                    <a:pt x="127" y="107"/>
                    <a:pt x="156" y="91"/>
                  </a:cubicBezTo>
                  <a:cubicBezTo>
                    <a:pt x="189" y="107"/>
                    <a:pt x="190" y="124"/>
                    <a:pt x="153" y="136"/>
                  </a:cubicBezTo>
                  <a:cubicBezTo>
                    <a:pt x="114" y="149"/>
                    <a:pt x="108" y="208"/>
                    <a:pt x="21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3" name="Freeform 66"/>
            <p:cNvSpPr>
              <a:spLocks/>
            </p:cNvSpPr>
            <p:nvPr userDrawn="1"/>
          </p:nvSpPr>
          <p:spPr bwMode="auto">
            <a:xfrm>
              <a:off x="3938062" y="1238757"/>
              <a:ext cx="449596" cy="145841"/>
            </a:xfrm>
            <a:custGeom>
              <a:avLst/>
              <a:gdLst>
                <a:gd name="T0" fmla="*/ 293 w 804"/>
                <a:gd name="T1" fmla="*/ 176 h 261"/>
                <a:gd name="T2" fmla="*/ 407 w 804"/>
                <a:gd name="T3" fmla="*/ 137 h 261"/>
                <a:gd name="T4" fmla="*/ 602 w 804"/>
                <a:gd name="T5" fmla="*/ 96 h 261"/>
                <a:gd name="T6" fmla="*/ 752 w 804"/>
                <a:gd name="T7" fmla="*/ 75 h 261"/>
                <a:gd name="T8" fmla="*/ 759 w 804"/>
                <a:gd name="T9" fmla="*/ 13 h 261"/>
                <a:gd name="T10" fmla="*/ 648 w 804"/>
                <a:gd name="T11" fmla="*/ 26 h 261"/>
                <a:gd name="T12" fmla="*/ 446 w 804"/>
                <a:gd name="T13" fmla="*/ 7 h 261"/>
                <a:gd name="T14" fmla="*/ 290 w 804"/>
                <a:gd name="T15" fmla="*/ 17 h 261"/>
                <a:gd name="T16" fmla="*/ 237 w 804"/>
                <a:gd name="T17" fmla="*/ 72 h 261"/>
                <a:gd name="T18" fmla="*/ 195 w 804"/>
                <a:gd name="T19" fmla="*/ 108 h 261"/>
                <a:gd name="T20" fmla="*/ 127 w 804"/>
                <a:gd name="T21" fmla="*/ 147 h 261"/>
                <a:gd name="T22" fmla="*/ 45 w 804"/>
                <a:gd name="T23" fmla="*/ 196 h 261"/>
                <a:gd name="T24" fmla="*/ 75 w 804"/>
                <a:gd name="T25" fmla="*/ 257 h 261"/>
                <a:gd name="T26" fmla="*/ 172 w 804"/>
                <a:gd name="T27" fmla="*/ 244 h 261"/>
                <a:gd name="T28" fmla="*/ 247 w 804"/>
                <a:gd name="T29" fmla="*/ 231 h 261"/>
                <a:gd name="T30" fmla="*/ 293 w 804"/>
                <a:gd name="T31"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4" h="261">
                  <a:moveTo>
                    <a:pt x="293" y="176"/>
                  </a:moveTo>
                  <a:cubicBezTo>
                    <a:pt x="352" y="127"/>
                    <a:pt x="350" y="168"/>
                    <a:pt x="407" y="137"/>
                  </a:cubicBezTo>
                  <a:cubicBezTo>
                    <a:pt x="485" y="95"/>
                    <a:pt x="487" y="151"/>
                    <a:pt x="602" y="96"/>
                  </a:cubicBezTo>
                  <a:cubicBezTo>
                    <a:pt x="678" y="60"/>
                    <a:pt x="690" y="85"/>
                    <a:pt x="752" y="75"/>
                  </a:cubicBezTo>
                  <a:cubicBezTo>
                    <a:pt x="795" y="68"/>
                    <a:pt x="804" y="11"/>
                    <a:pt x="759" y="13"/>
                  </a:cubicBezTo>
                  <a:cubicBezTo>
                    <a:pt x="723" y="15"/>
                    <a:pt x="684" y="30"/>
                    <a:pt x="648" y="26"/>
                  </a:cubicBezTo>
                  <a:cubicBezTo>
                    <a:pt x="612" y="23"/>
                    <a:pt x="521" y="0"/>
                    <a:pt x="446" y="7"/>
                  </a:cubicBezTo>
                  <a:cubicBezTo>
                    <a:pt x="371" y="13"/>
                    <a:pt x="330" y="17"/>
                    <a:pt x="290" y="17"/>
                  </a:cubicBezTo>
                  <a:cubicBezTo>
                    <a:pt x="249" y="17"/>
                    <a:pt x="319" y="36"/>
                    <a:pt x="237" y="72"/>
                  </a:cubicBezTo>
                  <a:cubicBezTo>
                    <a:pt x="201" y="88"/>
                    <a:pt x="172" y="101"/>
                    <a:pt x="195" y="108"/>
                  </a:cubicBezTo>
                  <a:cubicBezTo>
                    <a:pt x="218" y="114"/>
                    <a:pt x="157" y="124"/>
                    <a:pt x="127" y="147"/>
                  </a:cubicBezTo>
                  <a:cubicBezTo>
                    <a:pt x="75" y="186"/>
                    <a:pt x="0" y="150"/>
                    <a:pt x="45" y="196"/>
                  </a:cubicBezTo>
                  <a:cubicBezTo>
                    <a:pt x="78" y="228"/>
                    <a:pt x="29" y="254"/>
                    <a:pt x="75" y="257"/>
                  </a:cubicBezTo>
                  <a:cubicBezTo>
                    <a:pt x="120" y="261"/>
                    <a:pt x="124" y="243"/>
                    <a:pt x="172" y="244"/>
                  </a:cubicBezTo>
                  <a:cubicBezTo>
                    <a:pt x="221" y="246"/>
                    <a:pt x="226" y="261"/>
                    <a:pt x="247" y="231"/>
                  </a:cubicBezTo>
                  <a:cubicBezTo>
                    <a:pt x="268" y="202"/>
                    <a:pt x="257" y="205"/>
                    <a:pt x="293" y="1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4" name="Freeform 67"/>
            <p:cNvSpPr>
              <a:spLocks/>
            </p:cNvSpPr>
            <p:nvPr userDrawn="1"/>
          </p:nvSpPr>
          <p:spPr bwMode="auto">
            <a:xfrm>
              <a:off x="4327759" y="1104517"/>
              <a:ext cx="294759" cy="97780"/>
            </a:xfrm>
            <a:custGeom>
              <a:avLst/>
              <a:gdLst>
                <a:gd name="T0" fmla="*/ 86 w 527"/>
                <a:gd name="T1" fmla="*/ 97 h 175"/>
                <a:gd name="T2" fmla="*/ 225 w 527"/>
                <a:gd name="T3" fmla="*/ 68 h 175"/>
                <a:gd name="T4" fmla="*/ 452 w 527"/>
                <a:gd name="T5" fmla="*/ 35 h 175"/>
                <a:gd name="T6" fmla="*/ 488 w 527"/>
                <a:gd name="T7" fmla="*/ 32 h 175"/>
                <a:gd name="T8" fmla="*/ 427 w 527"/>
                <a:gd name="T9" fmla="*/ 91 h 175"/>
                <a:gd name="T10" fmla="*/ 351 w 527"/>
                <a:gd name="T11" fmla="*/ 88 h 175"/>
                <a:gd name="T12" fmla="*/ 309 w 527"/>
                <a:gd name="T13" fmla="*/ 88 h 175"/>
                <a:gd name="T14" fmla="*/ 257 w 527"/>
                <a:gd name="T15" fmla="*/ 127 h 175"/>
                <a:gd name="T16" fmla="*/ 156 w 527"/>
                <a:gd name="T17" fmla="*/ 133 h 175"/>
                <a:gd name="T18" fmla="*/ 86 w 527"/>
                <a:gd name="T1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175">
                  <a:moveTo>
                    <a:pt x="86" y="97"/>
                  </a:moveTo>
                  <a:cubicBezTo>
                    <a:pt x="155" y="66"/>
                    <a:pt x="166" y="88"/>
                    <a:pt x="225" y="68"/>
                  </a:cubicBezTo>
                  <a:cubicBezTo>
                    <a:pt x="283" y="49"/>
                    <a:pt x="439" y="0"/>
                    <a:pt x="452" y="35"/>
                  </a:cubicBezTo>
                  <a:cubicBezTo>
                    <a:pt x="465" y="71"/>
                    <a:pt x="454" y="6"/>
                    <a:pt x="488" y="32"/>
                  </a:cubicBezTo>
                  <a:cubicBezTo>
                    <a:pt x="527" y="62"/>
                    <a:pt x="469" y="62"/>
                    <a:pt x="427" y="91"/>
                  </a:cubicBezTo>
                  <a:cubicBezTo>
                    <a:pt x="391" y="115"/>
                    <a:pt x="299" y="114"/>
                    <a:pt x="351" y="88"/>
                  </a:cubicBezTo>
                  <a:cubicBezTo>
                    <a:pt x="404" y="62"/>
                    <a:pt x="358" y="75"/>
                    <a:pt x="309" y="88"/>
                  </a:cubicBezTo>
                  <a:cubicBezTo>
                    <a:pt x="260" y="101"/>
                    <a:pt x="312" y="114"/>
                    <a:pt x="257" y="127"/>
                  </a:cubicBezTo>
                  <a:cubicBezTo>
                    <a:pt x="202" y="140"/>
                    <a:pt x="150" y="175"/>
                    <a:pt x="156" y="133"/>
                  </a:cubicBezTo>
                  <a:cubicBezTo>
                    <a:pt x="159" y="117"/>
                    <a:pt x="0" y="136"/>
                    <a:pt x="86" y="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5" name="Freeform 68"/>
            <p:cNvSpPr>
              <a:spLocks/>
            </p:cNvSpPr>
            <p:nvPr userDrawn="1"/>
          </p:nvSpPr>
          <p:spPr bwMode="auto">
            <a:xfrm>
              <a:off x="4510060" y="1133638"/>
              <a:ext cx="467590" cy="121928"/>
            </a:xfrm>
            <a:custGeom>
              <a:avLst/>
              <a:gdLst>
                <a:gd name="T0" fmla="*/ 113 w 836"/>
                <a:gd name="T1" fmla="*/ 58 h 218"/>
                <a:gd name="T2" fmla="*/ 188 w 836"/>
                <a:gd name="T3" fmla="*/ 52 h 218"/>
                <a:gd name="T4" fmla="*/ 263 w 836"/>
                <a:gd name="T5" fmla="*/ 65 h 218"/>
                <a:gd name="T6" fmla="*/ 367 w 836"/>
                <a:gd name="T7" fmla="*/ 133 h 218"/>
                <a:gd name="T8" fmla="*/ 433 w 836"/>
                <a:gd name="T9" fmla="*/ 136 h 218"/>
                <a:gd name="T10" fmla="*/ 462 w 836"/>
                <a:gd name="T11" fmla="*/ 104 h 218"/>
                <a:gd name="T12" fmla="*/ 511 w 836"/>
                <a:gd name="T13" fmla="*/ 55 h 218"/>
                <a:gd name="T14" fmla="*/ 677 w 836"/>
                <a:gd name="T15" fmla="*/ 47 h 218"/>
                <a:gd name="T16" fmla="*/ 654 w 836"/>
                <a:gd name="T17" fmla="*/ 104 h 218"/>
                <a:gd name="T18" fmla="*/ 719 w 836"/>
                <a:gd name="T19" fmla="*/ 94 h 218"/>
                <a:gd name="T20" fmla="*/ 709 w 836"/>
                <a:gd name="T21" fmla="*/ 149 h 218"/>
                <a:gd name="T22" fmla="*/ 582 w 836"/>
                <a:gd name="T23" fmla="*/ 202 h 218"/>
                <a:gd name="T24" fmla="*/ 449 w 836"/>
                <a:gd name="T25" fmla="*/ 185 h 218"/>
                <a:gd name="T26" fmla="*/ 192 w 836"/>
                <a:gd name="T27" fmla="*/ 215 h 218"/>
                <a:gd name="T28" fmla="*/ 126 w 836"/>
                <a:gd name="T29" fmla="*/ 179 h 218"/>
                <a:gd name="T30" fmla="*/ 263 w 836"/>
                <a:gd name="T31" fmla="*/ 162 h 218"/>
                <a:gd name="T32" fmla="*/ 198 w 836"/>
                <a:gd name="T33" fmla="*/ 151 h 218"/>
                <a:gd name="T34" fmla="*/ 198 w 836"/>
                <a:gd name="T35" fmla="*/ 120 h 218"/>
                <a:gd name="T36" fmla="*/ 113 w 836"/>
                <a:gd name="T37" fmla="*/ 156 h 218"/>
                <a:gd name="T38" fmla="*/ 33 w 836"/>
                <a:gd name="T39" fmla="*/ 121 h 218"/>
                <a:gd name="T40" fmla="*/ 113 w 836"/>
                <a:gd name="T41" fmla="*/ 5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218">
                  <a:moveTo>
                    <a:pt x="113" y="58"/>
                  </a:moveTo>
                  <a:cubicBezTo>
                    <a:pt x="166" y="29"/>
                    <a:pt x="195" y="30"/>
                    <a:pt x="188" y="52"/>
                  </a:cubicBezTo>
                  <a:cubicBezTo>
                    <a:pt x="183" y="68"/>
                    <a:pt x="240" y="22"/>
                    <a:pt x="263" y="65"/>
                  </a:cubicBezTo>
                  <a:cubicBezTo>
                    <a:pt x="286" y="107"/>
                    <a:pt x="328" y="135"/>
                    <a:pt x="367" y="133"/>
                  </a:cubicBezTo>
                  <a:cubicBezTo>
                    <a:pt x="407" y="132"/>
                    <a:pt x="400" y="136"/>
                    <a:pt x="433" y="136"/>
                  </a:cubicBezTo>
                  <a:cubicBezTo>
                    <a:pt x="465" y="136"/>
                    <a:pt x="420" y="114"/>
                    <a:pt x="462" y="104"/>
                  </a:cubicBezTo>
                  <a:cubicBezTo>
                    <a:pt x="504" y="94"/>
                    <a:pt x="439" y="62"/>
                    <a:pt x="511" y="55"/>
                  </a:cubicBezTo>
                  <a:cubicBezTo>
                    <a:pt x="582" y="49"/>
                    <a:pt x="722" y="0"/>
                    <a:pt x="677" y="47"/>
                  </a:cubicBezTo>
                  <a:cubicBezTo>
                    <a:pt x="631" y="94"/>
                    <a:pt x="677" y="84"/>
                    <a:pt x="654" y="104"/>
                  </a:cubicBezTo>
                  <a:cubicBezTo>
                    <a:pt x="631" y="123"/>
                    <a:pt x="689" y="81"/>
                    <a:pt x="719" y="94"/>
                  </a:cubicBezTo>
                  <a:cubicBezTo>
                    <a:pt x="836" y="146"/>
                    <a:pt x="726" y="136"/>
                    <a:pt x="709" y="149"/>
                  </a:cubicBezTo>
                  <a:cubicBezTo>
                    <a:pt x="693" y="162"/>
                    <a:pt x="625" y="200"/>
                    <a:pt x="582" y="202"/>
                  </a:cubicBezTo>
                  <a:cubicBezTo>
                    <a:pt x="495" y="205"/>
                    <a:pt x="504" y="182"/>
                    <a:pt x="449" y="185"/>
                  </a:cubicBezTo>
                  <a:cubicBezTo>
                    <a:pt x="394" y="188"/>
                    <a:pt x="280" y="218"/>
                    <a:pt x="192" y="215"/>
                  </a:cubicBezTo>
                  <a:cubicBezTo>
                    <a:pt x="104" y="211"/>
                    <a:pt x="81" y="192"/>
                    <a:pt x="126" y="179"/>
                  </a:cubicBezTo>
                  <a:cubicBezTo>
                    <a:pt x="172" y="166"/>
                    <a:pt x="283" y="175"/>
                    <a:pt x="263" y="162"/>
                  </a:cubicBezTo>
                  <a:cubicBezTo>
                    <a:pt x="244" y="149"/>
                    <a:pt x="221" y="159"/>
                    <a:pt x="198" y="151"/>
                  </a:cubicBezTo>
                  <a:cubicBezTo>
                    <a:pt x="175" y="143"/>
                    <a:pt x="218" y="123"/>
                    <a:pt x="198" y="120"/>
                  </a:cubicBezTo>
                  <a:cubicBezTo>
                    <a:pt x="179" y="117"/>
                    <a:pt x="160" y="161"/>
                    <a:pt x="113" y="156"/>
                  </a:cubicBezTo>
                  <a:cubicBezTo>
                    <a:pt x="52" y="149"/>
                    <a:pt x="66" y="134"/>
                    <a:pt x="33" y="121"/>
                  </a:cubicBezTo>
                  <a:cubicBezTo>
                    <a:pt x="0" y="108"/>
                    <a:pt x="55" y="91"/>
                    <a:pt x="113" y="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6" name="Freeform 69"/>
            <p:cNvSpPr>
              <a:spLocks/>
            </p:cNvSpPr>
            <p:nvPr userDrawn="1"/>
          </p:nvSpPr>
          <p:spPr bwMode="auto">
            <a:xfrm>
              <a:off x="5681757" y="957966"/>
              <a:ext cx="1338372" cy="219708"/>
            </a:xfrm>
            <a:custGeom>
              <a:avLst/>
              <a:gdLst>
                <a:gd name="T0" fmla="*/ 1684 w 2393"/>
                <a:gd name="T1" fmla="*/ 37 h 393"/>
                <a:gd name="T2" fmla="*/ 1535 w 2393"/>
                <a:gd name="T3" fmla="*/ 37 h 393"/>
                <a:gd name="T4" fmla="*/ 1398 w 2393"/>
                <a:gd name="T5" fmla="*/ 27 h 393"/>
                <a:gd name="T6" fmla="*/ 1218 w 2393"/>
                <a:gd name="T7" fmla="*/ 37 h 393"/>
                <a:gd name="T8" fmla="*/ 1065 w 2393"/>
                <a:gd name="T9" fmla="*/ 37 h 393"/>
                <a:gd name="T10" fmla="*/ 939 w 2393"/>
                <a:gd name="T11" fmla="*/ 47 h 393"/>
                <a:gd name="T12" fmla="*/ 839 w 2393"/>
                <a:gd name="T13" fmla="*/ 37 h 393"/>
                <a:gd name="T14" fmla="*/ 733 w 2393"/>
                <a:gd name="T15" fmla="*/ 50 h 393"/>
                <a:gd name="T16" fmla="*/ 568 w 2393"/>
                <a:gd name="T17" fmla="*/ 95 h 393"/>
                <a:gd name="T18" fmla="*/ 703 w 2393"/>
                <a:gd name="T19" fmla="*/ 90 h 393"/>
                <a:gd name="T20" fmla="*/ 789 w 2393"/>
                <a:gd name="T21" fmla="*/ 83 h 393"/>
                <a:gd name="T22" fmla="*/ 839 w 2393"/>
                <a:gd name="T23" fmla="*/ 83 h 393"/>
                <a:gd name="T24" fmla="*/ 929 w 2393"/>
                <a:gd name="T25" fmla="*/ 87 h 393"/>
                <a:gd name="T26" fmla="*/ 1015 w 2393"/>
                <a:gd name="T27" fmla="*/ 93 h 393"/>
                <a:gd name="T28" fmla="*/ 896 w 2393"/>
                <a:gd name="T29" fmla="*/ 102 h 393"/>
                <a:gd name="T30" fmla="*/ 773 w 2393"/>
                <a:gd name="T31" fmla="*/ 127 h 393"/>
                <a:gd name="T32" fmla="*/ 742 w 2393"/>
                <a:gd name="T33" fmla="*/ 193 h 393"/>
                <a:gd name="T34" fmla="*/ 689 w 2393"/>
                <a:gd name="T35" fmla="*/ 170 h 393"/>
                <a:gd name="T36" fmla="*/ 579 w 2393"/>
                <a:gd name="T37" fmla="*/ 170 h 393"/>
                <a:gd name="T38" fmla="*/ 433 w 2393"/>
                <a:gd name="T39" fmla="*/ 206 h 393"/>
                <a:gd name="T40" fmla="*/ 360 w 2393"/>
                <a:gd name="T41" fmla="*/ 246 h 393"/>
                <a:gd name="T42" fmla="*/ 500 w 2393"/>
                <a:gd name="T43" fmla="*/ 243 h 393"/>
                <a:gd name="T44" fmla="*/ 393 w 2393"/>
                <a:gd name="T45" fmla="*/ 260 h 393"/>
                <a:gd name="T46" fmla="*/ 473 w 2393"/>
                <a:gd name="T47" fmla="*/ 293 h 393"/>
                <a:gd name="T48" fmla="*/ 353 w 2393"/>
                <a:gd name="T49" fmla="*/ 273 h 393"/>
                <a:gd name="T50" fmla="*/ 213 w 2393"/>
                <a:gd name="T51" fmla="*/ 270 h 393"/>
                <a:gd name="T52" fmla="*/ 170 w 2393"/>
                <a:gd name="T53" fmla="*/ 303 h 393"/>
                <a:gd name="T54" fmla="*/ 44 w 2393"/>
                <a:gd name="T55" fmla="*/ 323 h 393"/>
                <a:gd name="T56" fmla="*/ 60 w 2393"/>
                <a:gd name="T57" fmla="*/ 359 h 393"/>
                <a:gd name="T58" fmla="*/ 207 w 2393"/>
                <a:gd name="T59" fmla="*/ 359 h 393"/>
                <a:gd name="T60" fmla="*/ 360 w 2393"/>
                <a:gd name="T61" fmla="*/ 381 h 393"/>
                <a:gd name="T62" fmla="*/ 456 w 2393"/>
                <a:gd name="T63" fmla="*/ 346 h 393"/>
                <a:gd name="T64" fmla="*/ 576 w 2393"/>
                <a:gd name="T65" fmla="*/ 369 h 393"/>
                <a:gd name="T66" fmla="*/ 683 w 2393"/>
                <a:gd name="T67" fmla="*/ 386 h 393"/>
                <a:gd name="T68" fmla="*/ 786 w 2393"/>
                <a:gd name="T69" fmla="*/ 344 h 393"/>
                <a:gd name="T70" fmla="*/ 879 w 2393"/>
                <a:gd name="T71" fmla="*/ 326 h 393"/>
                <a:gd name="T72" fmla="*/ 879 w 2393"/>
                <a:gd name="T73" fmla="*/ 286 h 393"/>
                <a:gd name="T74" fmla="*/ 966 w 2393"/>
                <a:gd name="T75" fmla="*/ 266 h 393"/>
                <a:gd name="T76" fmla="*/ 992 w 2393"/>
                <a:gd name="T77" fmla="*/ 256 h 393"/>
                <a:gd name="T78" fmla="*/ 1099 w 2393"/>
                <a:gd name="T79" fmla="*/ 250 h 393"/>
                <a:gd name="T80" fmla="*/ 1275 w 2393"/>
                <a:gd name="T81" fmla="*/ 253 h 393"/>
                <a:gd name="T82" fmla="*/ 1365 w 2393"/>
                <a:gd name="T83" fmla="*/ 240 h 393"/>
                <a:gd name="T84" fmla="*/ 1475 w 2393"/>
                <a:gd name="T85" fmla="*/ 240 h 393"/>
                <a:gd name="T86" fmla="*/ 1697 w 2393"/>
                <a:gd name="T87" fmla="*/ 226 h 393"/>
                <a:gd name="T88" fmla="*/ 1967 w 2393"/>
                <a:gd name="T89" fmla="*/ 157 h 393"/>
                <a:gd name="T90" fmla="*/ 2187 w 2393"/>
                <a:gd name="T91" fmla="*/ 100 h 393"/>
                <a:gd name="T92" fmla="*/ 2217 w 2393"/>
                <a:gd name="T93" fmla="*/ 37 h 393"/>
                <a:gd name="T94" fmla="*/ 1971 w 2393"/>
                <a:gd name="T95" fmla="*/ 7 h 393"/>
                <a:gd name="T96" fmla="*/ 1684 w 2393"/>
                <a:gd name="T97" fmla="*/ 3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3" h="393">
                  <a:moveTo>
                    <a:pt x="1684" y="37"/>
                  </a:moveTo>
                  <a:cubicBezTo>
                    <a:pt x="1613" y="19"/>
                    <a:pt x="1588" y="24"/>
                    <a:pt x="1535" y="37"/>
                  </a:cubicBezTo>
                  <a:cubicBezTo>
                    <a:pt x="1481" y="50"/>
                    <a:pt x="1458" y="22"/>
                    <a:pt x="1398" y="27"/>
                  </a:cubicBezTo>
                  <a:cubicBezTo>
                    <a:pt x="1338" y="32"/>
                    <a:pt x="1295" y="20"/>
                    <a:pt x="1218" y="37"/>
                  </a:cubicBezTo>
                  <a:cubicBezTo>
                    <a:pt x="1142" y="54"/>
                    <a:pt x="1104" y="29"/>
                    <a:pt x="1065" y="37"/>
                  </a:cubicBezTo>
                  <a:cubicBezTo>
                    <a:pt x="1027" y="45"/>
                    <a:pt x="979" y="37"/>
                    <a:pt x="939" y="47"/>
                  </a:cubicBezTo>
                  <a:cubicBezTo>
                    <a:pt x="899" y="57"/>
                    <a:pt x="866" y="27"/>
                    <a:pt x="839" y="37"/>
                  </a:cubicBezTo>
                  <a:cubicBezTo>
                    <a:pt x="812" y="47"/>
                    <a:pt x="745" y="37"/>
                    <a:pt x="733" y="50"/>
                  </a:cubicBezTo>
                  <a:cubicBezTo>
                    <a:pt x="720" y="63"/>
                    <a:pt x="598" y="67"/>
                    <a:pt x="568" y="95"/>
                  </a:cubicBezTo>
                  <a:cubicBezTo>
                    <a:pt x="538" y="123"/>
                    <a:pt x="669" y="74"/>
                    <a:pt x="703" y="90"/>
                  </a:cubicBezTo>
                  <a:cubicBezTo>
                    <a:pt x="736" y="107"/>
                    <a:pt x="752" y="90"/>
                    <a:pt x="789" y="83"/>
                  </a:cubicBezTo>
                  <a:cubicBezTo>
                    <a:pt x="826" y="77"/>
                    <a:pt x="816" y="97"/>
                    <a:pt x="839" y="83"/>
                  </a:cubicBezTo>
                  <a:cubicBezTo>
                    <a:pt x="862" y="70"/>
                    <a:pt x="882" y="77"/>
                    <a:pt x="929" y="87"/>
                  </a:cubicBezTo>
                  <a:cubicBezTo>
                    <a:pt x="976" y="97"/>
                    <a:pt x="1042" y="77"/>
                    <a:pt x="1015" y="93"/>
                  </a:cubicBezTo>
                  <a:cubicBezTo>
                    <a:pt x="989" y="110"/>
                    <a:pt x="939" y="110"/>
                    <a:pt x="896" y="102"/>
                  </a:cubicBezTo>
                  <a:cubicBezTo>
                    <a:pt x="852" y="93"/>
                    <a:pt x="831" y="128"/>
                    <a:pt x="773" y="127"/>
                  </a:cubicBezTo>
                  <a:cubicBezTo>
                    <a:pt x="714" y="125"/>
                    <a:pt x="769" y="210"/>
                    <a:pt x="742" y="193"/>
                  </a:cubicBezTo>
                  <a:cubicBezTo>
                    <a:pt x="716" y="177"/>
                    <a:pt x="683" y="196"/>
                    <a:pt x="689" y="170"/>
                  </a:cubicBezTo>
                  <a:cubicBezTo>
                    <a:pt x="696" y="143"/>
                    <a:pt x="613" y="170"/>
                    <a:pt x="579" y="170"/>
                  </a:cubicBezTo>
                  <a:cubicBezTo>
                    <a:pt x="443" y="170"/>
                    <a:pt x="656" y="196"/>
                    <a:pt x="433" y="206"/>
                  </a:cubicBezTo>
                  <a:cubicBezTo>
                    <a:pt x="356" y="210"/>
                    <a:pt x="333" y="226"/>
                    <a:pt x="360" y="246"/>
                  </a:cubicBezTo>
                  <a:cubicBezTo>
                    <a:pt x="386" y="266"/>
                    <a:pt x="460" y="240"/>
                    <a:pt x="500" y="243"/>
                  </a:cubicBezTo>
                  <a:cubicBezTo>
                    <a:pt x="539" y="246"/>
                    <a:pt x="446" y="256"/>
                    <a:pt x="393" y="260"/>
                  </a:cubicBezTo>
                  <a:cubicBezTo>
                    <a:pt x="340" y="263"/>
                    <a:pt x="518" y="285"/>
                    <a:pt x="473" y="293"/>
                  </a:cubicBezTo>
                  <a:cubicBezTo>
                    <a:pt x="428" y="301"/>
                    <a:pt x="410" y="290"/>
                    <a:pt x="353" y="273"/>
                  </a:cubicBezTo>
                  <a:cubicBezTo>
                    <a:pt x="296" y="256"/>
                    <a:pt x="260" y="256"/>
                    <a:pt x="213" y="270"/>
                  </a:cubicBezTo>
                  <a:cubicBezTo>
                    <a:pt x="167" y="283"/>
                    <a:pt x="200" y="300"/>
                    <a:pt x="170" y="303"/>
                  </a:cubicBezTo>
                  <a:cubicBezTo>
                    <a:pt x="140" y="306"/>
                    <a:pt x="87" y="306"/>
                    <a:pt x="44" y="323"/>
                  </a:cubicBezTo>
                  <a:cubicBezTo>
                    <a:pt x="0" y="339"/>
                    <a:pt x="14" y="353"/>
                    <a:pt x="60" y="359"/>
                  </a:cubicBezTo>
                  <a:cubicBezTo>
                    <a:pt x="150" y="372"/>
                    <a:pt x="137" y="339"/>
                    <a:pt x="207" y="359"/>
                  </a:cubicBezTo>
                  <a:cubicBezTo>
                    <a:pt x="277" y="379"/>
                    <a:pt x="307" y="393"/>
                    <a:pt x="360" y="381"/>
                  </a:cubicBezTo>
                  <a:cubicBezTo>
                    <a:pt x="413" y="369"/>
                    <a:pt x="420" y="339"/>
                    <a:pt x="456" y="346"/>
                  </a:cubicBezTo>
                  <a:cubicBezTo>
                    <a:pt x="493" y="353"/>
                    <a:pt x="543" y="383"/>
                    <a:pt x="576" y="369"/>
                  </a:cubicBezTo>
                  <a:cubicBezTo>
                    <a:pt x="609" y="356"/>
                    <a:pt x="633" y="391"/>
                    <a:pt x="683" y="386"/>
                  </a:cubicBezTo>
                  <a:cubicBezTo>
                    <a:pt x="733" y="381"/>
                    <a:pt x="749" y="343"/>
                    <a:pt x="786" y="344"/>
                  </a:cubicBezTo>
                  <a:cubicBezTo>
                    <a:pt x="822" y="346"/>
                    <a:pt x="919" y="359"/>
                    <a:pt x="879" y="326"/>
                  </a:cubicBezTo>
                  <a:cubicBezTo>
                    <a:pt x="839" y="293"/>
                    <a:pt x="812" y="280"/>
                    <a:pt x="879" y="286"/>
                  </a:cubicBezTo>
                  <a:cubicBezTo>
                    <a:pt x="946" y="293"/>
                    <a:pt x="989" y="306"/>
                    <a:pt x="966" y="266"/>
                  </a:cubicBezTo>
                  <a:cubicBezTo>
                    <a:pt x="942" y="226"/>
                    <a:pt x="939" y="243"/>
                    <a:pt x="992" y="256"/>
                  </a:cubicBezTo>
                  <a:cubicBezTo>
                    <a:pt x="1045" y="270"/>
                    <a:pt x="1072" y="240"/>
                    <a:pt x="1099" y="250"/>
                  </a:cubicBezTo>
                  <a:cubicBezTo>
                    <a:pt x="1125" y="260"/>
                    <a:pt x="1245" y="290"/>
                    <a:pt x="1275" y="253"/>
                  </a:cubicBezTo>
                  <a:cubicBezTo>
                    <a:pt x="1305" y="216"/>
                    <a:pt x="1338" y="226"/>
                    <a:pt x="1365" y="240"/>
                  </a:cubicBezTo>
                  <a:cubicBezTo>
                    <a:pt x="1392" y="253"/>
                    <a:pt x="1427" y="262"/>
                    <a:pt x="1475" y="240"/>
                  </a:cubicBezTo>
                  <a:cubicBezTo>
                    <a:pt x="1558" y="200"/>
                    <a:pt x="1566" y="266"/>
                    <a:pt x="1697" y="226"/>
                  </a:cubicBezTo>
                  <a:cubicBezTo>
                    <a:pt x="1828" y="187"/>
                    <a:pt x="1881" y="200"/>
                    <a:pt x="1967" y="157"/>
                  </a:cubicBezTo>
                  <a:cubicBezTo>
                    <a:pt x="2054" y="113"/>
                    <a:pt x="2124" y="113"/>
                    <a:pt x="2187" y="100"/>
                  </a:cubicBezTo>
                  <a:cubicBezTo>
                    <a:pt x="2250" y="87"/>
                    <a:pt x="2393" y="37"/>
                    <a:pt x="2217" y="37"/>
                  </a:cubicBezTo>
                  <a:cubicBezTo>
                    <a:pt x="2041" y="37"/>
                    <a:pt x="2100" y="0"/>
                    <a:pt x="1971" y="7"/>
                  </a:cubicBezTo>
                  <a:cubicBezTo>
                    <a:pt x="1841" y="14"/>
                    <a:pt x="1791" y="63"/>
                    <a:pt x="1684"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7" name="Freeform 70"/>
            <p:cNvSpPr>
              <a:spLocks/>
            </p:cNvSpPr>
            <p:nvPr userDrawn="1"/>
          </p:nvSpPr>
          <p:spPr bwMode="auto">
            <a:xfrm>
              <a:off x="5335622" y="1186671"/>
              <a:ext cx="149155" cy="48061"/>
            </a:xfrm>
            <a:custGeom>
              <a:avLst/>
              <a:gdLst>
                <a:gd name="T0" fmla="*/ 212 w 267"/>
                <a:gd name="T1" fmla="*/ 10 h 86"/>
                <a:gd name="T2" fmla="*/ 234 w 267"/>
                <a:gd name="T3" fmla="*/ 66 h 86"/>
                <a:gd name="T4" fmla="*/ 110 w 267"/>
                <a:gd name="T5" fmla="*/ 83 h 86"/>
                <a:gd name="T6" fmla="*/ 64 w 267"/>
                <a:gd name="T7" fmla="*/ 56 h 86"/>
                <a:gd name="T8" fmla="*/ 170 w 267"/>
                <a:gd name="T9" fmla="*/ 40 h 86"/>
                <a:gd name="T10" fmla="*/ 100 w 267"/>
                <a:gd name="T11" fmla="*/ 33 h 86"/>
                <a:gd name="T12" fmla="*/ 212 w 267"/>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267" h="86">
                  <a:moveTo>
                    <a:pt x="212" y="10"/>
                  </a:moveTo>
                  <a:cubicBezTo>
                    <a:pt x="267" y="19"/>
                    <a:pt x="250" y="59"/>
                    <a:pt x="234" y="66"/>
                  </a:cubicBezTo>
                  <a:cubicBezTo>
                    <a:pt x="190" y="86"/>
                    <a:pt x="170" y="81"/>
                    <a:pt x="110" y="83"/>
                  </a:cubicBezTo>
                  <a:cubicBezTo>
                    <a:pt x="50" y="85"/>
                    <a:pt x="0" y="60"/>
                    <a:pt x="64" y="56"/>
                  </a:cubicBezTo>
                  <a:cubicBezTo>
                    <a:pt x="127" y="53"/>
                    <a:pt x="200" y="43"/>
                    <a:pt x="170" y="40"/>
                  </a:cubicBezTo>
                  <a:cubicBezTo>
                    <a:pt x="140" y="36"/>
                    <a:pt x="80" y="46"/>
                    <a:pt x="100" y="33"/>
                  </a:cubicBezTo>
                  <a:cubicBezTo>
                    <a:pt x="120" y="20"/>
                    <a:pt x="150" y="0"/>
                    <a:pt x="212" y="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8" name="Freeform 71"/>
            <p:cNvSpPr>
              <a:spLocks/>
            </p:cNvSpPr>
            <p:nvPr userDrawn="1"/>
          </p:nvSpPr>
          <p:spPr bwMode="auto">
            <a:xfrm>
              <a:off x="5049860" y="1090075"/>
              <a:ext cx="386383" cy="128558"/>
            </a:xfrm>
            <a:custGeom>
              <a:avLst/>
              <a:gdLst>
                <a:gd name="T0" fmla="*/ 468 w 691"/>
                <a:gd name="T1" fmla="*/ 201 h 230"/>
                <a:gd name="T2" fmla="*/ 371 w 691"/>
                <a:gd name="T3" fmla="*/ 186 h 230"/>
                <a:gd name="T4" fmla="*/ 285 w 691"/>
                <a:gd name="T5" fmla="*/ 183 h 230"/>
                <a:gd name="T6" fmla="*/ 149 w 691"/>
                <a:gd name="T7" fmla="*/ 166 h 230"/>
                <a:gd name="T8" fmla="*/ 145 w 691"/>
                <a:gd name="T9" fmla="*/ 110 h 230"/>
                <a:gd name="T10" fmla="*/ 79 w 691"/>
                <a:gd name="T11" fmla="*/ 73 h 230"/>
                <a:gd name="T12" fmla="*/ 222 w 691"/>
                <a:gd name="T13" fmla="*/ 80 h 230"/>
                <a:gd name="T14" fmla="*/ 258 w 691"/>
                <a:gd name="T15" fmla="*/ 123 h 230"/>
                <a:gd name="T16" fmla="*/ 292 w 691"/>
                <a:gd name="T17" fmla="*/ 43 h 230"/>
                <a:gd name="T18" fmla="*/ 405 w 691"/>
                <a:gd name="T19" fmla="*/ 40 h 230"/>
                <a:gd name="T20" fmla="*/ 381 w 691"/>
                <a:gd name="T21" fmla="*/ 113 h 230"/>
                <a:gd name="T22" fmla="*/ 485 w 691"/>
                <a:gd name="T23" fmla="*/ 57 h 230"/>
                <a:gd name="T24" fmla="*/ 641 w 691"/>
                <a:gd name="T25" fmla="*/ 80 h 230"/>
                <a:gd name="T26" fmla="*/ 521 w 691"/>
                <a:gd name="T27" fmla="*/ 130 h 230"/>
                <a:gd name="T28" fmla="*/ 468 w 691"/>
                <a:gd name="T29" fmla="*/ 20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1" h="230">
                  <a:moveTo>
                    <a:pt x="468" y="201"/>
                  </a:moveTo>
                  <a:cubicBezTo>
                    <a:pt x="402" y="230"/>
                    <a:pt x="405" y="165"/>
                    <a:pt x="371" y="186"/>
                  </a:cubicBezTo>
                  <a:cubicBezTo>
                    <a:pt x="325" y="216"/>
                    <a:pt x="288" y="226"/>
                    <a:pt x="285" y="183"/>
                  </a:cubicBezTo>
                  <a:cubicBezTo>
                    <a:pt x="282" y="140"/>
                    <a:pt x="198" y="210"/>
                    <a:pt x="149" y="166"/>
                  </a:cubicBezTo>
                  <a:cubicBezTo>
                    <a:pt x="99" y="123"/>
                    <a:pt x="182" y="131"/>
                    <a:pt x="145" y="110"/>
                  </a:cubicBezTo>
                  <a:cubicBezTo>
                    <a:pt x="109" y="88"/>
                    <a:pt x="0" y="82"/>
                    <a:pt x="79" y="73"/>
                  </a:cubicBezTo>
                  <a:cubicBezTo>
                    <a:pt x="157" y="65"/>
                    <a:pt x="195" y="80"/>
                    <a:pt x="222" y="80"/>
                  </a:cubicBezTo>
                  <a:cubicBezTo>
                    <a:pt x="248" y="80"/>
                    <a:pt x="258" y="157"/>
                    <a:pt x="258" y="123"/>
                  </a:cubicBezTo>
                  <a:cubicBezTo>
                    <a:pt x="258" y="90"/>
                    <a:pt x="228" y="50"/>
                    <a:pt x="292" y="43"/>
                  </a:cubicBezTo>
                  <a:cubicBezTo>
                    <a:pt x="355" y="37"/>
                    <a:pt x="431" y="0"/>
                    <a:pt x="405" y="40"/>
                  </a:cubicBezTo>
                  <a:cubicBezTo>
                    <a:pt x="378" y="80"/>
                    <a:pt x="352" y="143"/>
                    <a:pt x="381" y="113"/>
                  </a:cubicBezTo>
                  <a:cubicBezTo>
                    <a:pt x="411" y="83"/>
                    <a:pt x="423" y="60"/>
                    <a:pt x="485" y="57"/>
                  </a:cubicBezTo>
                  <a:cubicBezTo>
                    <a:pt x="546" y="53"/>
                    <a:pt x="691" y="40"/>
                    <a:pt x="641" y="80"/>
                  </a:cubicBezTo>
                  <a:cubicBezTo>
                    <a:pt x="591" y="120"/>
                    <a:pt x="538" y="83"/>
                    <a:pt x="521" y="130"/>
                  </a:cubicBezTo>
                  <a:cubicBezTo>
                    <a:pt x="505" y="176"/>
                    <a:pt x="495" y="190"/>
                    <a:pt x="468" y="2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9" name="Freeform 72"/>
            <p:cNvSpPr>
              <a:spLocks/>
            </p:cNvSpPr>
            <p:nvPr userDrawn="1"/>
          </p:nvSpPr>
          <p:spPr bwMode="auto">
            <a:xfrm>
              <a:off x="5416118" y="1058113"/>
              <a:ext cx="128084" cy="63213"/>
            </a:xfrm>
            <a:custGeom>
              <a:avLst/>
              <a:gdLst>
                <a:gd name="T0" fmla="*/ 43 w 229"/>
                <a:gd name="T1" fmla="*/ 80 h 113"/>
                <a:gd name="T2" fmla="*/ 199 w 229"/>
                <a:gd name="T3" fmla="*/ 24 h 113"/>
                <a:gd name="T4" fmla="*/ 206 w 229"/>
                <a:gd name="T5" fmla="*/ 77 h 113"/>
                <a:gd name="T6" fmla="*/ 106 w 229"/>
                <a:gd name="T7" fmla="*/ 80 h 113"/>
                <a:gd name="T8" fmla="*/ 43 w 229"/>
                <a:gd name="T9" fmla="*/ 80 h 113"/>
              </a:gdLst>
              <a:ahLst/>
              <a:cxnLst>
                <a:cxn ang="0">
                  <a:pos x="T0" y="T1"/>
                </a:cxn>
                <a:cxn ang="0">
                  <a:pos x="T2" y="T3"/>
                </a:cxn>
                <a:cxn ang="0">
                  <a:pos x="T4" y="T5"/>
                </a:cxn>
                <a:cxn ang="0">
                  <a:pos x="T6" y="T7"/>
                </a:cxn>
                <a:cxn ang="0">
                  <a:pos x="T8" y="T9"/>
                </a:cxn>
              </a:cxnLst>
              <a:rect l="0" t="0" r="r" b="b"/>
              <a:pathLst>
                <a:path w="229" h="113">
                  <a:moveTo>
                    <a:pt x="43" y="80"/>
                  </a:moveTo>
                  <a:cubicBezTo>
                    <a:pt x="104" y="33"/>
                    <a:pt x="203" y="0"/>
                    <a:pt x="199" y="24"/>
                  </a:cubicBezTo>
                  <a:cubicBezTo>
                    <a:pt x="196" y="47"/>
                    <a:pt x="229" y="63"/>
                    <a:pt x="206" y="77"/>
                  </a:cubicBezTo>
                  <a:cubicBezTo>
                    <a:pt x="183" y="90"/>
                    <a:pt x="159" y="63"/>
                    <a:pt x="106" y="80"/>
                  </a:cubicBezTo>
                  <a:cubicBezTo>
                    <a:pt x="53" y="97"/>
                    <a:pt x="0" y="113"/>
                    <a:pt x="43" y="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70" name="Freeform 73"/>
            <p:cNvSpPr>
              <a:spLocks/>
            </p:cNvSpPr>
            <p:nvPr userDrawn="1"/>
          </p:nvSpPr>
          <p:spPr bwMode="auto">
            <a:xfrm>
              <a:off x="4806950" y="1090548"/>
              <a:ext cx="251196" cy="43089"/>
            </a:xfrm>
            <a:custGeom>
              <a:avLst/>
              <a:gdLst>
                <a:gd name="T0" fmla="*/ 70 w 449"/>
                <a:gd name="T1" fmla="*/ 70 h 77"/>
                <a:gd name="T2" fmla="*/ 253 w 449"/>
                <a:gd name="T3" fmla="*/ 51 h 77"/>
                <a:gd name="T4" fmla="*/ 376 w 449"/>
                <a:gd name="T5" fmla="*/ 13 h 77"/>
                <a:gd name="T6" fmla="*/ 249 w 449"/>
                <a:gd name="T7" fmla="*/ 3 h 77"/>
                <a:gd name="T8" fmla="*/ 190 w 449"/>
                <a:gd name="T9" fmla="*/ 30 h 77"/>
                <a:gd name="T10" fmla="*/ 70 w 449"/>
                <a:gd name="T11" fmla="*/ 70 h 77"/>
              </a:gdLst>
              <a:ahLst/>
              <a:cxnLst>
                <a:cxn ang="0">
                  <a:pos x="T0" y="T1"/>
                </a:cxn>
                <a:cxn ang="0">
                  <a:pos x="T2" y="T3"/>
                </a:cxn>
                <a:cxn ang="0">
                  <a:pos x="T4" y="T5"/>
                </a:cxn>
                <a:cxn ang="0">
                  <a:pos x="T6" y="T7"/>
                </a:cxn>
                <a:cxn ang="0">
                  <a:pos x="T8" y="T9"/>
                </a:cxn>
                <a:cxn ang="0">
                  <a:pos x="T10" y="T11"/>
                </a:cxn>
              </a:cxnLst>
              <a:rect l="0" t="0" r="r" b="b"/>
              <a:pathLst>
                <a:path w="449" h="77">
                  <a:moveTo>
                    <a:pt x="70" y="70"/>
                  </a:moveTo>
                  <a:cubicBezTo>
                    <a:pt x="150" y="77"/>
                    <a:pt x="196" y="53"/>
                    <a:pt x="253" y="51"/>
                  </a:cubicBezTo>
                  <a:cubicBezTo>
                    <a:pt x="309" y="50"/>
                    <a:pt x="449" y="10"/>
                    <a:pt x="376" y="13"/>
                  </a:cubicBezTo>
                  <a:cubicBezTo>
                    <a:pt x="303" y="16"/>
                    <a:pt x="296" y="0"/>
                    <a:pt x="249" y="3"/>
                  </a:cubicBezTo>
                  <a:cubicBezTo>
                    <a:pt x="203" y="6"/>
                    <a:pt x="153" y="26"/>
                    <a:pt x="190" y="30"/>
                  </a:cubicBezTo>
                  <a:cubicBezTo>
                    <a:pt x="226" y="33"/>
                    <a:pt x="0" y="63"/>
                    <a:pt x="70"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71" name="Freeform 74"/>
            <p:cNvSpPr>
              <a:spLocks/>
            </p:cNvSpPr>
            <p:nvPr userDrawn="1"/>
          </p:nvSpPr>
          <p:spPr bwMode="auto">
            <a:xfrm>
              <a:off x="5339410" y="1033964"/>
              <a:ext cx="160046" cy="81680"/>
            </a:xfrm>
            <a:custGeom>
              <a:avLst/>
              <a:gdLst>
                <a:gd name="T0" fmla="*/ 40 w 286"/>
                <a:gd name="T1" fmla="*/ 130 h 146"/>
                <a:gd name="T2" fmla="*/ 161 w 286"/>
                <a:gd name="T3" fmla="*/ 90 h 146"/>
                <a:gd name="T4" fmla="*/ 248 w 286"/>
                <a:gd name="T5" fmla="*/ 53 h 146"/>
                <a:gd name="T6" fmla="*/ 190 w 286"/>
                <a:gd name="T7" fmla="*/ 23 h 146"/>
                <a:gd name="T8" fmla="*/ 20 w 286"/>
                <a:gd name="T9" fmla="*/ 80 h 146"/>
                <a:gd name="T10" fmla="*/ 60 w 286"/>
                <a:gd name="T11" fmla="*/ 90 h 146"/>
                <a:gd name="T12" fmla="*/ 40 w 286"/>
                <a:gd name="T13" fmla="*/ 130 h 146"/>
              </a:gdLst>
              <a:ahLst/>
              <a:cxnLst>
                <a:cxn ang="0">
                  <a:pos x="T0" y="T1"/>
                </a:cxn>
                <a:cxn ang="0">
                  <a:pos x="T2" y="T3"/>
                </a:cxn>
                <a:cxn ang="0">
                  <a:pos x="T4" y="T5"/>
                </a:cxn>
                <a:cxn ang="0">
                  <a:pos x="T6" y="T7"/>
                </a:cxn>
                <a:cxn ang="0">
                  <a:pos x="T8" y="T9"/>
                </a:cxn>
                <a:cxn ang="0">
                  <a:pos x="T10" y="T11"/>
                </a:cxn>
                <a:cxn ang="0">
                  <a:pos x="T12" y="T13"/>
                </a:cxn>
              </a:cxnLst>
              <a:rect l="0" t="0" r="r" b="b"/>
              <a:pathLst>
                <a:path w="286" h="146">
                  <a:moveTo>
                    <a:pt x="40" y="130"/>
                  </a:moveTo>
                  <a:cubicBezTo>
                    <a:pt x="101" y="146"/>
                    <a:pt x="132" y="101"/>
                    <a:pt x="161" y="90"/>
                  </a:cubicBezTo>
                  <a:cubicBezTo>
                    <a:pt x="190" y="78"/>
                    <a:pt x="256" y="76"/>
                    <a:pt x="248" y="53"/>
                  </a:cubicBezTo>
                  <a:cubicBezTo>
                    <a:pt x="240" y="30"/>
                    <a:pt x="286" y="0"/>
                    <a:pt x="190" y="23"/>
                  </a:cubicBezTo>
                  <a:cubicBezTo>
                    <a:pt x="93" y="47"/>
                    <a:pt x="0" y="57"/>
                    <a:pt x="20" y="80"/>
                  </a:cubicBezTo>
                  <a:cubicBezTo>
                    <a:pt x="40" y="103"/>
                    <a:pt x="93" y="73"/>
                    <a:pt x="60" y="90"/>
                  </a:cubicBezTo>
                  <a:cubicBezTo>
                    <a:pt x="27" y="106"/>
                    <a:pt x="3" y="120"/>
                    <a:pt x="40" y="1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72" name="Freeform 75"/>
            <p:cNvSpPr>
              <a:spLocks/>
            </p:cNvSpPr>
            <p:nvPr userDrawn="1"/>
          </p:nvSpPr>
          <p:spPr bwMode="auto">
            <a:xfrm>
              <a:off x="5624225" y="985903"/>
              <a:ext cx="351580" cy="137554"/>
            </a:xfrm>
            <a:custGeom>
              <a:avLst/>
              <a:gdLst>
                <a:gd name="T0" fmla="*/ 77 w 629"/>
                <a:gd name="T1" fmla="*/ 233 h 246"/>
                <a:gd name="T2" fmla="*/ 43 w 629"/>
                <a:gd name="T3" fmla="*/ 200 h 246"/>
                <a:gd name="T4" fmla="*/ 103 w 629"/>
                <a:gd name="T5" fmla="*/ 176 h 246"/>
                <a:gd name="T6" fmla="*/ 140 w 629"/>
                <a:gd name="T7" fmla="*/ 107 h 246"/>
                <a:gd name="T8" fmla="*/ 290 w 629"/>
                <a:gd name="T9" fmla="*/ 73 h 246"/>
                <a:gd name="T10" fmla="*/ 403 w 629"/>
                <a:gd name="T11" fmla="*/ 37 h 246"/>
                <a:gd name="T12" fmla="*/ 476 w 629"/>
                <a:gd name="T13" fmla="*/ 47 h 246"/>
                <a:gd name="T14" fmla="*/ 606 w 629"/>
                <a:gd name="T15" fmla="*/ 73 h 246"/>
                <a:gd name="T16" fmla="*/ 569 w 629"/>
                <a:gd name="T17" fmla="*/ 118 h 246"/>
                <a:gd name="T18" fmla="*/ 499 w 629"/>
                <a:gd name="T19" fmla="*/ 133 h 246"/>
                <a:gd name="T20" fmla="*/ 345 w 629"/>
                <a:gd name="T21" fmla="*/ 188 h 246"/>
                <a:gd name="T22" fmla="*/ 216 w 629"/>
                <a:gd name="T23" fmla="*/ 190 h 246"/>
                <a:gd name="T24" fmla="*/ 167 w 629"/>
                <a:gd name="T25" fmla="*/ 220 h 246"/>
                <a:gd name="T26" fmla="*/ 77 w 629"/>
                <a:gd name="T27" fmla="*/ 2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246">
                  <a:moveTo>
                    <a:pt x="77" y="233"/>
                  </a:moveTo>
                  <a:cubicBezTo>
                    <a:pt x="25" y="221"/>
                    <a:pt x="0" y="210"/>
                    <a:pt x="43" y="200"/>
                  </a:cubicBezTo>
                  <a:cubicBezTo>
                    <a:pt x="87" y="190"/>
                    <a:pt x="27" y="190"/>
                    <a:pt x="103" y="176"/>
                  </a:cubicBezTo>
                  <a:cubicBezTo>
                    <a:pt x="180" y="163"/>
                    <a:pt x="73" y="130"/>
                    <a:pt x="140" y="107"/>
                  </a:cubicBezTo>
                  <a:cubicBezTo>
                    <a:pt x="207" y="83"/>
                    <a:pt x="256" y="98"/>
                    <a:pt x="290" y="73"/>
                  </a:cubicBezTo>
                  <a:cubicBezTo>
                    <a:pt x="323" y="48"/>
                    <a:pt x="353" y="47"/>
                    <a:pt x="403" y="37"/>
                  </a:cubicBezTo>
                  <a:cubicBezTo>
                    <a:pt x="453" y="27"/>
                    <a:pt x="533" y="0"/>
                    <a:pt x="476" y="47"/>
                  </a:cubicBezTo>
                  <a:cubicBezTo>
                    <a:pt x="419" y="93"/>
                    <a:pt x="629" y="10"/>
                    <a:pt x="606" y="73"/>
                  </a:cubicBezTo>
                  <a:cubicBezTo>
                    <a:pt x="586" y="127"/>
                    <a:pt x="532" y="111"/>
                    <a:pt x="569" y="118"/>
                  </a:cubicBezTo>
                  <a:cubicBezTo>
                    <a:pt x="606" y="124"/>
                    <a:pt x="549" y="116"/>
                    <a:pt x="499" y="133"/>
                  </a:cubicBezTo>
                  <a:cubicBezTo>
                    <a:pt x="449" y="150"/>
                    <a:pt x="399" y="190"/>
                    <a:pt x="345" y="188"/>
                  </a:cubicBezTo>
                  <a:cubicBezTo>
                    <a:pt x="290" y="186"/>
                    <a:pt x="203" y="166"/>
                    <a:pt x="216" y="190"/>
                  </a:cubicBezTo>
                  <a:cubicBezTo>
                    <a:pt x="230" y="213"/>
                    <a:pt x="201" y="226"/>
                    <a:pt x="167" y="220"/>
                  </a:cubicBezTo>
                  <a:cubicBezTo>
                    <a:pt x="97" y="206"/>
                    <a:pt x="137" y="246"/>
                    <a:pt x="77" y="2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76" name="Freeform 79"/>
            <p:cNvSpPr>
              <a:spLocks/>
            </p:cNvSpPr>
            <p:nvPr userDrawn="1"/>
          </p:nvSpPr>
          <p:spPr bwMode="auto">
            <a:xfrm>
              <a:off x="4233294" y="4759766"/>
              <a:ext cx="42379" cy="40248"/>
            </a:xfrm>
            <a:custGeom>
              <a:avLst/>
              <a:gdLst>
                <a:gd name="T0" fmla="*/ 36 w 76"/>
                <a:gd name="T1" fmla="*/ 3 h 72"/>
                <a:gd name="T2" fmla="*/ 15 w 76"/>
                <a:gd name="T3" fmla="*/ 20 h 72"/>
                <a:gd name="T4" fmla="*/ 18 w 76"/>
                <a:gd name="T5" fmla="*/ 31 h 72"/>
                <a:gd name="T6" fmla="*/ 23 w 76"/>
                <a:gd name="T7" fmla="*/ 43 h 72"/>
                <a:gd name="T8" fmla="*/ 21 w 76"/>
                <a:gd name="T9" fmla="*/ 51 h 72"/>
                <a:gd name="T10" fmla="*/ 7 w 76"/>
                <a:gd name="T11" fmla="*/ 49 h 72"/>
                <a:gd name="T12" fmla="*/ 1 w 76"/>
                <a:gd name="T13" fmla="*/ 41 h 72"/>
                <a:gd name="T14" fmla="*/ 0 w 76"/>
                <a:gd name="T15" fmla="*/ 42 h 72"/>
                <a:gd name="T16" fmla="*/ 31 w 76"/>
                <a:gd name="T17" fmla="*/ 69 h 72"/>
                <a:gd name="T18" fmla="*/ 69 w 76"/>
                <a:gd name="T19" fmla="*/ 59 h 72"/>
                <a:gd name="T20" fmla="*/ 71 w 76"/>
                <a:gd name="T21" fmla="*/ 46 h 72"/>
                <a:gd name="T22" fmla="*/ 73 w 76"/>
                <a:gd name="T23" fmla="*/ 33 h 72"/>
                <a:gd name="T24" fmla="*/ 64 w 76"/>
                <a:gd name="T25" fmla="*/ 24 h 72"/>
                <a:gd name="T26" fmla="*/ 64 w 76"/>
                <a:gd name="T27" fmla="*/ 13 h 72"/>
                <a:gd name="T28" fmla="*/ 60 w 76"/>
                <a:gd name="T29" fmla="*/ 10 h 72"/>
                <a:gd name="T30" fmla="*/ 36 w 76"/>
                <a:gd name="T3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72">
                  <a:moveTo>
                    <a:pt x="36" y="3"/>
                  </a:moveTo>
                  <a:cubicBezTo>
                    <a:pt x="26" y="0"/>
                    <a:pt x="16" y="10"/>
                    <a:pt x="15" y="20"/>
                  </a:cubicBezTo>
                  <a:cubicBezTo>
                    <a:pt x="14" y="24"/>
                    <a:pt x="18" y="27"/>
                    <a:pt x="18" y="31"/>
                  </a:cubicBezTo>
                  <a:cubicBezTo>
                    <a:pt x="19" y="35"/>
                    <a:pt x="21" y="39"/>
                    <a:pt x="23" y="43"/>
                  </a:cubicBezTo>
                  <a:cubicBezTo>
                    <a:pt x="24" y="46"/>
                    <a:pt x="22" y="51"/>
                    <a:pt x="21" y="51"/>
                  </a:cubicBezTo>
                  <a:cubicBezTo>
                    <a:pt x="16" y="51"/>
                    <a:pt x="11" y="52"/>
                    <a:pt x="7" y="49"/>
                  </a:cubicBezTo>
                  <a:cubicBezTo>
                    <a:pt x="5" y="47"/>
                    <a:pt x="5" y="42"/>
                    <a:pt x="1" y="41"/>
                  </a:cubicBezTo>
                  <a:cubicBezTo>
                    <a:pt x="1" y="41"/>
                    <a:pt x="0" y="42"/>
                    <a:pt x="0" y="42"/>
                  </a:cubicBezTo>
                  <a:cubicBezTo>
                    <a:pt x="1" y="61"/>
                    <a:pt x="16" y="66"/>
                    <a:pt x="31" y="69"/>
                  </a:cubicBezTo>
                  <a:cubicBezTo>
                    <a:pt x="45" y="72"/>
                    <a:pt x="56" y="62"/>
                    <a:pt x="69" y="59"/>
                  </a:cubicBezTo>
                  <a:cubicBezTo>
                    <a:pt x="76" y="58"/>
                    <a:pt x="73" y="51"/>
                    <a:pt x="71" y="46"/>
                  </a:cubicBezTo>
                  <a:cubicBezTo>
                    <a:pt x="69" y="42"/>
                    <a:pt x="75" y="37"/>
                    <a:pt x="73" y="33"/>
                  </a:cubicBezTo>
                  <a:cubicBezTo>
                    <a:pt x="72" y="28"/>
                    <a:pt x="67" y="27"/>
                    <a:pt x="64" y="24"/>
                  </a:cubicBezTo>
                  <a:cubicBezTo>
                    <a:pt x="60" y="21"/>
                    <a:pt x="65" y="17"/>
                    <a:pt x="64" y="13"/>
                  </a:cubicBezTo>
                  <a:cubicBezTo>
                    <a:pt x="63" y="12"/>
                    <a:pt x="61" y="10"/>
                    <a:pt x="60" y="10"/>
                  </a:cubicBezTo>
                  <a:cubicBezTo>
                    <a:pt x="52" y="7"/>
                    <a:pt x="44" y="5"/>
                    <a:pt x="36"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3" name="Title 2"/>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4D8BC595-27AC-410F-BB05-AE4B5F08BE55}"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5" name="Slide Number Placeholder 4"/>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48"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5316634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TAM">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30" name="Group 5"/>
          <p:cNvGrpSpPr>
            <a:grpSpLocks noChangeAspect="1"/>
          </p:cNvGrpSpPr>
          <p:nvPr userDrawn="1"/>
        </p:nvGrpSpPr>
        <p:grpSpPr bwMode="auto">
          <a:xfrm>
            <a:off x="2952533" y="982980"/>
            <a:ext cx="2784580" cy="4138516"/>
            <a:chOff x="-7389" y="-13057"/>
            <a:chExt cx="20511" cy="30484"/>
          </a:xfrm>
        </p:grpSpPr>
        <p:sp>
          <p:nvSpPr>
            <p:cNvPr id="5" name="Freeform 6"/>
            <p:cNvSpPr>
              <a:spLocks/>
            </p:cNvSpPr>
            <p:nvPr userDrawn="1"/>
          </p:nvSpPr>
          <p:spPr bwMode="auto">
            <a:xfrm>
              <a:off x="6933" y="16690"/>
              <a:ext cx="1028" cy="624"/>
            </a:xfrm>
            <a:custGeom>
              <a:avLst/>
              <a:gdLst>
                <a:gd name="T0" fmla="*/ 108 w 435"/>
                <a:gd name="T1" fmla="*/ 243 h 264"/>
                <a:gd name="T2" fmla="*/ 0 w 435"/>
                <a:gd name="T3" fmla="*/ 0 h 264"/>
                <a:gd name="T4" fmla="*/ 55 w 435"/>
                <a:gd name="T5" fmla="*/ 29 h 264"/>
                <a:gd name="T6" fmla="*/ 47 w 435"/>
                <a:gd name="T7" fmla="*/ 44 h 264"/>
                <a:gd name="T8" fmla="*/ 49 w 435"/>
                <a:gd name="T9" fmla="*/ 59 h 264"/>
                <a:gd name="T10" fmla="*/ 86 w 435"/>
                <a:gd name="T11" fmla="*/ 67 h 264"/>
                <a:gd name="T12" fmla="*/ 142 w 435"/>
                <a:gd name="T13" fmla="*/ 101 h 264"/>
                <a:gd name="T14" fmla="*/ 174 w 435"/>
                <a:gd name="T15" fmla="*/ 128 h 264"/>
                <a:gd name="T16" fmla="*/ 226 w 435"/>
                <a:gd name="T17" fmla="*/ 150 h 264"/>
                <a:gd name="T18" fmla="*/ 272 w 435"/>
                <a:gd name="T19" fmla="*/ 162 h 264"/>
                <a:gd name="T20" fmla="*/ 317 w 435"/>
                <a:gd name="T21" fmla="*/ 190 h 264"/>
                <a:gd name="T22" fmla="*/ 374 w 435"/>
                <a:gd name="T23" fmla="*/ 211 h 264"/>
                <a:gd name="T24" fmla="*/ 407 w 435"/>
                <a:gd name="T25" fmla="*/ 215 h 264"/>
                <a:gd name="T26" fmla="*/ 423 w 435"/>
                <a:gd name="T27" fmla="*/ 228 h 264"/>
                <a:gd name="T28" fmla="*/ 391 w 435"/>
                <a:gd name="T29" fmla="*/ 244 h 264"/>
                <a:gd name="T30" fmla="*/ 356 w 435"/>
                <a:gd name="T31" fmla="*/ 247 h 264"/>
                <a:gd name="T32" fmla="*/ 309 w 435"/>
                <a:gd name="T33" fmla="*/ 255 h 264"/>
                <a:gd name="T34" fmla="*/ 252 w 435"/>
                <a:gd name="T35" fmla="*/ 244 h 264"/>
                <a:gd name="T36" fmla="*/ 176 w 435"/>
                <a:gd name="T37" fmla="*/ 239 h 264"/>
                <a:gd name="T38" fmla="*/ 127 w 435"/>
                <a:gd name="T39" fmla="*/ 233 h 264"/>
                <a:gd name="T40" fmla="*/ 108 w 435"/>
                <a:gd name="T41" fmla="*/ 24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 h="264">
                  <a:moveTo>
                    <a:pt x="108" y="243"/>
                  </a:moveTo>
                  <a:cubicBezTo>
                    <a:pt x="0" y="0"/>
                    <a:pt x="0" y="0"/>
                    <a:pt x="0" y="0"/>
                  </a:cubicBezTo>
                  <a:cubicBezTo>
                    <a:pt x="21" y="12"/>
                    <a:pt x="37" y="20"/>
                    <a:pt x="55" y="29"/>
                  </a:cubicBezTo>
                  <a:cubicBezTo>
                    <a:pt x="73" y="39"/>
                    <a:pt x="68" y="46"/>
                    <a:pt x="47" y="44"/>
                  </a:cubicBezTo>
                  <a:cubicBezTo>
                    <a:pt x="26" y="42"/>
                    <a:pt x="32" y="55"/>
                    <a:pt x="49" y="59"/>
                  </a:cubicBezTo>
                  <a:cubicBezTo>
                    <a:pt x="65" y="62"/>
                    <a:pt x="81" y="51"/>
                    <a:pt x="86" y="67"/>
                  </a:cubicBezTo>
                  <a:cubicBezTo>
                    <a:pt x="90" y="83"/>
                    <a:pt x="119" y="89"/>
                    <a:pt x="142" y="101"/>
                  </a:cubicBezTo>
                  <a:cubicBezTo>
                    <a:pt x="164" y="112"/>
                    <a:pt x="142" y="115"/>
                    <a:pt x="174" y="128"/>
                  </a:cubicBezTo>
                  <a:cubicBezTo>
                    <a:pt x="207" y="141"/>
                    <a:pt x="200" y="130"/>
                    <a:pt x="226" y="150"/>
                  </a:cubicBezTo>
                  <a:cubicBezTo>
                    <a:pt x="252" y="169"/>
                    <a:pt x="262" y="169"/>
                    <a:pt x="272" y="162"/>
                  </a:cubicBezTo>
                  <a:cubicBezTo>
                    <a:pt x="281" y="156"/>
                    <a:pt x="290" y="179"/>
                    <a:pt x="317" y="190"/>
                  </a:cubicBezTo>
                  <a:cubicBezTo>
                    <a:pt x="345" y="202"/>
                    <a:pt x="360" y="215"/>
                    <a:pt x="374" y="211"/>
                  </a:cubicBezTo>
                  <a:cubicBezTo>
                    <a:pt x="389" y="208"/>
                    <a:pt x="392" y="220"/>
                    <a:pt x="407" y="215"/>
                  </a:cubicBezTo>
                  <a:cubicBezTo>
                    <a:pt x="422" y="210"/>
                    <a:pt x="435" y="213"/>
                    <a:pt x="423" y="228"/>
                  </a:cubicBezTo>
                  <a:cubicBezTo>
                    <a:pt x="412" y="242"/>
                    <a:pt x="405" y="250"/>
                    <a:pt x="391" y="244"/>
                  </a:cubicBezTo>
                  <a:cubicBezTo>
                    <a:pt x="376" y="238"/>
                    <a:pt x="382" y="252"/>
                    <a:pt x="356" y="247"/>
                  </a:cubicBezTo>
                  <a:cubicBezTo>
                    <a:pt x="330" y="242"/>
                    <a:pt x="352" y="264"/>
                    <a:pt x="309" y="255"/>
                  </a:cubicBezTo>
                  <a:cubicBezTo>
                    <a:pt x="267" y="247"/>
                    <a:pt x="273" y="236"/>
                    <a:pt x="252" y="244"/>
                  </a:cubicBezTo>
                  <a:cubicBezTo>
                    <a:pt x="231" y="252"/>
                    <a:pt x="189" y="251"/>
                    <a:pt x="176" y="239"/>
                  </a:cubicBezTo>
                  <a:cubicBezTo>
                    <a:pt x="163" y="228"/>
                    <a:pt x="133" y="220"/>
                    <a:pt x="127" y="233"/>
                  </a:cubicBezTo>
                  <a:cubicBezTo>
                    <a:pt x="125" y="237"/>
                    <a:pt x="118" y="241"/>
                    <a:pt x="108" y="2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 name="Freeform 7"/>
            <p:cNvSpPr>
              <a:spLocks/>
            </p:cNvSpPr>
            <p:nvPr userDrawn="1"/>
          </p:nvSpPr>
          <p:spPr bwMode="auto">
            <a:xfrm>
              <a:off x="16" y="-4784"/>
              <a:ext cx="1656" cy="926"/>
            </a:xfrm>
            <a:custGeom>
              <a:avLst/>
              <a:gdLst>
                <a:gd name="T0" fmla="*/ 669 w 701"/>
                <a:gd name="T1" fmla="*/ 147 h 392"/>
                <a:gd name="T2" fmla="*/ 616 w 701"/>
                <a:gd name="T3" fmla="*/ 97 h 392"/>
                <a:gd name="T4" fmla="*/ 586 w 701"/>
                <a:gd name="T5" fmla="*/ 54 h 392"/>
                <a:gd name="T6" fmla="*/ 510 w 701"/>
                <a:gd name="T7" fmla="*/ 17 h 392"/>
                <a:gd name="T8" fmla="*/ 447 w 701"/>
                <a:gd name="T9" fmla="*/ 19 h 392"/>
                <a:gd name="T10" fmla="*/ 415 w 701"/>
                <a:gd name="T11" fmla="*/ 74 h 392"/>
                <a:gd name="T12" fmla="*/ 422 w 701"/>
                <a:gd name="T13" fmla="*/ 104 h 392"/>
                <a:gd name="T14" fmla="*/ 394 w 701"/>
                <a:gd name="T15" fmla="*/ 100 h 392"/>
                <a:gd name="T16" fmla="*/ 383 w 701"/>
                <a:gd name="T17" fmla="*/ 72 h 392"/>
                <a:gd name="T18" fmla="*/ 293 w 701"/>
                <a:gd name="T19" fmla="*/ 106 h 392"/>
                <a:gd name="T20" fmla="*/ 180 w 701"/>
                <a:gd name="T21" fmla="*/ 109 h 392"/>
                <a:gd name="T22" fmla="*/ 139 w 701"/>
                <a:gd name="T23" fmla="*/ 63 h 392"/>
                <a:gd name="T24" fmla="*/ 122 w 701"/>
                <a:gd name="T25" fmla="*/ 93 h 392"/>
                <a:gd name="T26" fmla="*/ 120 w 701"/>
                <a:gd name="T27" fmla="*/ 56 h 392"/>
                <a:gd name="T28" fmla="*/ 116 w 701"/>
                <a:gd name="T29" fmla="*/ 37 h 392"/>
                <a:gd name="T30" fmla="*/ 81 w 701"/>
                <a:gd name="T31" fmla="*/ 0 h 392"/>
                <a:gd name="T32" fmla="*/ 53 w 701"/>
                <a:gd name="T33" fmla="*/ 104 h 392"/>
                <a:gd name="T34" fmla="*/ 33 w 701"/>
                <a:gd name="T35" fmla="*/ 180 h 392"/>
                <a:gd name="T36" fmla="*/ 26 w 701"/>
                <a:gd name="T37" fmla="*/ 241 h 392"/>
                <a:gd name="T38" fmla="*/ 42 w 701"/>
                <a:gd name="T39" fmla="*/ 224 h 392"/>
                <a:gd name="T40" fmla="*/ 79 w 701"/>
                <a:gd name="T41" fmla="*/ 215 h 392"/>
                <a:gd name="T42" fmla="*/ 118 w 701"/>
                <a:gd name="T43" fmla="*/ 228 h 392"/>
                <a:gd name="T44" fmla="*/ 182 w 701"/>
                <a:gd name="T45" fmla="*/ 286 h 392"/>
                <a:gd name="T46" fmla="*/ 222 w 701"/>
                <a:gd name="T47" fmla="*/ 332 h 392"/>
                <a:gd name="T48" fmla="*/ 254 w 701"/>
                <a:gd name="T49" fmla="*/ 291 h 392"/>
                <a:gd name="T50" fmla="*/ 263 w 701"/>
                <a:gd name="T51" fmla="*/ 360 h 392"/>
                <a:gd name="T52" fmla="*/ 344 w 701"/>
                <a:gd name="T53" fmla="*/ 351 h 392"/>
                <a:gd name="T54" fmla="*/ 332 w 701"/>
                <a:gd name="T55" fmla="*/ 298 h 392"/>
                <a:gd name="T56" fmla="*/ 330 w 701"/>
                <a:gd name="T57" fmla="*/ 245 h 392"/>
                <a:gd name="T58" fmla="*/ 399 w 701"/>
                <a:gd name="T59" fmla="*/ 162 h 392"/>
                <a:gd name="T60" fmla="*/ 459 w 701"/>
                <a:gd name="T61" fmla="*/ 141 h 392"/>
                <a:gd name="T62" fmla="*/ 544 w 701"/>
                <a:gd name="T63" fmla="*/ 182 h 392"/>
                <a:gd name="T64" fmla="*/ 567 w 701"/>
                <a:gd name="T65" fmla="*/ 235 h 392"/>
                <a:gd name="T66" fmla="*/ 627 w 701"/>
                <a:gd name="T67" fmla="*/ 171 h 392"/>
                <a:gd name="T68" fmla="*/ 620 w 701"/>
                <a:gd name="T69" fmla="*/ 228 h 392"/>
                <a:gd name="T70" fmla="*/ 583 w 701"/>
                <a:gd name="T71" fmla="*/ 245 h 392"/>
                <a:gd name="T72" fmla="*/ 572 w 701"/>
                <a:gd name="T73" fmla="*/ 332 h 392"/>
                <a:gd name="T74" fmla="*/ 585 w 701"/>
                <a:gd name="T75" fmla="*/ 374 h 392"/>
                <a:gd name="T76" fmla="*/ 604 w 701"/>
                <a:gd name="T77" fmla="*/ 330 h 392"/>
                <a:gd name="T78" fmla="*/ 657 w 701"/>
                <a:gd name="T79" fmla="*/ 304 h 392"/>
                <a:gd name="T80" fmla="*/ 673 w 701"/>
                <a:gd name="T81" fmla="*/ 247 h 392"/>
                <a:gd name="T82" fmla="*/ 664 w 701"/>
                <a:gd name="T83" fmla="*/ 203 h 392"/>
                <a:gd name="T84" fmla="*/ 669 w 701"/>
                <a:gd name="T85" fmla="*/ 14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1" h="392">
                  <a:moveTo>
                    <a:pt x="669" y="147"/>
                  </a:moveTo>
                  <a:cubicBezTo>
                    <a:pt x="639" y="90"/>
                    <a:pt x="639" y="132"/>
                    <a:pt x="616" y="97"/>
                  </a:cubicBezTo>
                  <a:cubicBezTo>
                    <a:pt x="593" y="63"/>
                    <a:pt x="655" y="102"/>
                    <a:pt x="586" y="54"/>
                  </a:cubicBezTo>
                  <a:cubicBezTo>
                    <a:pt x="517" y="5"/>
                    <a:pt x="542" y="37"/>
                    <a:pt x="510" y="17"/>
                  </a:cubicBezTo>
                  <a:cubicBezTo>
                    <a:pt x="491" y="5"/>
                    <a:pt x="464" y="8"/>
                    <a:pt x="447" y="19"/>
                  </a:cubicBezTo>
                  <a:cubicBezTo>
                    <a:pt x="431" y="31"/>
                    <a:pt x="399" y="56"/>
                    <a:pt x="415" y="74"/>
                  </a:cubicBezTo>
                  <a:cubicBezTo>
                    <a:pt x="431" y="93"/>
                    <a:pt x="477" y="95"/>
                    <a:pt x="422" y="104"/>
                  </a:cubicBezTo>
                  <a:cubicBezTo>
                    <a:pt x="367" y="113"/>
                    <a:pt x="376" y="143"/>
                    <a:pt x="394" y="100"/>
                  </a:cubicBezTo>
                  <a:cubicBezTo>
                    <a:pt x="413" y="56"/>
                    <a:pt x="397" y="52"/>
                    <a:pt x="383" y="72"/>
                  </a:cubicBezTo>
                  <a:cubicBezTo>
                    <a:pt x="362" y="102"/>
                    <a:pt x="322" y="81"/>
                    <a:pt x="293" y="106"/>
                  </a:cubicBezTo>
                  <a:cubicBezTo>
                    <a:pt x="275" y="123"/>
                    <a:pt x="187" y="125"/>
                    <a:pt x="180" y="109"/>
                  </a:cubicBezTo>
                  <a:cubicBezTo>
                    <a:pt x="173" y="93"/>
                    <a:pt x="139" y="63"/>
                    <a:pt x="139" y="63"/>
                  </a:cubicBezTo>
                  <a:cubicBezTo>
                    <a:pt x="125" y="79"/>
                    <a:pt x="162" y="109"/>
                    <a:pt x="122" y="93"/>
                  </a:cubicBezTo>
                  <a:cubicBezTo>
                    <a:pt x="83" y="77"/>
                    <a:pt x="129" y="65"/>
                    <a:pt x="120" y="56"/>
                  </a:cubicBezTo>
                  <a:cubicBezTo>
                    <a:pt x="111" y="47"/>
                    <a:pt x="93" y="56"/>
                    <a:pt x="116" y="37"/>
                  </a:cubicBezTo>
                  <a:cubicBezTo>
                    <a:pt x="127" y="28"/>
                    <a:pt x="104" y="28"/>
                    <a:pt x="81" y="0"/>
                  </a:cubicBezTo>
                  <a:cubicBezTo>
                    <a:pt x="0" y="30"/>
                    <a:pt x="74" y="65"/>
                    <a:pt x="53" y="104"/>
                  </a:cubicBezTo>
                  <a:cubicBezTo>
                    <a:pt x="26" y="156"/>
                    <a:pt x="62" y="164"/>
                    <a:pt x="33" y="180"/>
                  </a:cubicBezTo>
                  <a:cubicBezTo>
                    <a:pt x="3" y="196"/>
                    <a:pt x="44" y="196"/>
                    <a:pt x="26" y="241"/>
                  </a:cubicBezTo>
                  <a:cubicBezTo>
                    <a:pt x="35" y="245"/>
                    <a:pt x="37" y="251"/>
                    <a:pt x="42" y="224"/>
                  </a:cubicBezTo>
                  <a:cubicBezTo>
                    <a:pt x="46" y="196"/>
                    <a:pt x="60" y="235"/>
                    <a:pt x="79" y="215"/>
                  </a:cubicBezTo>
                  <a:cubicBezTo>
                    <a:pt x="97" y="194"/>
                    <a:pt x="69" y="222"/>
                    <a:pt x="118" y="228"/>
                  </a:cubicBezTo>
                  <a:cubicBezTo>
                    <a:pt x="166" y="235"/>
                    <a:pt x="153" y="265"/>
                    <a:pt x="182" y="286"/>
                  </a:cubicBezTo>
                  <a:cubicBezTo>
                    <a:pt x="212" y="307"/>
                    <a:pt x="196" y="334"/>
                    <a:pt x="222" y="332"/>
                  </a:cubicBezTo>
                  <a:cubicBezTo>
                    <a:pt x="247" y="330"/>
                    <a:pt x="224" y="295"/>
                    <a:pt x="254" y="291"/>
                  </a:cubicBezTo>
                  <a:cubicBezTo>
                    <a:pt x="238" y="309"/>
                    <a:pt x="252" y="330"/>
                    <a:pt x="263" y="360"/>
                  </a:cubicBezTo>
                  <a:cubicBezTo>
                    <a:pt x="275" y="390"/>
                    <a:pt x="316" y="392"/>
                    <a:pt x="344" y="351"/>
                  </a:cubicBezTo>
                  <a:cubicBezTo>
                    <a:pt x="370" y="311"/>
                    <a:pt x="323" y="318"/>
                    <a:pt x="332" y="298"/>
                  </a:cubicBezTo>
                  <a:cubicBezTo>
                    <a:pt x="341" y="277"/>
                    <a:pt x="303" y="283"/>
                    <a:pt x="330" y="245"/>
                  </a:cubicBezTo>
                  <a:cubicBezTo>
                    <a:pt x="376" y="178"/>
                    <a:pt x="413" y="171"/>
                    <a:pt x="399" y="162"/>
                  </a:cubicBezTo>
                  <a:cubicBezTo>
                    <a:pt x="385" y="153"/>
                    <a:pt x="418" y="144"/>
                    <a:pt x="459" y="141"/>
                  </a:cubicBezTo>
                  <a:cubicBezTo>
                    <a:pt x="542" y="134"/>
                    <a:pt x="505" y="187"/>
                    <a:pt x="544" y="182"/>
                  </a:cubicBezTo>
                  <a:cubicBezTo>
                    <a:pt x="583" y="178"/>
                    <a:pt x="563" y="208"/>
                    <a:pt x="567" y="235"/>
                  </a:cubicBezTo>
                  <a:cubicBezTo>
                    <a:pt x="604" y="210"/>
                    <a:pt x="616" y="205"/>
                    <a:pt x="627" y="171"/>
                  </a:cubicBezTo>
                  <a:cubicBezTo>
                    <a:pt x="629" y="224"/>
                    <a:pt x="639" y="235"/>
                    <a:pt x="620" y="228"/>
                  </a:cubicBezTo>
                  <a:cubicBezTo>
                    <a:pt x="602" y="222"/>
                    <a:pt x="599" y="229"/>
                    <a:pt x="583" y="245"/>
                  </a:cubicBezTo>
                  <a:cubicBezTo>
                    <a:pt x="551" y="277"/>
                    <a:pt x="579" y="311"/>
                    <a:pt x="572" y="332"/>
                  </a:cubicBezTo>
                  <a:cubicBezTo>
                    <a:pt x="558" y="375"/>
                    <a:pt x="590" y="349"/>
                    <a:pt x="585" y="374"/>
                  </a:cubicBezTo>
                  <a:cubicBezTo>
                    <a:pt x="599" y="353"/>
                    <a:pt x="607" y="346"/>
                    <a:pt x="604" y="330"/>
                  </a:cubicBezTo>
                  <a:cubicBezTo>
                    <a:pt x="600" y="298"/>
                    <a:pt x="618" y="344"/>
                    <a:pt x="657" y="304"/>
                  </a:cubicBezTo>
                  <a:cubicBezTo>
                    <a:pt x="696" y="265"/>
                    <a:pt x="646" y="277"/>
                    <a:pt x="673" y="247"/>
                  </a:cubicBezTo>
                  <a:cubicBezTo>
                    <a:pt x="701" y="217"/>
                    <a:pt x="655" y="235"/>
                    <a:pt x="664" y="203"/>
                  </a:cubicBezTo>
                  <a:cubicBezTo>
                    <a:pt x="673" y="171"/>
                    <a:pt x="646" y="194"/>
                    <a:pt x="669" y="1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 name="Freeform 8"/>
            <p:cNvSpPr>
              <a:spLocks/>
            </p:cNvSpPr>
            <p:nvPr userDrawn="1"/>
          </p:nvSpPr>
          <p:spPr bwMode="auto">
            <a:xfrm>
              <a:off x="7710" y="9556"/>
              <a:ext cx="1439" cy="1722"/>
            </a:xfrm>
            <a:custGeom>
              <a:avLst/>
              <a:gdLst>
                <a:gd name="T0" fmla="*/ 49 w 609"/>
                <a:gd name="T1" fmla="*/ 484 h 729"/>
                <a:gd name="T2" fmla="*/ 226 w 609"/>
                <a:gd name="T3" fmla="*/ 658 h 729"/>
                <a:gd name="T4" fmla="*/ 339 w 609"/>
                <a:gd name="T5" fmla="*/ 681 h 729"/>
                <a:gd name="T6" fmla="*/ 596 w 609"/>
                <a:gd name="T7" fmla="*/ 598 h 729"/>
                <a:gd name="T8" fmla="*/ 584 w 609"/>
                <a:gd name="T9" fmla="*/ 508 h 729"/>
                <a:gd name="T10" fmla="*/ 549 w 609"/>
                <a:gd name="T11" fmla="*/ 393 h 729"/>
                <a:gd name="T12" fmla="*/ 461 w 609"/>
                <a:gd name="T13" fmla="*/ 306 h 729"/>
                <a:gd name="T14" fmla="*/ 323 w 609"/>
                <a:gd name="T15" fmla="*/ 207 h 729"/>
                <a:gd name="T16" fmla="*/ 275 w 609"/>
                <a:gd name="T17" fmla="*/ 197 h 729"/>
                <a:gd name="T18" fmla="*/ 233 w 609"/>
                <a:gd name="T19" fmla="*/ 87 h 729"/>
                <a:gd name="T20" fmla="*/ 178 w 609"/>
                <a:gd name="T21" fmla="*/ 0 h 729"/>
                <a:gd name="T22" fmla="*/ 45 w 609"/>
                <a:gd name="T23" fmla="*/ 45 h 729"/>
                <a:gd name="T24" fmla="*/ 26 w 609"/>
                <a:gd name="T25" fmla="*/ 234 h 729"/>
                <a:gd name="T26" fmla="*/ 49 w 609"/>
                <a:gd name="T27" fmla="*/ 48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729">
                  <a:moveTo>
                    <a:pt x="49" y="484"/>
                  </a:moveTo>
                  <a:cubicBezTo>
                    <a:pt x="65" y="683"/>
                    <a:pt x="194" y="619"/>
                    <a:pt x="226" y="658"/>
                  </a:cubicBezTo>
                  <a:cubicBezTo>
                    <a:pt x="258" y="697"/>
                    <a:pt x="291" y="633"/>
                    <a:pt x="339" y="681"/>
                  </a:cubicBezTo>
                  <a:cubicBezTo>
                    <a:pt x="388" y="729"/>
                    <a:pt x="531" y="707"/>
                    <a:pt x="596" y="598"/>
                  </a:cubicBezTo>
                  <a:cubicBezTo>
                    <a:pt x="577" y="558"/>
                    <a:pt x="569" y="567"/>
                    <a:pt x="584" y="508"/>
                  </a:cubicBezTo>
                  <a:cubicBezTo>
                    <a:pt x="609" y="405"/>
                    <a:pt x="593" y="478"/>
                    <a:pt x="549" y="393"/>
                  </a:cubicBezTo>
                  <a:cubicBezTo>
                    <a:pt x="505" y="308"/>
                    <a:pt x="521" y="393"/>
                    <a:pt x="461" y="306"/>
                  </a:cubicBezTo>
                  <a:cubicBezTo>
                    <a:pt x="401" y="218"/>
                    <a:pt x="355" y="251"/>
                    <a:pt x="323" y="207"/>
                  </a:cubicBezTo>
                  <a:cubicBezTo>
                    <a:pt x="291" y="163"/>
                    <a:pt x="314" y="195"/>
                    <a:pt x="275" y="197"/>
                  </a:cubicBezTo>
                  <a:cubicBezTo>
                    <a:pt x="235" y="200"/>
                    <a:pt x="258" y="119"/>
                    <a:pt x="233" y="87"/>
                  </a:cubicBezTo>
                  <a:cubicBezTo>
                    <a:pt x="208" y="55"/>
                    <a:pt x="196" y="0"/>
                    <a:pt x="178" y="0"/>
                  </a:cubicBezTo>
                  <a:cubicBezTo>
                    <a:pt x="108" y="0"/>
                    <a:pt x="104" y="64"/>
                    <a:pt x="45" y="45"/>
                  </a:cubicBezTo>
                  <a:cubicBezTo>
                    <a:pt x="9" y="178"/>
                    <a:pt x="51" y="126"/>
                    <a:pt x="26" y="234"/>
                  </a:cubicBezTo>
                  <a:cubicBezTo>
                    <a:pt x="0" y="343"/>
                    <a:pt x="76" y="424"/>
                    <a:pt x="49" y="48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 name="Freeform 9"/>
            <p:cNvSpPr>
              <a:spLocks/>
            </p:cNvSpPr>
            <p:nvPr userDrawn="1"/>
          </p:nvSpPr>
          <p:spPr bwMode="auto">
            <a:xfrm>
              <a:off x="5962" y="5699"/>
              <a:ext cx="2473" cy="3161"/>
            </a:xfrm>
            <a:custGeom>
              <a:avLst/>
              <a:gdLst>
                <a:gd name="T0" fmla="*/ 60 w 1047"/>
                <a:gd name="T1" fmla="*/ 569 h 1338"/>
                <a:gd name="T2" fmla="*/ 53 w 1047"/>
                <a:gd name="T3" fmla="*/ 440 h 1338"/>
                <a:gd name="T4" fmla="*/ 44 w 1047"/>
                <a:gd name="T5" fmla="*/ 208 h 1338"/>
                <a:gd name="T6" fmla="*/ 118 w 1047"/>
                <a:gd name="T7" fmla="*/ 56 h 1338"/>
                <a:gd name="T8" fmla="*/ 411 w 1047"/>
                <a:gd name="T9" fmla="*/ 33 h 1338"/>
                <a:gd name="T10" fmla="*/ 531 w 1047"/>
                <a:gd name="T11" fmla="*/ 96 h 1338"/>
                <a:gd name="T12" fmla="*/ 574 w 1047"/>
                <a:gd name="T13" fmla="*/ 226 h 1338"/>
                <a:gd name="T14" fmla="*/ 602 w 1047"/>
                <a:gd name="T15" fmla="*/ 394 h 1338"/>
                <a:gd name="T16" fmla="*/ 607 w 1047"/>
                <a:gd name="T17" fmla="*/ 539 h 1338"/>
                <a:gd name="T18" fmla="*/ 754 w 1047"/>
                <a:gd name="T19" fmla="*/ 567 h 1338"/>
                <a:gd name="T20" fmla="*/ 839 w 1047"/>
                <a:gd name="T21" fmla="*/ 595 h 1338"/>
                <a:gd name="T22" fmla="*/ 862 w 1047"/>
                <a:gd name="T23" fmla="*/ 723 h 1338"/>
                <a:gd name="T24" fmla="*/ 922 w 1047"/>
                <a:gd name="T25" fmla="*/ 806 h 1338"/>
                <a:gd name="T26" fmla="*/ 1001 w 1047"/>
                <a:gd name="T27" fmla="*/ 866 h 1338"/>
                <a:gd name="T28" fmla="*/ 1013 w 1047"/>
                <a:gd name="T29" fmla="*/ 1074 h 1338"/>
                <a:gd name="T30" fmla="*/ 1003 w 1047"/>
                <a:gd name="T31" fmla="*/ 1144 h 1338"/>
                <a:gd name="T32" fmla="*/ 971 w 1047"/>
                <a:gd name="T33" fmla="*/ 1197 h 1338"/>
                <a:gd name="T34" fmla="*/ 929 w 1047"/>
                <a:gd name="T35" fmla="*/ 1267 h 1338"/>
                <a:gd name="T36" fmla="*/ 851 w 1047"/>
                <a:gd name="T37" fmla="*/ 1296 h 1338"/>
                <a:gd name="T38" fmla="*/ 782 w 1047"/>
                <a:gd name="T39" fmla="*/ 1320 h 1338"/>
                <a:gd name="T40" fmla="*/ 600 w 1047"/>
                <a:gd name="T41" fmla="*/ 1269 h 1338"/>
                <a:gd name="T42" fmla="*/ 600 w 1047"/>
                <a:gd name="T43" fmla="*/ 1186 h 1338"/>
                <a:gd name="T44" fmla="*/ 634 w 1047"/>
                <a:gd name="T45" fmla="*/ 1089 h 1338"/>
                <a:gd name="T46" fmla="*/ 595 w 1047"/>
                <a:gd name="T47" fmla="*/ 1011 h 1338"/>
                <a:gd name="T48" fmla="*/ 485 w 1047"/>
                <a:gd name="T49" fmla="*/ 912 h 1338"/>
                <a:gd name="T50" fmla="*/ 385 w 1047"/>
                <a:gd name="T51" fmla="*/ 871 h 1338"/>
                <a:gd name="T52" fmla="*/ 272 w 1047"/>
                <a:gd name="T53" fmla="*/ 811 h 1338"/>
                <a:gd name="T54" fmla="*/ 127 w 1047"/>
                <a:gd name="T55" fmla="*/ 673 h 1338"/>
                <a:gd name="T56" fmla="*/ 60 w 1047"/>
                <a:gd name="T57" fmla="*/ 569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7" h="1338">
                  <a:moveTo>
                    <a:pt x="60" y="569"/>
                  </a:moveTo>
                  <a:cubicBezTo>
                    <a:pt x="49" y="540"/>
                    <a:pt x="42" y="521"/>
                    <a:pt x="53" y="440"/>
                  </a:cubicBezTo>
                  <a:cubicBezTo>
                    <a:pt x="65" y="360"/>
                    <a:pt x="0" y="267"/>
                    <a:pt x="44" y="208"/>
                  </a:cubicBezTo>
                  <a:cubicBezTo>
                    <a:pt x="84" y="153"/>
                    <a:pt x="55" y="71"/>
                    <a:pt x="118" y="56"/>
                  </a:cubicBezTo>
                  <a:cubicBezTo>
                    <a:pt x="277" y="17"/>
                    <a:pt x="298" y="0"/>
                    <a:pt x="411" y="33"/>
                  </a:cubicBezTo>
                  <a:cubicBezTo>
                    <a:pt x="524" y="65"/>
                    <a:pt x="436" y="63"/>
                    <a:pt x="531" y="96"/>
                  </a:cubicBezTo>
                  <a:cubicBezTo>
                    <a:pt x="570" y="178"/>
                    <a:pt x="508" y="134"/>
                    <a:pt x="574" y="226"/>
                  </a:cubicBezTo>
                  <a:cubicBezTo>
                    <a:pt x="641" y="318"/>
                    <a:pt x="620" y="293"/>
                    <a:pt x="602" y="394"/>
                  </a:cubicBezTo>
                  <a:cubicBezTo>
                    <a:pt x="584" y="495"/>
                    <a:pt x="547" y="544"/>
                    <a:pt x="607" y="539"/>
                  </a:cubicBezTo>
                  <a:cubicBezTo>
                    <a:pt x="667" y="535"/>
                    <a:pt x="706" y="574"/>
                    <a:pt x="754" y="567"/>
                  </a:cubicBezTo>
                  <a:cubicBezTo>
                    <a:pt x="803" y="560"/>
                    <a:pt x="811" y="582"/>
                    <a:pt x="839" y="595"/>
                  </a:cubicBezTo>
                  <a:cubicBezTo>
                    <a:pt x="899" y="620"/>
                    <a:pt x="837" y="666"/>
                    <a:pt x="862" y="723"/>
                  </a:cubicBezTo>
                  <a:cubicBezTo>
                    <a:pt x="888" y="781"/>
                    <a:pt x="867" y="827"/>
                    <a:pt x="922" y="806"/>
                  </a:cubicBezTo>
                  <a:cubicBezTo>
                    <a:pt x="978" y="785"/>
                    <a:pt x="1008" y="788"/>
                    <a:pt x="1001" y="866"/>
                  </a:cubicBezTo>
                  <a:cubicBezTo>
                    <a:pt x="994" y="944"/>
                    <a:pt x="1047" y="886"/>
                    <a:pt x="1013" y="1074"/>
                  </a:cubicBezTo>
                  <a:cubicBezTo>
                    <a:pt x="1010" y="1126"/>
                    <a:pt x="996" y="1105"/>
                    <a:pt x="1003" y="1144"/>
                  </a:cubicBezTo>
                  <a:cubicBezTo>
                    <a:pt x="1009" y="1180"/>
                    <a:pt x="978" y="1174"/>
                    <a:pt x="971" y="1197"/>
                  </a:cubicBezTo>
                  <a:cubicBezTo>
                    <a:pt x="952" y="1262"/>
                    <a:pt x="950" y="1232"/>
                    <a:pt x="929" y="1267"/>
                  </a:cubicBezTo>
                  <a:cubicBezTo>
                    <a:pt x="893" y="1328"/>
                    <a:pt x="886" y="1269"/>
                    <a:pt x="851" y="1296"/>
                  </a:cubicBezTo>
                  <a:cubicBezTo>
                    <a:pt x="816" y="1324"/>
                    <a:pt x="805" y="1301"/>
                    <a:pt x="782" y="1320"/>
                  </a:cubicBezTo>
                  <a:cubicBezTo>
                    <a:pt x="759" y="1338"/>
                    <a:pt x="694" y="1248"/>
                    <a:pt x="600" y="1269"/>
                  </a:cubicBezTo>
                  <a:cubicBezTo>
                    <a:pt x="551" y="1280"/>
                    <a:pt x="574" y="1227"/>
                    <a:pt x="600" y="1186"/>
                  </a:cubicBezTo>
                  <a:cubicBezTo>
                    <a:pt x="625" y="1144"/>
                    <a:pt x="609" y="1133"/>
                    <a:pt x="634" y="1089"/>
                  </a:cubicBezTo>
                  <a:cubicBezTo>
                    <a:pt x="660" y="1045"/>
                    <a:pt x="620" y="1059"/>
                    <a:pt x="595" y="1011"/>
                  </a:cubicBezTo>
                  <a:cubicBezTo>
                    <a:pt x="570" y="963"/>
                    <a:pt x="540" y="960"/>
                    <a:pt x="485" y="912"/>
                  </a:cubicBezTo>
                  <a:cubicBezTo>
                    <a:pt x="429" y="864"/>
                    <a:pt x="445" y="912"/>
                    <a:pt x="385" y="871"/>
                  </a:cubicBezTo>
                  <a:cubicBezTo>
                    <a:pt x="292" y="806"/>
                    <a:pt x="301" y="842"/>
                    <a:pt x="272" y="811"/>
                  </a:cubicBezTo>
                  <a:cubicBezTo>
                    <a:pt x="233" y="767"/>
                    <a:pt x="148" y="682"/>
                    <a:pt x="127" y="673"/>
                  </a:cubicBezTo>
                  <a:cubicBezTo>
                    <a:pt x="56" y="643"/>
                    <a:pt x="141" y="617"/>
                    <a:pt x="60" y="5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9" name="Freeform 10"/>
            <p:cNvSpPr>
              <a:spLocks/>
            </p:cNvSpPr>
            <p:nvPr userDrawn="1"/>
          </p:nvSpPr>
          <p:spPr bwMode="auto">
            <a:xfrm>
              <a:off x="4493" y="6918"/>
              <a:ext cx="4169" cy="9699"/>
            </a:xfrm>
            <a:custGeom>
              <a:avLst/>
              <a:gdLst>
                <a:gd name="T0" fmla="*/ 1012 w 1765"/>
                <a:gd name="T1" fmla="*/ 4072 h 4106"/>
                <a:gd name="T2" fmla="*/ 947 w 1765"/>
                <a:gd name="T3" fmla="*/ 3989 h 4106"/>
                <a:gd name="T4" fmla="*/ 911 w 1765"/>
                <a:gd name="T5" fmla="*/ 3904 h 4106"/>
                <a:gd name="T6" fmla="*/ 1042 w 1765"/>
                <a:gd name="T7" fmla="*/ 3761 h 4106"/>
                <a:gd name="T8" fmla="*/ 1132 w 1765"/>
                <a:gd name="T9" fmla="*/ 3616 h 4106"/>
                <a:gd name="T10" fmla="*/ 982 w 1765"/>
                <a:gd name="T11" fmla="*/ 3446 h 4106"/>
                <a:gd name="T12" fmla="*/ 984 w 1765"/>
                <a:gd name="T13" fmla="*/ 3248 h 4106"/>
                <a:gd name="T14" fmla="*/ 1081 w 1765"/>
                <a:gd name="T15" fmla="*/ 3096 h 4106"/>
                <a:gd name="T16" fmla="*/ 1120 w 1765"/>
                <a:gd name="T17" fmla="*/ 2956 h 4106"/>
                <a:gd name="T18" fmla="*/ 1130 w 1765"/>
                <a:gd name="T19" fmla="*/ 2921 h 4106"/>
                <a:gd name="T20" fmla="*/ 1125 w 1765"/>
                <a:gd name="T21" fmla="*/ 2847 h 4106"/>
                <a:gd name="T22" fmla="*/ 1067 w 1765"/>
                <a:gd name="T23" fmla="*/ 2873 h 4106"/>
                <a:gd name="T24" fmla="*/ 1003 w 1765"/>
                <a:gd name="T25" fmla="*/ 2682 h 4106"/>
                <a:gd name="T26" fmla="*/ 1242 w 1765"/>
                <a:gd name="T27" fmla="*/ 2638 h 4106"/>
                <a:gd name="T28" fmla="*/ 1245 w 1765"/>
                <a:gd name="T29" fmla="*/ 2489 h 4106"/>
                <a:gd name="T30" fmla="*/ 1212 w 1765"/>
                <a:gd name="T31" fmla="*/ 2378 h 4106"/>
                <a:gd name="T32" fmla="*/ 1521 w 1765"/>
                <a:gd name="T33" fmla="*/ 2359 h 4106"/>
                <a:gd name="T34" fmla="*/ 1726 w 1765"/>
                <a:gd name="T35" fmla="*/ 2051 h 4106"/>
                <a:gd name="T36" fmla="*/ 1420 w 1765"/>
                <a:gd name="T37" fmla="*/ 1759 h 4106"/>
                <a:gd name="T38" fmla="*/ 1388 w 1765"/>
                <a:gd name="T39" fmla="*/ 1351 h 4106"/>
                <a:gd name="T40" fmla="*/ 1436 w 1765"/>
                <a:gd name="T41" fmla="*/ 1126 h 4106"/>
                <a:gd name="T42" fmla="*/ 1572 w 1765"/>
                <a:gd name="T43" fmla="*/ 932 h 4106"/>
                <a:gd name="T44" fmla="*/ 1618 w 1765"/>
                <a:gd name="T45" fmla="*/ 845 h 4106"/>
                <a:gd name="T46" fmla="*/ 1717 w 1765"/>
                <a:gd name="T47" fmla="*/ 642 h 4106"/>
                <a:gd name="T48" fmla="*/ 1625 w 1765"/>
                <a:gd name="T49" fmla="*/ 628 h 4106"/>
                <a:gd name="T50" fmla="*/ 1551 w 1765"/>
                <a:gd name="T51" fmla="*/ 751 h 4106"/>
                <a:gd name="T52" fmla="*/ 1404 w 1765"/>
                <a:gd name="T53" fmla="*/ 804 h 4106"/>
                <a:gd name="T54" fmla="*/ 1222 w 1765"/>
                <a:gd name="T55" fmla="*/ 670 h 4106"/>
                <a:gd name="T56" fmla="*/ 1217 w 1765"/>
                <a:gd name="T57" fmla="*/ 495 h 4106"/>
                <a:gd name="T58" fmla="*/ 1007 w 1765"/>
                <a:gd name="T59" fmla="*/ 355 h 4106"/>
                <a:gd name="T60" fmla="*/ 749 w 1765"/>
                <a:gd name="T61" fmla="*/ 157 h 4106"/>
                <a:gd name="T62" fmla="*/ 583 w 1765"/>
                <a:gd name="T63" fmla="*/ 48 h 4106"/>
                <a:gd name="T64" fmla="*/ 482 w 1765"/>
                <a:gd name="T65" fmla="*/ 147 h 4106"/>
                <a:gd name="T66" fmla="*/ 318 w 1765"/>
                <a:gd name="T67" fmla="*/ 44 h 4106"/>
                <a:gd name="T68" fmla="*/ 184 w 1765"/>
                <a:gd name="T69" fmla="*/ 113 h 4106"/>
                <a:gd name="T70" fmla="*/ 189 w 1765"/>
                <a:gd name="T71" fmla="*/ 193 h 4106"/>
                <a:gd name="T72" fmla="*/ 83 w 1765"/>
                <a:gd name="T73" fmla="*/ 477 h 4106"/>
                <a:gd name="T74" fmla="*/ 125 w 1765"/>
                <a:gd name="T75" fmla="*/ 767 h 4106"/>
                <a:gd name="T76" fmla="*/ 58 w 1765"/>
                <a:gd name="T77" fmla="*/ 969 h 4106"/>
                <a:gd name="T78" fmla="*/ 42 w 1765"/>
                <a:gd name="T79" fmla="*/ 1264 h 4106"/>
                <a:gd name="T80" fmla="*/ 88 w 1765"/>
                <a:gd name="T81" fmla="*/ 1510 h 4106"/>
                <a:gd name="T82" fmla="*/ 171 w 1765"/>
                <a:gd name="T83" fmla="*/ 1701 h 4106"/>
                <a:gd name="T84" fmla="*/ 198 w 1765"/>
                <a:gd name="T85" fmla="*/ 1865 h 4106"/>
                <a:gd name="T86" fmla="*/ 164 w 1765"/>
                <a:gd name="T87" fmla="*/ 2173 h 4106"/>
                <a:gd name="T88" fmla="*/ 219 w 1765"/>
                <a:gd name="T89" fmla="*/ 2413 h 4106"/>
                <a:gd name="T90" fmla="*/ 200 w 1765"/>
                <a:gd name="T91" fmla="*/ 2562 h 4106"/>
                <a:gd name="T92" fmla="*/ 261 w 1765"/>
                <a:gd name="T93" fmla="*/ 2845 h 4106"/>
                <a:gd name="T94" fmla="*/ 311 w 1765"/>
                <a:gd name="T95" fmla="*/ 2976 h 4106"/>
                <a:gd name="T96" fmla="*/ 355 w 1765"/>
                <a:gd name="T97" fmla="*/ 3052 h 4106"/>
                <a:gd name="T98" fmla="*/ 401 w 1765"/>
                <a:gd name="T99" fmla="*/ 3200 h 4106"/>
                <a:gd name="T100" fmla="*/ 431 w 1765"/>
                <a:gd name="T101" fmla="*/ 3366 h 4106"/>
                <a:gd name="T102" fmla="*/ 438 w 1765"/>
                <a:gd name="T103" fmla="*/ 3596 h 4106"/>
                <a:gd name="T104" fmla="*/ 484 w 1765"/>
                <a:gd name="T105" fmla="*/ 3793 h 4106"/>
                <a:gd name="T106" fmla="*/ 588 w 1765"/>
                <a:gd name="T107" fmla="*/ 3899 h 4106"/>
                <a:gd name="T108" fmla="*/ 657 w 1765"/>
                <a:gd name="T109" fmla="*/ 4035 h 4106"/>
                <a:gd name="T110" fmla="*/ 890 w 1765"/>
                <a:gd name="T111" fmla="*/ 4067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5" h="4106">
                  <a:moveTo>
                    <a:pt x="1029" y="4106"/>
                  </a:moveTo>
                  <a:cubicBezTo>
                    <a:pt x="1014" y="4089"/>
                    <a:pt x="1040" y="4084"/>
                    <a:pt x="1012" y="4072"/>
                  </a:cubicBezTo>
                  <a:cubicBezTo>
                    <a:pt x="970" y="4055"/>
                    <a:pt x="1003" y="4026"/>
                    <a:pt x="959" y="4015"/>
                  </a:cubicBezTo>
                  <a:cubicBezTo>
                    <a:pt x="915" y="4003"/>
                    <a:pt x="968" y="4008"/>
                    <a:pt x="947" y="3989"/>
                  </a:cubicBezTo>
                  <a:cubicBezTo>
                    <a:pt x="927" y="3971"/>
                    <a:pt x="947" y="3952"/>
                    <a:pt x="908" y="3952"/>
                  </a:cubicBezTo>
                  <a:cubicBezTo>
                    <a:pt x="924" y="3936"/>
                    <a:pt x="911" y="3904"/>
                    <a:pt x="911" y="3904"/>
                  </a:cubicBezTo>
                  <a:cubicBezTo>
                    <a:pt x="950" y="3837"/>
                    <a:pt x="987" y="3892"/>
                    <a:pt x="1003" y="3847"/>
                  </a:cubicBezTo>
                  <a:cubicBezTo>
                    <a:pt x="1011" y="3824"/>
                    <a:pt x="1049" y="3777"/>
                    <a:pt x="1042" y="3761"/>
                  </a:cubicBezTo>
                  <a:cubicBezTo>
                    <a:pt x="1023" y="3718"/>
                    <a:pt x="1074" y="3734"/>
                    <a:pt x="1063" y="3704"/>
                  </a:cubicBezTo>
                  <a:cubicBezTo>
                    <a:pt x="1051" y="3674"/>
                    <a:pt x="1088" y="3718"/>
                    <a:pt x="1132" y="3616"/>
                  </a:cubicBezTo>
                  <a:cubicBezTo>
                    <a:pt x="1102" y="3556"/>
                    <a:pt x="1156" y="3594"/>
                    <a:pt x="1118" y="3522"/>
                  </a:cubicBezTo>
                  <a:cubicBezTo>
                    <a:pt x="1070" y="3430"/>
                    <a:pt x="1051" y="3545"/>
                    <a:pt x="982" y="3446"/>
                  </a:cubicBezTo>
                  <a:cubicBezTo>
                    <a:pt x="953" y="3405"/>
                    <a:pt x="897" y="3424"/>
                    <a:pt x="918" y="3333"/>
                  </a:cubicBezTo>
                  <a:cubicBezTo>
                    <a:pt x="934" y="3259"/>
                    <a:pt x="966" y="3278"/>
                    <a:pt x="984" y="3248"/>
                  </a:cubicBezTo>
                  <a:cubicBezTo>
                    <a:pt x="1003" y="3218"/>
                    <a:pt x="1090" y="3241"/>
                    <a:pt x="1065" y="3193"/>
                  </a:cubicBezTo>
                  <a:cubicBezTo>
                    <a:pt x="1035" y="3136"/>
                    <a:pt x="1111" y="3158"/>
                    <a:pt x="1081" y="3096"/>
                  </a:cubicBezTo>
                  <a:cubicBezTo>
                    <a:pt x="1051" y="3034"/>
                    <a:pt x="1090" y="3064"/>
                    <a:pt x="1079" y="3011"/>
                  </a:cubicBezTo>
                  <a:cubicBezTo>
                    <a:pt x="1067" y="2958"/>
                    <a:pt x="1125" y="2970"/>
                    <a:pt x="1120" y="2956"/>
                  </a:cubicBezTo>
                  <a:cubicBezTo>
                    <a:pt x="1116" y="2942"/>
                    <a:pt x="1042" y="2942"/>
                    <a:pt x="1040" y="2930"/>
                  </a:cubicBezTo>
                  <a:cubicBezTo>
                    <a:pt x="1037" y="2919"/>
                    <a:pt x="1123" y="2894"/>
                    <a:pt x="1130" y="2921"/>
                  </a:cubicBezTo>
                  <a:cubicBezTo>
                    <a:pt x="1136" y="2949"/>
                    <a:pt x="1178" y="2935"/>
                    <a:pt x="1166" y="2903"/>
                  </a:cubicBezTo>
                  <a:cubicBezTo>
                    <a:pt x="1154" y="2868"/>
                    <a:pt x="1202" y="2835"/>
                    <a:pt x="1125" y="2847"/>
                  </a:cubicBezTo>
                  <a:cubicBezTo>
                    <a:pt x="1067" y="2857"/>
                    <a:pt x="1159" y="2854"/>
                    <a:pt x="1111" y="2882"/>
                  </a:cubicBezTo>
                  <a:cubicBezTo>
                    <a:pt x="1077" y="2902"/>
                    <a:pt x="1072" y="2873"/>
                    <a:pt x="1067" y="2873"/>
                  </a:cubicBezTo>
                  <a:cubicBezTo>
                    <a:pt x="945" y="2879"/>
                    <a:pt x="1093" y="2792"/>
                    <a:pt x="970" y="2721"/>
                  </a:cubicBezTo>
                  <a:cubicBezTo>
                    <a:pt x="909" y="2685"/>
                    <a:pt x="1023" y="2654"/>
                    <a:pt x="1003" y="2682"/>
                  </a:cubicBezTo>
                  <a:cubicBezTo>
                    <a:pt x="982" y="2710"/>
                    <a:pt x="1017" y="2682"/>
                    <a:pt x="1081" y="2714"/>
                  </a:cubicBezTo>
                  <a:cubicBezTo>
                    <a:pt x="1146" y="2746"/>
                    <a:pt x="1272" y="2652"/>
                    <a:pt x="1242" y="2638"/>
                  </a:cubicBezTo>
                  <a:cubicBezTo>
                    <a:pt x="1212" y="2624"/>
                    <a:pt x="1206" y="2543"/>
                    <a:pt x="1233" y="2541"/>
                  </a:cubicBezTo>
                  <a:cubicBezTo>
                    <a:pt x="1256" y="2539"/>
                    <a:pt x="1284" y="2498"/>
                    <a:pt x="1245" y="2489"/>
                  </a:cubicBezTo>
                  <a:cubicBezTo>
                    <a:pt x="1209" y="2480"/>
                    <a:pt x="1245" y="2445"/>
                    <a:pt x="1210" y="2438"/>
                  </a:cubicBezTo>
                  <a:cubicBezTo>
                    <a:pt x="1176" y="2431"/>
                    <a:pt x="1203" y="2380"/>
                    <a:pt x="1212" y="2378"/>
                  </a:cubicBezTo>
                  <a:cubicBezTo>
                    <a:pt x="1244" y="2370"/>
                    <a:pt x="1217" y="2403"/>
                    <a:pt x="1261" y="2399"/>
                  </a:cubicBezTo>
                  <a:cubicBezTo>
                    <a:pt x="1273" y="2397"/>
                    <a:pt x="1356" y="2454"/>
                    <a:pt x="1521" y="2359"/>
                  </a:cubicBezTo>
                  <a:cubicBezTo>
                    <a:pt x="1600" y="2315"/>
                    <a:pt x="1657" y="2355"/>
                    <a:pt x="1706" y="2196"/>
                  </a:cubicBezTo>
                  <a:cubicBezTo>
                    <a:pt x="1724" y="2137"/>
                    <a:pt x="1756" y="2159"/>
                    <a:pt x="1726" y="2051"/>
                  </a:cubicBezTo>
                  <a:cubicBezTo>
                    <a:pt x="1720" y="2026"/>
                    <a:pt x="1630" y="2093"/>
                    <a:pt x="1641" y="1941"/>
                  </a:cubicBezTo>
                  <a:cubicBezTo>
                    <a:pt x="1650" y="1820"/>
                    <a:pt x="1360" y="1783"/>
                    <a:pt x="1420" y="1759"/>
                  </a:cubicBezTo>
                  <a:cubicBezTo>
                    <a:pt x="1482" y="1733"/>
                    <a:pt x="1367" y="1742"/>
                    <a:pt x="1411" y="1601"/>
                  </a:cubicBezTo>
                  <a:cubicBezTo>
                    <a:pt x="1438" y="1541"/>
                    <a:pt x="1362" y="1460"/>
                    <a:pt x="1388" y="1351"/>
                  </a:cubicBezTo>
                  <a:cubicBezTo>
                    <a:pt x="1413" y="1243"/>
                    <a:pt x="1371" y="1295"/>
                    <a:pt x="1407" y="1162"/>
                  </a:cubicBezTo>
                  <a:cubicBezTo>
                    <a:pt x="1407" y="1162"/>
                    <a:pt x="1404" y="1144"/>
                    <a:pt x="1436" y="1126"/>
                  </a:cubicBezTo>
                  <a:cubicBezTo>
                    <a:pt x="1468" y="1107"/>
                    <a:pt x="1429" y="1119"/>
                    <a:pt x="1512" y="985"/>
                  </a:cubicBezTo>
                  <a:cubicBezTo>
                    <a:pt x="1569" y="893"/>
                    <a:pt x="1558" y="976"/>
                    <a:pt x="1572" y="932"/>
                  </a:cubicBezTo>
                  <a:cubicBezTo>
                    <a:pt x="1586" y="889"/>
                    <a:pt x="1554" y="914"/>
                    <a:pt x="1565" y="886"/>
                  </a:cubicBezTo>
                  <a:cubicBezTo>
                    <a:pt x="1577" y="859"/>
                    <a:pt x="1602" y="882"/>
                    <a:pt x="1618" y="845"/>
                  </a:cubicBezTo>
                  <a:cubicBezTo>
                    <a:pt x="1648" y="777"/>
                    <a:pt x="1683" y="831"/>
                    <a:pt x="1713" y="764"/>
                  </a:cubicBezTo>
                  <a:cubicBezTo>
                    <a:pt x="1765" y="647"/>
                    <a:pt x="1715" y="684"/>
                    <a:pt x="1717" y="642"/>
                  </a:cubicBezTo>
                  <a:cubicBezTo>
                    <a:pt x="1720" y="601"/>
                    <a:pt x="1720" y="525"/>
                    <a:pt x="1635" y="558"/>
                  </a:cubicBezTo>
                  <a:cubicBezTo>
                    <a:pt x="1632" y="610"/>
                    <a:pt x="1618" y="589"/>
                    <a:pt x="1625" y="628"/>
                  </a:cubicBezTo>
                  <a:cubicBezTo>
                    <a:pt x="1631" y="664"/>
                    <a:pt x="1600" y="658"/>
                    <a:pt x="1593" y="681"/>
                  </a:cubicBezTo>
                  <a:cubicBezTo>
                    <a:pt x="1574" y="746"/>
                    <a:pt x="1572" y="716"/>
                    <a:pt x="1551" y="751"/>
                  </a:cubicBezTo>
                  <a:cubicBezTo>
                    <a:pt x="1515" y="812"/>
                    <a:pt x="1508" y="753"/>
                    <a:pt x="1473" y="780"/>
                  </a:cubicBezTo>
                  <a:cubicBezTo>
                    <a:pt x="1438" y="808"/>
                    <a:pt x="1427" y="785"/>
                    <a:pt x="1404" y="804"/>
                  </a:cubicBezTo>
                  <a:cubicBezTo>
                    <a:pt x="1381" y="822"/>
                    <a:pt x="1316" y="732"/>
                    <a:pt x="1222" y="753"/>
                  </a:cubicBezTo>
                  <a:cubicBezTo>
                    <a:pt x="1173" y="764"/>
                    <a:pt x="1196" y="711"/>
                    <a:pt x="1222" y="670"/>
                  </a:cubicBezTo>
                  <a:cubicBezTo>
                    <a:pt x="1247" y="628"/>
                    <a:pt x="1231" y="617"/>
                    <a:pt x="1256" y="573"/>
                  </a:cubicBezTo>
                  <a:cubicBezTo>
                    <a:pt x="1282" y="529"/>
                    <a:pt x="1242" y="543"/>
                    <a:pt x="1217" y="495"/>
                  </a:cubicBezTo>
                  <a:cubicBezTo>
                    <a:pt x="1192" y="447"/>
                    <a:pt x="1162" y="444"/>
                    <a:pt x="1107" y="396"/>
                  </a:cubicBezTo>
                  <a:cubicBezTo>
                    <a:pt x="1051" y="348"/>
                    <a:pt x="1067" y="396"/>
                    <a:pt x="1007" y="355"/>
                  </a:cubicBezTo>
                  <a:cubicBezTo>
                    <a:pt x="914" y="290"/>
                    <a:pt x="923" y="326"/>
                    <a:pt x="894" y="295"/>
                  </a:cubicBezTo>
                  <a:cubicBezTo>
                    <a:pt x="855" y="251"/>
                    <a:pt x="770" y="166"/>
                    <a:pt x="749" y="157"/>
                  </a:cubicBezTo>
                  <a:cubicBezTo>
                    <a:pt x="678" y="127"/>
                    <a:pt x="763" y="101"/>
                    <a:pt x="682" y="53"/>
                  </a:cubicBezTo>
                  <a:cubicBezTo>
                    <a:pt x="625" y="79"/>
                    <a:pt x="682" y="26"/>
                    <a:pt x="583" y="48"/>
                  </a:cubicBezTo>
                  <a:cubicBezTo>
                    <a:pt x="532" y="60"/>
                    <a:pt x="500" y="19"/>
                    <a:pt x="486" y="60"/>
                  </a:cubicBezTo>
                  <a:cubicBezTo>
                    <a:pt x="470" y="108"/>
                    <a:pt x="498" y="120"/>
                    <a:pt x="482" y="147"/>
                  </a:cubicBezTo>
                  <a:cubicBezTo>
                    <a:pt x="466" y="175"/>
                    <a:pt x="473" y="53"/>
                    <a:pt x="406" y="42"/>
                  </a:cubicBezTo>
                  <a:cubicBezTo>
                    <a:pt x="339" y="30"/>
                    <a:pt x="350" y="48"/>
                    <a:pt x="318" y="44"/>
                  </a:cubicBezTo>
                  <a:cubicBezTo>
                    <a:pt x="286" y="39"/>
                    <a:pt x="316" y="12"/>
                    <a:pt x="261" y="0"/>
                  </a:cubicBezTo>
                  <a:cubicBezTo>
                    <a:pt x="265" y="39"/>
                    <a:pt x="171" y="92"/>
                    <a:pt x="184" y="113"/>
                  </a:cubicBezTo>
                  <a:cubicBezTo>
                    <a:pt x="198" y="134"/>
                    <a:pt x="174" y="138"/>
                    <a:pt x="159" y="151"/>
                  </a:cubicBezTo>
                  <a:cubicBezTo>
                    <a:pt x="165" y="155"/>
                    <a:pt x="192" y="173"/>
                    <a:pt x="189" y="193"/>
                  </a:cubicBezTo>
                  <a:cubicBezTo>
                    <a:pt x="173" y="296"/>
                    <a:pt x="183" y="319"/>
                    <a:pt x="127" y="361"/>
                  </a:cubicBezTo>
                  <a:cubicBezTo>
                    <a:pt x="7" y="451"/>
                    <a:pt x="124" y="397"/>
                    <a:pt x="83" y="477"/>
                  </a:cubicBezTo>
                  <a:cubicBezTo>
                    <a:pt x="16" y="608"/>
                    <a:pt x="175" y="605"/>
                    <a:pt x="104" y="677"/>
                  </a:cubicBezTo>
                  <a:cubicBezTo>
                    <a:pt x="138" y="704"/>
                    <a:pt x="164" y="702"/>
                    <a:pt x="125" y="767"/>
                  </a:cubicBezTo>
                  <a:cubicBezTo>
                    <a:pt x="85" y="831"/>
                    <a:pt x="118" y="838"/>
                    <a:pt x="81" y="886"/>
                  </a:cubicBezTo>
                  <a:cubicBezTo>
                    <a:pt x="44" y="935"/>
                    <a:pt x="99" y="912"/>
                    <a:pt x="58" y="969"/>
                  </a:cubicBezTo>
                  <a:cubicBezTo>
                    <a:pt x="16" y="1027"/>
                    <a:pt x="72" y="1082"/>
                    <a:pt x="48" y="1130"/>
                  </a:cubicBezTo>
                  <a:cubicBezTo>
                    <a:pt x="16" y="1199"/>
                    <a:pt x="74" y="1188"/>
                    <a:pt x="42" y="1264"/>
                  </a:cubicBezTo>
                  <a:cubicBezTo>
                    <a:pt x="0" y="1361"/>
                    <a:pt x="46" y="1464"/>
                    <a:pt x="60" y="1453"/>
                  </a:cubicBezTo>
                  <a:cubicBezTo>
                    <a:pt x="69" y="1445"/>
                    <a:pt x="114" y="1477"/>
                    <a:pt x="88" y="1510"/>
                  </a:cubicBezTo>
                  <a:cubicBezTo>
                    <a:pt x="48" y="1558"/>
                    <a:pt x="150" y="1584"/>
                    <a:pt x="150" y="1655"/>
                  </a:cubicBezTo>
                  <a:cubicBezTo>
                    <a:pt x="150" y="1708"/>
                    <a:pt x="143" y="1722"/>
                    <a:pt x="171" y="1701"/>
                  </a:cubicBezTo>
                  <a:cubicBezTo>
                    <a:pt x="198" y="1681"/>
                    <a:pt x="221" y="1687"/>
                    <a:pt x="201" y="1740"/>
                  </a:cubicBezTo>
                  <a:cubicBezTo>
                    <a:pt x="177" y="1802"/>
                    <a:pt x="235" y="1828"/>
                    <a:pt x="198" y="1865"/>
                  </a:cubicBezTo>
                  <a:cubicBezTo>
                    <a:pt x="214" y="1904"/>
                    <a:pt x="247" y="1927"/>
                    <a:pt x="187" y="1994"/>
                  </a:cubicBezTo>
                  <a:cubicBezTo>
                    <a:pt x="127" y="2060"/>
                    <a:pt x="166" y="2090"/>
                    <a:pt x="164" y="2173"/>
                  </a:cubicBezTo>
                  <a:cubicBezTo>
                    <a:pt x="161" y="2262"/>
                    <a:pt x="260" y="2271"/>
                    <a:pt x="237" y="2348"/>
                  </a:cubicBezTo>
                  <a:cubicBezTo>
                    <a:pt x="226" y="2387"/>
                    <a:pt x="180" y="2348"/>
                    <a:pt x="219" y="2413"/>
                  </a:cubicBezTo>
                  <a:cubicBezTo>
                    <a:pt x="247" y="2458"/>
                    <a:pt x="178" y="2451"/>
                    <a:pt x="203" y="2493"/>
                  </a:cubicBezTo>
                  <a:cubicBezTo>
                    <a:pt x="228" y="2534"/>
                    <a:pt x="166" y="2511"/>
                    <a:pt x="200" y="2562"/>
                  </a:cubicBezTo>
                  <a:cubicBezTo>
                    <a:pt x="198" y="2711"/>
                    <a:pt x="302" y="2765"/>
                    <a:pt x="258" y="2783"/>
                  </a:cubicBezTo>
                  <a:cubicBezTo>
                    <a:pt x="214" y="2802"/>
                    <a:pt x="274" y="2804"/>
                    <a:pt x="261" y="2845"/>
                  </a:cubicBezTo>
                  <a:cubicBezTo>
                    <a:pt x="243" y="2899"/>
                    <a:pt x="316" y="2859"/>
                    <a:pt x="290" y="2900"/>
                  </a:cubicBezTo>
                  <a:cubicBezTo>
                    <a:pt x="265" y="2942"/>
                    <a:pt x="353" y="2900"/>
                    <a:pt x="311" y="2976"/>
                  </a:cubicBezTo>
                  <a:cubicBezTo>
                    <a:pt x="291" y="3013"/>
                    <a:pt x="293" y="3043"/>
                    <a:pt x="330" y="3018"/>
                  </a:cubicBezTo>
                  <a:cubicBezTo>
                    <a:pt x="367" y="2992"/>
                    <a:pt x="371" y="3009"/>
                    <a:pt x="355" y="3052"/>
                  </a:cubicBezTo>
                  <a:cubicBezTo>
                    <a:pt x="339" y="3096"/>
                    <a:pt x="311" y="3071"/>
                    <a:pt x="330" y="3117"/>
                  </a:cubicBezTo>
                  <a:cubicBezTo>
                    <a:pt x="348" y="3163"/>
                    <a:pt x="442" y="3167"/>
                    <a:pt x="401" y="3200"/>
                  </a:cubicBezTo>
                  <a:cubicBezTo>
                    <a:pt x="378" y="3218"/>
                    <a:pt x="396" y="3243"/>
                    <a:pt x="383" y="3259"/>
                  </a:cubicBezTo>
                  <a:cubicBezTo>
                    <a:pt x="353" y="3294"/>
                    <a:pt x="456" y="3273"/>
                    <a:pt x="431" y="3366"/>
                  </a:cubicBezTo>
                  <a:cubicBezTo>
                    <a:pt x="401" y="3475"/>
                    <a:pt x="482" y="3496"/>
                    <a:pt x="450" y="3536"/>
                  </a:cubicBezTo>
                  <a:cubicBezTo>
                    <a:pt x="410" y="3584"/>
                    <a:pt x="470" y="3536"/>
                    <a:pt x="438" y="3596"/>
                  </a:cubicBezTo>
                  <a:cubicBezTo>
                    <a:pt x="406" y="3655"/>
                    <a:pt x="498" y="3642"/>
                    <a:pt x="470" y="3699"/>
                  </a:cubicBezTo>
                  <a:cubicBezTo>
                    <a:pt x="443" y="3757"/>
                    <a:pt x="505" y="3757"/>
                    <a:pt x="484" y="3793"/>
                  </a:cubicBezTo>
                  <a:cubicBezTo>
                    <a:pt x="464" y="3829"/>
                    <a:pt x="488" y="3925"/>
                    <a:pt x="512" y="3943"/>
                  </a:cubicBezTo>
                  <a:cubicBezTo>
                    <a:pt x="521" y="3950"/>
                    <a:pt x="560" y="3879"/>
                    <a:pt x="588" y="3899"/>
                  </a:cubicBezTo>
                  <a:cubicBezTo>
                    <a:pt x="637" y="3937"/>
                    <a:pt x="583" y="3950"/>
                    <a:pt x="606" y="3980"/>
                  </a:cubicBezTo>
                  <a:cubicBezTo>
                    <a:pt x="629" y="4010"/>
                    <a:pt x="609" y="4028"/>
                    <a:pt x="657" y="4035"/>
                  </a:cubicBezTo>
                  <a:cubicBezTo>
                    <a:pt x="705" y="4042"/>
                    <a:pt x="708" y="4067"/>
                    <a:pt x="708" y="4067"/>
                  </a:cubicBezTo>
                  <a:cubicBezTo>
                    <a:pt x="890" y="4067"/>
                    <a:pt x="890" y="4067"/>
                    <a:pt x="890" y="4067"/>
                  </a:cubicBezTo>
                  <a:cubicBezTo>
                    <a:pt x="924" y="4088"/>
                    <a:pt x="931" y="4044"/>
                    <a:pt x="1029" y="41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0" name="Freeform 11"/>
            <p:cNvSpPr>
              <a:spLocks/>
            </p:cNvSpPr>
            <p:nvPr userDrawn="1"/>
          </p:nvSpPr>
          <p:spPr bwMode="auto">
            <a:xfrm>
              <a:off x="2636" y="-5772"/>
              <a:ext cx="3718" cy="4415"/>
            </a:xfrm>
            <a:custGeom>
              <a:avLst/>
              <a:gdLst>
                <a:gd name="T0" fmla="*/ 1427 w 1574"/>
                <a:gd name="T1" fmla="*/ 571 h 1869"/>
                <a:gd name="T2" fmla="*/ 1464 w 1574"/>
                <a:gd name="T3" fmla="*/ 501 h 1869"/>
                <a:gd name="T4" fmla="*/ 1372 w 1574"/>
                <a:gd name="T5" fmla="*/ 375 h 1869"/>
                <a:gd name="T6" fmla="*/ 1238 w 1574"/>
                <a:gd name="T7" fmla="*/ 255 h 1869"/>
                <a:gd name="T8" fmla="*/ 1355 w 1574"/>
                <a:gd name="T9" fmla="*/ 218 h 1869"/>
                <a:gd name="T10" fmla="*/ 1178 w 1574"/>
                <a:gd name="T11" fmla="*/ 214 h 1869"/>
                <a:gd name="T12" fmla="*/ 1051 w 1574"/>
                <a:gd name="T13" fmla="*/ 294 h 1869"/>
                <a:gd name="T14" fmla="*/ 747 w 1574"/>
                <a:gd name="T15" fmla="*/ 235 h 1869"/>
                <a:gd name="T16" fmla="*/ 599 w 1574"/>
                <a:gd name="T17" fmla="*/ 119 h 1869"/>
                <a:gd name="T18" fmla="*/ 477 w 1574"/>
                <a:gd name="T19" fmla="*/ 55 h 1869"/>
                <a:gd name="T20" fmla="*/ 443 w 1574"/>
                <a:gd name="T21" fmla="*/ 78 h 1869"/>
                <a:gd name="T22" fmla="*/ 403 w 1574"/>
                <a:gd name="T23" fmla="*/ 138 h 1869"/>
                <a:gd name="T24" fmla="*/ 279 w 1574"/>
                <a:gd name="T25" fmla="*/ 281 h 1869"/>
                <a:gd name="T26" fmla="*/ 318 w 1574"/>
                <a:gd name="T27" fmla="*/ 444 h 1869"/>
                <a:gd name="T28" fmla="*/ 173 w 1574"/>
                <a:gd name="T29" fmla="*/ 366 h 1869"/>
                <a:gd name="T30" fmla="*/ 263 w 1574"/>
                <a:gd name="T31" fmla="*/ 202 h 1869"/>
                <a:gd name="T32" fmla="*/ 274 w 1574"/>
                <a:gd name="T33" fmla="*/ 66 h 1869"/>
                <a:gd name="T34" fmla="*/ 124 w 1574"/>
                <a:gd name="T35" fmla="*/ 255 h 1869"/>
                <a:gd name="T36" fmla="*/ 60 w 1574"/>
                <a:gd name="T37" fmla="*/ 391 h 1869"/>
                <a:gd name="T38" fmla="*/ 44 w 1574"/>
                <a:gd name="T39" fmla="*/ 513 h 1869"/>
                <a:gd name="T40" fmla="*/ 99 w 1574"/>
                <a:gd name="T41" fmla="*/ 729 h 1869"/>
                <a:gd name="T42" fmla="*/ 353 w 1574"/>
                <a:gd name="T43" fmla="*/ 874 h 1869"/>
                <a:gd name="T44" fmla="*/ 613 w 1574"/>
                <a:gd name="T45" fmla="*/ 969 h 1869"/>
                <a:gd name="T46" fmla="*/ 620 w 1574"/>
                <a:gd name="T47" fmla="*/ 1079 h 1869"/>
                <a:gd name="T48" fmla="*/ 615 w 1574"/>
                <a:gd name="T49" fmla="*/ 1328 h 1869"/>
                <a:gd name="T50" fmla="*/ 620 w 1574"/>
                <a:gd name="T51" fmla="*/ 1513 h 1869"/>
                <a:gd name="T52" fmla="*/ 742 w 1574"/>
                <a:gd name="T53" fmla="*/ 1800 h 1869"/>
                <a:gd name="T54" fmla="*/ 931 w 1574"/>
                <a:gd name="T55" fmla="*/ 1809 h 1869"/>
                <a:gd name="T56" fmla="*/ 1063 w 1574"/>
                <a:gd name="T57" fmla="*/ 1682 h 1869"/>
                <a:gd name="T58" fmla="*/ 1109 w 1574"/>
                <a:gd name="T59" fmla="*/ 1567 h 1869"/>
                <a:gd name="T60" fmla="*/ 1007 w 1574"/>
                <a:gd name="T61" fmla="*/ 1282 h 1869"/>
                <a:gd name="T62" fmla="*/ 1289 w 1574"/>
                <a:gd name="T63" fmla="*/ 1319 h 1869"/>
                <a:gd name="T64" fmla="*/ 1402 w 1574"/>
                <a:gd name="T65" fmla="*/ 1227 h 1869"/>
                <a:gd name="T66" fmla="*/ 1395 w 1574"/>
                <a:gd name="T67" fmla="*/ 978 h 1869"/>
                <a:gd name="T68" fmla="*/ 1475 w 1574"/>
                <a:gd name="T69" fmla="*/ 826 h 1869"/>
                <a:gd name="T70" fmla="*/ 1459 w 1574"/>
                <a:gd name="T71" fmla="*/ 736 h 1869"/>
                <a:gd name="T72" fmla="*/ 1555 w 1574"/>
                <a:gd name="T73" fmla="*/ 619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4" h="1869">
                  <a:moveTo>
                    <a:pt x="1555" y="619"/>
                  </a:moveTo>
                  <a:cubicBezTo>
                    <a:pt x="1484" y="522"/>
                    <a:pt x="1524" y="617"/>
                    <a:pt x="1427" y="571"/>
                  </a:cubicBezTo>
                  <a:cubicBezTo>
                    <a:pt x="1508" y="575"/>
                    <a:pt x="1484" y="552"/>
                    <a:pt x="1484" y="527"/>
                  </a:cubicBezTo>
                  <a:cubicBezTo>
                    <a:pt x="1484" y="501"/>
                    <a:pt x="1445" y="518"/>
                    <a:pt x="1464" y="501"/>
                  </a:cubicBezTo>
                  <a:cubicBezTo>
                    <a:pt x="1482" y="485"/>
                    <a:pt x="1441" y="504"/>
                    <a:pt x="1445" y="474"/>
                  </a:cubicBezTo>
                  <a:cubicBezTo>
                    <a:pt x="1452" y="419"/>
                    <a:pt x="1388" y="400"/>
                    <a:pt x="1372" y="375"/>
                  </a:cubicBezTo>
                  <a:cubicBezTo>
                    <a:pt x="1355" y="350"/>
                    <a:pt x="1314" y="324"/>
                    <a:pt x="1298" y="350"/>
                  </a:cubicBezTo>
                  <a:cubicBezTo>
                    <a:pt x="1247" y="267"/>
                    <a:pt x="1265" y="251"/>
                    <a:pt x="1238" y="255"/>
                  </a:cubicBezTo>
                  <a:cubicBezTo>
                    <a:pt x="1210" y="260"/>
                    <a:pt x="1192" y="239"/>
                    <a:pt x="1252" y="239"/>
                  </a:cubicBezTo>
                  <a:cubicBezTo>
                    <a:pt x="1312" y="239"/>
                    <a:pt x="1362" y="235"/>
                    <a:pt x="1355" y="218"/>
                  </a:cubicBezTo>
                  <a:cubicBezTo>
                    <a:pt x="1353" y="213"/>
                    <a:pt x="1342" y="222"/>
                    <a:pt x="1277" y="212"/>
                  </a:cubicBezTo>
                  <a:cubicBezTo>
                    <a:pt x="1219" y="202"/>
                    <a:pt x="1238" y="225"/>
                    <a:pt x="1178" y="214"/>
                  </a:cubicBezTo>
                  <a:cubicBezTo>
                    <a:pt x="1118" y="202"/>
                    <a:pt x="1070" y="218"/>
                    <a:pt x="1166" y="232"/>
                  </a:cubicBezTo>
                  <a:cubicBezTo>
                    <a:pt x="1081" y="241"/>
                    <a:pt x="1166" y="278"/>
                    <a:pt x="1051" y="294"/>
                  </a:cubicBezTo>
                  <a:cubicBezTo>
                    <a:pt x="936" y="310"/>
                    <a:pt x="899" y="285"/>
                    <a:pt x="917" y="258"/>
                  </a:cubicBezTo>
                  <a:cubicBezTo>
                    <a:pt x="936" y="230"/>
                    <a:pt x="846" y="221"/>
                    <a:pt x="747" y="235"/>
                  </a:cubicBezTo>
                  <a:cubicBezTo>
                    <a:pt x="648" y="248"/>
                    <a:pt x="606" y="205"/>
                    <a:pt x="638" y="191"/>
                  </a:cubicBezTo>
                  <a:cubicBezTo>
                    <a:pt x="671" y="177"/>
                    <a:pt x="627" y="136"/>
                    <a:pt x="599" y="119"/>
                  </a:cubicBezTo>
                  <a:cubicBezTo>
                    <a:pt x="572" y="103"/>
                    <a:pt x="592" y="129"/>
                    <a:pt x="539" y="108"/>
                  </a:cubicBezTo>
                  <a:cubicBezTo>
                    <a:pt x="486" y="87"/>
                    <a:pt x="479" y="110"/>
                    <a:pt x="477" y="55"/>
                  </a:cubicBezTo>
                  <a:cubicBezTo>
                    <a:pt x="475" y="0"/>
                    <a:pt x="417" y="2"/>
                    <a:pt x="415" y="41"/>
                  </a:cubicBezTo>
                  <a:cubicBezTo>
                    <a:pt x="413" y="80"/>
                    <a:pt x="406" y="94"/>
                    <a:pt x="443" y="78"/>
                  </a:cubicBezTo>
                  <a:cubicBezTo>
                    <a:pt x="479" y="62"/>
                    <a:pt x="477" y="115"/>
                    <a:pt x="449" y="103"/>
                  </a:cubicBezTo>
                  <a:cubicBezTo>
                    <a:pt x="422" y="92"/>
                    <a:pt x="454" y="122"/>
                    <a:pt x="403" y="138"/>
                  </a:cubicBezTo>
                  <a:cubicBezTo>
                    <a:pt x="353" y="154"/>
                    <a:pt x="339" y="159"/>
                    <a:pt x="304" y="207"/>
                  </a:cubicBezTo>
                  <a:cubicBezTo>
                    <a:pt x="270" y="255"/>
                    <a:pt x="300" y="253"/>
                    <a:pt x="279" y="281"/>
                  </a:cubicBezTo>
                  <a:cubicBezTo>
                    <a:pt x="258" y="308"/>
                    <a:pt x="304" y="283"/>
                    <a:pt x="295" y="322"/>
                  </a:cubicBezTo>
                  <a:cubicBezTo>
                    <a:pt x="299" y="306"/>
                    <a:pt x="318" y="354"/>
                    <a:pt x="318" y="444"/>
                  </a:cubicBezTo>
                  <a:cubicBezTo>
                    <a:pt x="318" y="460"/>
                    <a:pt x="224" y="499"/>
                    <a:pt x="228" y="449"/>
                  </a:cubicBezTo>
                  <a:cubicBezTo>
                    <a:pt x="231" y="415"/>
                    <a:pt x="157" y="421"/>
                    <a:pt x="173" y="366"/>
                  </a:cubicBezTo>
                  <a:cubicBezTo>
                    <a:pt x="189" y="310"/>
                    <a:pt x="277" y="316"/>
                    <a:pt x="251" y="264"/>
                  </a:cubicBezTo>
                  <a:cubicBezTo>
                    <a:pt x="214" y="189"/>
                    <a:pt x="297" y="290"/>
                    <a:pt x="263" y="202"/>
                  </a:cubicBezTo>
                  <a:cubicBezTo>
                    <a:pt x="257" y="188"/>
                    <a:pt x="179" y="130"/>
                    <a:pt x="242" y="101"/>
                  </a:cubicBezTo>
                  <a:cubicBezTo>
                    <a:pt x="293" y="78"/>
                    <a:pt x="266" y="71"/>
                    <a:pt x="274" y="66"/>
                  </a:cubicBezTo>
                  <a:cubicBezTo>
                    <a:pt x="242" y="89"/>
                    <a:pt x="200" y="118"/>
                    <a:pt x="200" y="118"/>
                  </a:cubicBezTo>
                  <a:cubicBezTo>
                    <a:pt x="124" y="255"/>
                    <a:pt x="124" y="255"/>
                    <a:pt x="124" y="255"/>
                  </a:cubicBezTo>
                  <a:cubicBezTo>
                    <a:pt x="124" y="255"/>
                    <a:pt x="118" y="241"/>
                    <a:pt x="90" y="294"/>
                  </a:cubicBezTo>
                  <a:cubicBezTo>
                    <a:pt x="62" y="347"/>
                    <a:pt x="88" y="343"/>
                    <a:pt x="60" y="391"/>
                  </a:cubicBezTo>
                  <a:cubicBezTo>
                    <a:pt x="32" y="439"/>
                    <a:pt x="0" y="488"/>
                    <a:pt x="5" y="499"/>
                  </a:cubicBezTo>
                  <a:cubicBezTo>
                    <a:pt x="9" y="511"/>
                    <a:pt x="37" y="488"/>
                    <a:pt x="44" y="513"/>
                  </a:cubicBezTo>
                  <a:cubicBezTo>
                    <a:pt x="51" y="538"/>
                    <a:pt x="73" y="487"/>
                    <a:pt x="78" y="559"/>
                  </a:cubicBezTo>
                  <a:cubicBezTo>
                    <a:pt x="85" y="653"/>
                    <a:pt x="109" y="694"/>
                    <a:pt x="99" y="729"/>
                  </a:cubicBezTo>
                  <a:cubicBezTo>
                    <a:pt x="81" y="794"/>
                    <a:pt x="154" y="801"/>
                    <a:pt x="196" y="842"/>
                  </a:cubicBezTo>
                  <a:cubicBezTo>
                    <a:pt x="263" y="907"/>
                    <a:pt x="279" y="812"/>
                    <a:pt x="353" y="874"/>
                  </a:cubicBezTo>
                  <a:cubicBezTo>
                    <a:pt x="419" y="930"/>
                    <a:pt x="378" y="868"/>
                    <a:pt x="436" y="941"/>
                  </a:cubicBezTo>
                  <a:cubicBezTo>
                    <a:pt x="493" y="1015"/>
                    <a:pt x="526" y="1008"/>
                    <a:pt x="613" y="969"/>
                  </a:cubicBezTo>
                  <a:cubicBezTo>
                    <a:pt x="647" y="954"/>
                    <a:pt x="676" y="972"/>
                    <a:pt x="643" y="1010"/>
                  </a:cubicBezTo>
                  <a:cubicBezTo>
                    <a:pt x="615" y="1042"/>
                    <a:pt x="641" y="1054"/>
                    <a:pt x="620" y="1079"/>
                  </a:cubicBezTo>
                  <a:cubicBezTo>
                    <a:pt x="599" y="1105"/>
                    <a:pt x="633" y="1128"/>
                    <a:pt x="609" y="1181"/>
                  </a:cubicBezTo>
                  <a:cubicBezTo>
                    <a:pt x="590" y="1220"/>
                    <a:pt x="618" y="1270"/>
                    <a:pt x="615" y="1328"/>
                  </a:cubicBezTo>
                  <a:cubicBezTo>
                    <a:pt x="648" y="1330"/>
                    <a:pt x="648" y="1330"/>
                    <a:pt x="648" y="1330"/>
                  </a:cubicBezTo>
                  <a:cubicBezTo>
                    <a:pt x="675" y="1397"/>
                    <a:pt x="685" y="1383"/>
                    <a:pt x="620" y="1513"/>
                  </a:cubicBezTo>
                  <a:cubicBezTo>
                    <a:pt x="662" y="1503"/>
                    <a:pt x="691" y="1608"/>
                    <a:pt x="698" y="1776"/>
                  </a:cubicBezTo>
                  <a:cubicBezTo>
                    <a:pt x="710" y="1792"/>
                    <a:pt x="712" y="1809"/>
                    <a:pt x="742" y="1800"/>
                  </a:cubicBezTo>
                  <a:cubicBezTo>
                    <a:pt x="772" y="1791"/>
                    <a:pt x="811" y="1869"/>
                    <a:pt x="853" y="1844"/>
                  </a:cubicBezTo>
                  <a:cubicBezTo>
                    <a:pt x="903" y="1813"/>
                    <a:pt x="893" y="1853"/>
                    <a:pt x="931" y="1809"/>
                  </a:cubicBezTo>
                  <a:cubicBezTo>
                    <a:pt x="1003" y="1726"/>
                    <a:pt x="1019" y="1751"/>
                    <a:pt x="1023" y="1738"/>
                  </a:cubicBezTo>
                  <a:cubicBezTo>
                    <a:pt x="1040" y="1687"/>
                    <a:pt x="1049" y="1779"/>
                    <a:pt x="1063" y="1682"/>
                  </a:cubicBezTo>
                  <a:cubicBezTo>
                    <a:pt x="1073" y="1607"/>
                    <a:pt x="1081" y="1673"/>
                    <a:pt x="1150" y="1606"/>
                  </a:cubicBezTo>
                  <a:cubicBezTo>
                    <a:pt x="1150" y="1560"/>
                    <a:pt x="1153" y="1560"/>
                    <a:pt x="1109" y="1567"/>
                  </a:cubicBezTo>
                  <a:cubicBezTo>
                    <a:pt x="1039" y="1578"/>
                    <a:pt x="1019" y="1456"/>
                    <a:pt x="1040" y="1418"/>
                  </a:cubicBezTo>
                  <a:cubicBezTo>
                    <a:pt x="1079" y="1346"/>
                    <a:pt x="952" y="1291"/>
                    <a:pt x="1007" y="1282"/>
                  </a:cubicBezTo>
                  <a:cubicBezTo>
                    <a:pt x="1117" y="1264"/>
                    <a:pt x="1106" y="1344"/>
                    <a:pt x="1185" y="1314"/>
                  </a:cubicBezTo>
                  <a:cubicBezTo>
                    <a:pt x="1263" y="1284"/>
                    <a:pt x="1265" y="1335"/>
                    <a:pt x="1289" y="1319"/>
                  </a:cubicBezTo>
                  <a:cubicBezTo>
                    <a:pt x="1312" y="1303"/>
                    <a:pt x="1275" y="1296"/>
                    <a:pt x="1291" y="1286"/>
                  </a:cubicBezTo>
                  <a:cubicBezTo>
                    <a:pt x="1315" y="1273"/>
                    <a:pt x="1325" y="1305"/>
                    <a:pt x="1402" y="1227"/>
                  </a:cubicBezTo>
                  <a:cubicBezTo>
                    <a:pt x="1448" y="1179"/>
                    <a:pt x="1461" y="1224"/>
                    <a:pt x="1472" y="1130"/>
                  </a:cubicBezTo>
                  <a:cubicBezTo>
                    <a:pt x="1413" y="1056"/>
                    <a:pt x="1397" y="1017"/>
                    <a:pt x="1395" y="978"/>
                  </a:cubicBezTo>
                  <a:cubicBezTo>
                    <a:pt x="1392" y="939"/>
                    <a:pt x="1450" y="934"/>
                    <a:pt x="1431" y="897"/>
                  </a:cubicBezTo>
                  <a:cubicBezTo>
                    <a:pt x="1413" y="861"/>
                    <a:pt x="1434" y="851"/>
                    <a:pt x="1475" y="826"/>
                  </a:cubicBezTo>
                  <a:cubicBezTo>
                    <a:pt x="1517" y="801"/>
                    <a:pt x="1512" y="752"/>
                    <a:pt x="1466" y="773"/>
                  </a:cubicBezTo>
                  <a:cubicBezTo>
                    <a:pt x="1420" y="794"/>
                    <a:pt x="1473" y="769"/>
                    <a:pt x="1459" y="736"/>
                  </a:cubicBezTo>
                  <a:cubicBezTo>
                    <a:pt x="1445" y="704"/>
                    <a:pt x="1468" y="725"/>
                    <a:pt x="1484" y="681"/>
                  </a:cubicBezTo>
                  <a:cubicBezTo>
                    <a:pt x="1501" y="637"/>
                    <a:pt x="1574" y="697"/>
                    <a:pt x="1555" y="6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 name="Freeform 12"/>
            <p:cNvSpPr>
              <a:spLocks/>
            </p:cNvSpPr>
            <p:nvPr userDrawn="1"/>
          </p:nvSpPr>
          <p:spPr bwMode="auto">
            <a:xfrm>
              <a:off x="3713" y="2498"/>
              <a:ext cx="3633" cy="4906"/>
            </a:xfrm>
            <a:custGeom>
              <a:avLst/>
              <a:gdLst>
                <a:gd name="T0" fmla="*/ 0 w 1538"/>
                <a:gd name="T1" fmla="*/ 218 h 2077"/>
                <a:gd name="T2" fmla="*/ 157 w 1538"/>
                <a:gd name="T3" fmla="*/ 228 h 2077"/>
                <a:gd name="T4" fmla="*/ 224 w 1538"/>
                <a:gd name="T5" fmla="*/ 175 h 2077"/>
                <a:gd name="T6" fmla="*/ 312 w 1538"/>
                <a:gd name="T7" fmla="*/ 89 h 2077"/>
                <a:gd name="T8" fmla="*/ 498 w 1538"/>
                <a:gd name="T9" fmla="*/ 57 h 2077"/>
                <a:gd name="T10" fmla="*/ 558 w 1538"/>
                <a:gd name="T11" fmla="*/ 350 h 2077"/>
                <a:gd name="T12" fmla="*/ 671 w 1538"/>
                <a:gd name="T13" fmla="*/ 428 h 2077"/>
                <a:gd name="T14" fmla="*/ 821 w 1538"/>
                <a:gd name="T15" fmla="*/ 499 h 2077"/>
                <a:gd name="T16" fmla="*/ 922 w 1538"/>
                <a:gd name="T17" fmla="*/ 582 h 2077"/>
                <a:gd name="T18" fmla="*/ 1054 w 1538"/>
                <a:gd name="T19" fmla="*/ 672 h 2077"/>
                <a:gd name="T20" fmla="*/ 1128 w 1538"/>
                <a:gd name="T21" fmla="*/ 796 h 2077"/>
                <a:gd name="T22" fmla="*/ 1137 w 1538"/>
                <a:gd name="T23" fmla="*/ 893 h 2077"/>
                <a:gd name="T24" fmla="*/ 1185 w 1538"/>
                <a:gd name="T25" fmla="*/ 1014 h 2077"/>
                <a:gd name="T26" fmla="*/ 1377 w 1538"/>
                <a:gd name="T27" fmla="*/ 1014 h 2077"/>
                <a:gd name="T28" fmla="*/ 1386 w 1538"/>
                <a:gd name="T29" fmla="*/ 1123 h 2077"/>
                <a:gd name="T30" fmla="*/ 1483 w 1538"/>
                <a:gd name="T31" fmla="*/ 1192 h 2077"/>
                <a:gd name="T32" fmla="*/ 1489 w 1538"/>
                <a:gd name="T33" fmla="*/ 1321 h 2077"/>
                <a:gd name="T34" fmla="*/ 1487 w 1538"/>
                <a:gd name="T35" fmla="*/ 1411 h 2077"/>
                <a:gd name="T36" fmla="*/ 1483 w 1538"/>
                <a:gd name="T37" fmla="*/ 1451 h 2077"/>
                <a:gd name="T38" fmla="*/ 1363 w 1538"/>
                <a:gd name="T39" fmla="*/ 1388 h 2077"/>
                <a:gd name="T40" fmla="*/ 1070 w 1538"/>
                <a:gd name="T41" fmla="*/ 1411 h 2077"/>
                <a:gd name="T42" fmla="*/ 996 w 1538"/>
                <a:gd name="T43" fmla="*/ 1563 h 2077"/>
                <a:gd name="T44" fmla="*/ 1005 w 1538"/>
                <a:gd name="T45" fmla="*/ 1795 h 2077"/>
                <a:gd name="T46" fmla="*/ 1012 w 1538"/>
                <a:gd name="T47" fmla="*/ 1924 h 2077"/>
                <a:gd name="T48" fmla="*/ 913 w 1538"/>
                <a:gd name="T49" fmla="*/ 1919 h 2077"/>
                <a:gd name="T50" fmla="*/ 816 w 1538"/>
                <a:gd name="T51" fmla="*/ 1931 h 2077"/>
                <a:gd name="T52" fmla="*/ 812 w 1538"/>
                <a:gd name="T53" fmla="*/ 2018 h 2077"/>
                <a:gd name="T54" fmla="*/ 736 w 1538"/>
                <a:gd name="T55" fmla="*/ 1913 h 2077"/>
                <a:gd name="T56" fmla="*/ 648 w 1538"/>
                <a:gd name="T57" fmla="*/ 1915 h 2077"/>
                <a:gd name="T58" fmla="*/ 591 w 1538"/>
                <a:gd name="T59" fmla="*/ 1871 h 2077"/>
                <a:gd name="T60" fmla="*/ 514 w 1538"/>
                <a:gd name="T61" fmla="*/ 1984 h 2077"/>
                <a:gd name="T62" fmla="*/ 489 w 1538"/>
                <a:gd name="T63" fmla="*/ 2022 h 2077"/>
                <a:gd name="T64" fmla="*/ 318 w 1538"/>
                <a:gd name="T65" fmla="*/ 1715 h 2077"/>
                <a:gd name="T66" fmla="*/ 259 w 1538"/>
                <a:gd name="T67" fmla="*/ 1491 h 2077"/>
                <a:gd name="T68" fmla="*/ 106 w 1538"/>
                <a:gd name="T69" fmla="*/ 1254 h 2077"/>
                <a:gd name="T70" fmla="*/ 120 w 1538"/>
                <a:gd name="T71" fmla="*/ 1162 h 2077"/>
                <a:gd name="T72" fmla="*/ 159 w 1538"/>
                <a:gd name="T73" fmla="*/ 1045 h 2077"/>
                <a:gd name="T74" fmla="*/ 153 w 1538"/>
                <a:gd name="T75" fmla="*/ 879 h 2077"/>
                <a:gd name="T76" fmla="*/ 130 w 1538"/>
                <a:gd name="T77" fmla="*/ 736 h 2077"/>
                <a:gd name="T78" fmla="*/ 125 w 1538"/>
                <a:gd name="T79" fmla="*/ 501 h 2077"/>
                <a:gd name="T80" fmla="*/ 0 w 1538"/>
                <a:gd name="T81" fmla="*/ 218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8" h="2077">
                  <a:moveTo>
                    <a:pt x="0" y="218"/>
                  </a:moveTo>
                  <a:cubicBezTo>
                    <a:pt x="154" y="211"/>
                    <a:pt x="93" y="292"/>
                    <a:pt x="157" y="228"/>
                  </a:cubicBezTo>
                  <a:cubicBezTo>
                    <a:pt x="208" y="177"/>
                    <a:pt x="222" y="237"/>
                    <a:pt x="224" y="175"/>
                  </a:cubicBezTo>
                  <a:cubicBezTo>
                    <a:pt x="226" y="113"/>
                    <a:pt x="277" y="161"/>
                    <a:pt x="312" y="89"/>
                  </a:cubicBezTo>
                  <a:cubicBezTo>
                    <a:pt x="327" y="58"/>
                    <a:pt x="497" y="0"/>
                    <a:pt x="498" y="57"/>
                  </a:cubicBezTo>
                  <a:cubicBezTo>
                    <a:pt x="501" y="143"/>
                    <a:pt x="494" y="322"/>
                    <a:pt x="558" y="350"/>
                  </a:cubicBezTo>
                  <a:cubicBezTo>
                    <a:pt x="591" y="364"/>
                    <a:pt x="561" y="435"/>
                    <a:pt x="671" y="428"/>
                  </a:cubicBezTo>
                  <a:cubicBezTo>
                    <a:pt x="782" y="421"/>
                    <a:pt x="766" y="499"/>
                    <a:pt x="821" y="499"/>
                  </a:cubicBezTo>
                  <a:cubicBezTo>
                    <a:pt x="876" y="499"/>
                    <a:pt x="833" y="552"/>
                    <a:pt x="922" y="582"/>
                  </a:cubicBezTo>
                  <a:cubicBezTo>
                    <a:pt x="1012" y="612"/>
                    <a:pt x="939" y="619"/>
                    <a:pt x="1054" y="672"/>
                  </a:cubicBezTo>
                  <a:cubicBezTo>
                    <a:pt x="1169" y="725"/>
                    <a:pt x="1105" y="727"/>
                    <a:pt x="1128" y="796"/>
                  </a:cubicBezTo>
                  <a:cubicBezTo>
                    <a:pt x="1151" y="865"/>
                    <a:pt x="1106" y="838"/>
                    <a:pt x="1137" y="893"/>
                  </a:cubicBezTo>
                  <a:cubicBezTo>
                    <a:pt x="1148" y="914"/>
                    <a:pt x="1075" y="852"/>
                    <a:pt x="1185" y="1014"/>
                  </a:cubicBezTo>
                  <a:cubicBezTo>
                    <a:pt x="1377" y="1014"/>
                    <a:pt x="1377" y="1014"/>
                    <a:pt x="1377" y="1014"/>
                  </a:cubicBezTo>
                  <a:cubicBezTo>
                    <a:pt x="1388" y="1082"/>
                    <a:pt x="1303" y="1098"/>
                    <a:pt x="1386" y="1123"/>
                  </a:cubicBezTo>
                  <a:cubicBezTo>
                    <a:pt x="1469" y="1149"/>
                    <a:pt x="1427" y="1155"/>
                    <a:pt x="1483" y="1192"/>
                  </a:cubicBezTo>
                  <a:cubicBezTo>
                    <a:pt x="1538" y="1229"/>
                    <a:pt x="1469" y="1282"/>
                    <a:pt x="1489" y="1321"/>
                  </a:cubicBezTo>
                  <a:cubicBezTo>
                    <a:pt x="1510" y="1360"/>
                    <a:pt x="1462" y="1378"/>
                    <a:pt x="1487" y="1411"/>
                  </a:cubicBezTo>
                  <a:cubicBezTo>
                    <a:pt x="1512" y="1443"/>
                    <a:pt x="1500" y="1442"/>
                    <a:pt x="1483" y="1451"/>
                  </a:cubicBezTo>
                  <a:cubicBezTo>
                    <a:pt x="1388" y="1418"/>
                    <a:pt x="1476" y="1420"/>
                    <a:pt x="1363" y="1388"/>
                  </a:cubicBezTo>
                  <a:cubicBezTo>
                    <a:pt x="1250" y="1355"/>
                    <a:pt x="1229" y="1372"/>
                    <a:pt x="1070" y="1411"/>
                  </a:cubicBezTo>
                  <a:cubicBezTo>
                    <a:pt x="1007" y="1426"/>
                    <a:pt x="1036" y="1508"/>
                    <a:pt x="996" y="1563"/>
                  </a:cubicBezTo>
                  <a:cubicBezTo>
                    <a:pt x="952" y="1622"/>
                    <a:pt x="1017" y="1715"/>
                    <a:pt x="1005" y="1795"/>
                  </a:cubicBezTo>
                  <a:cubicBezTo>
                    <a:pt x="994" y="1876"/>
                    <a:pt x="1001" y="1895"/>
                    <a:pt x="1012" y="1924"/>
                  </a:cubicBezTo>
                  <a:cubicBezTo>
                    <a:pt x="955" y="1950"/>
                    <a:pt x="1012" y="1897"/>
                    <a:pt x="913" y="1919"/>
                  </a:cubicBezTo>
                  <a:cubicBezTo>
                    <a:pt x="862" y="1931"/>
                    <a:pt x="830" y="1890"/>
                    <a:pt x="816" y="1931"/>
                  </a:cubicBezTo>
                  <a:cubicBezTo>
                    <a:pt x="800" y="1979"/>
                    <a:pt x="828" y="1991"/>
                    <a:pt x="812" y="2018"/>
                  </a:cubicBezTo>
                  <a:cubicBezTo>
                    <a:pt x="796" y="2046"/>
                    <a:pt x="803" y="1924"/>
                    <a:pt x="736" y="1913"/>
                  </a:cubicBezTo>
                  <a:cubicBezTo>
                    <a:pt x="669" y="1901"/>
                    <a:pt x="680" y="1919"/>
                    <a:pt x="648" y="1915"/>
                  </a:cubicBezTo>
                  <a:cubicBezTo>
                    <a:pt x="616" y="1910"/>
                    <a:pt x="646" y="1883"/>
                    <a:pt x="591" y="1871"/>
                  </a:cubicBezTo>
                  <a:cubicBezTo>
                    <a:pt x="595" y="1910"/>
                    <a:pt x="501" y="1963"/>
                    <a:pt x="514" y="1984"/>
                  </a:cubicBezTo>
                  <a:cubicBezTo>
                    <a:pt x="528" y="2005"/>
                    <a:pt x="504" y="2009"/>
                    <a:pt x="489" y="2022"/>
                  </a:cubicBezTo>
                  <a:cubicBezTo>
                    <a:pt x="327" y="2077"/>
                    <a:pt x="457" y="1922"/>
                    <a:pt x="318" y="1715"/>
                  </a:cubicBezTo>
                  <a:cubicBezTo>
                    <a:pt x="260" y="1627"/>
                    <a:pt x="305" y="1563"/>
                    <a:pt x="259" y="1491"/>
                  </a:cubicBezTo>
                  <a:cubicBezTo>
                    <a:pt x="169" y="1354"/>
                    <a:pt x="226" y="1360"/>
                    <a:pt x="106" y="1254"/>
                  </a:cubicBezTo>
                  <a:cubicBezTo>
                    <a:pt x="159" y="1176"/>
                    <a:pt x="88" y="1217"/>
                    <a:pt x="120" y="1162"/>
                  </a:cubicBezTo>
                  <a:cubicBezTo>
                    <a:pt x="167" y="1082"/>
                    <a:pt x="111" y="1139"/>
                    <a:pt x="159" y="1045"/>
                  </a:cubicBezTo>
                  <a:cubicBezTo>
                    <a:pt x="208" y="950"/>
                    <a:pt x="120" y="932"/>
                    <a:pt x="153" y="879"/>
                  </a:cubicBezTo>
                  <a:cubicBezTo>
                    <a:pt x="185" y="826"/>
                    <a:pt x="65" y="854"/>
                    <a:pt x="130" y="736"/>
                  </a:cubicBezTo>
                  <a:cubicBezTo>
                    <a:pt x="161" y="679"/>
                    <a:pt x="83" y="577"/>
                    <a:pt x="125" y="501"/>
                  </a:cubicBezTo>
                  <a:cubicBezTo>
                    <a:pt x="166" y="425"/>
                    <a:pt x="101" y="396"/>
                    <a:pt x="0" y="2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 name="Freeform 13"/>
            <p:cNvSpPr>
              <a:spLocks/>
            </p:cNvSpPr>
            <p:nvPr userDrawn="1"/>
          </p:nvSpPr>
          <p:spPr bwMode="auto">
            <a:xfrm>
              <a:off x="331" y="-1036"/>
              <a:ext cx="3874" cy="6676"/>
            </a:xfrm>
            <a:custGeom>
              <a:avLst/>
              <a:gdLst>
                <a:gd name="T0" fmla="*/ 136 w 1640"/>
                <a:gd name="T1" fmla="*/ 529 h 2826"/>
                <a:gd name="T2" fmla="*/ 68 w 1640"/>
                <a:gd name="T3" fmla="*/ 619 h 2826"/>
                <a:gd name="T4" fmla="*/ 66 w 1640"/>
                <a:gd name="T5" fmla="*/ 690 h 2826"/>
                <a:gd name="T6" fmla="*/ 75 w 1640"/>
                <a:gd name="T7" fmla="*/ 757 h 2826"/>
                <a:gd name="T8" fmla="*/ 112 w 1640"/>
                <a:gd name="T9" fmla="*/ 863 h 2826"/>
                <a:gd name="T10" fmla="*/ 146 w 1640"/>
                <a:gd name="T11" fmla="*/ 989 h 2826"/>
                <a:gd name="T12" fmla="*/ 268 w 1640"/>
                <a:gd name="T13" fmla="*/ 1127 h 2826"/>
                <a:gd name="T14" fmla="*/ 349 w 1640"/>
                <a:gd name="T15" fmla="*/ 1245 h 2826"/>
                <a:gd name="T16" fmla="*/ 418 w 1640"/>
                <a:gd name="T17" fmla="*/ 1360 h 2826"/>
                <a:gd name="T18" fmla="*/ 538 w 1640"/>
                <a:gd name="T19" fmla="*/ 1698 h 2826"/>
                <a:gd name="T20" fmla="*/ 616 w 1640"/>
                <a:gd name="T21" fmla="*/ 1873 h 2826"/>
                <a:gd name="T22" fmla="*/ 646 w 1640"/>
                <a:gd name="T23" fmla="*/ 1975 h 2826"/>
                <a:gd name="T24" fmla="*/ 711 w 1640"/>
                <a:gd name="T25" fmla="*/ 2159 h 2826"/>
                <a:gd name="T26" fmla="*/ 681 w 1640"/>
                <a:gd name="T27" fmla="*/ 2165 h 2826"/>
                <a:gd name="T28" fmla="*/ 794 w 1640"/>
                <a:gd name="T29" fmla="*/ 2292 h 2826"/>
                <a:gd name="T30" fmla="*/ 925 w 1640"/>
                <a:gd name="T31" fmla="*/ 2421 h 2826"/>
                <a:gd name="T32" fmla="*/ 1110 w 1640"/>
                <a:gd name="T33" fmla="*/ 2529 h 2826"/>
                <a:gd name="T34" fmla="*/ 1373 w 1640"/>
                <a:gd name="T35" fmla="*/ 2721 h 2826"/>
                <a:gd name="T36" fmla="*/ 1470 w 1640"/>
                <a:gd name="T37" fmla="*/ 2826 h 2826"/>
                <a:gd name="T38" fmla="*/ 1538 w 1640"/>
                <a:gd name="T39" fmla="*/ 2750 h 2826"/>
                <a:gd name="T40" fmla="*/ 1552 w 1640"/>
                <a:gd name="T41" fmla="*/ 2658 h 2826"/>
                <a:gd name="T42" fmla="*/ 1591 w 1640"/>
                <a:gd name="T43" fmla="*/ 2541 h 2826"/>
                <a:gd name="T44" fmla="*/ 1585 w 1640"/>
                <a:gd name="T45" fmla="*/ 2375 h 2826"/>
                <a:gd name="T46" fmla="*/ 1562 w 1640"/>
                <a:gd name="T47" fmla="*/ 2232 h 2826"/>
                <a:gd name="T48" fmla="*/ 1557 w 1640"/>
                <a:gd name="T49" fmla="*/ 1997 h 2826"/>
                <a:gd name="T50" fmla="*/ 1432 w 1640"/>
                <a:gd name="T51" fmla="*/ 1714 h 2826"/>
                <a:gd name="T52" fmla="*/ 1338 w 1640"/>
                <a:gd name="T53" fmla="*/ 1629 h 2826"/>
                <a:gd name="T54" fmla="*/ 1336 w 1640"/>
                <a:gd name="T55" fmla="*/ 1509 h 2826"/>
                <a:gd name="T56" fmla="*/ 1308 w 1640"/>
                <a:gd name="T57" fmla="*/ 1471 h 2826"/>
                <a:gd name="T58" fmla="*/ 1172 w 1640"/>
                <a:gd name="T59" fmla="*/ 1549 h 2826"/>
                <a:gd name="T60" fmla="*/ 1071 w 1640"/>
                <a:gd name="T61" fmla="*/ 1484 h 2826"/>
                <a:gd name="T62" fmla="*/ 1043 w 1640"/>
                <a:gd name="T63" fmla="*/ 1401 h 2826"/>
                <a:gd name="T64" fmla="*/ 963 w 1640"/>
                <a:gd name="T65" fmla="*/ 1219 h 2826"/>
                <a:gd name="T66" fmla="*/ 955 w 1640"/>
                <a:gd name="T67" fmla="*/ 1151 h 2826"/>
                <a:gd name="T68" fmla="*/ 1020 w 1640"/>
                <a:gd name="T69" fmla="*/ 980 h 2826"/>
                <a:gd name="T70" fmla="*/ 1061 w 1640"/>
                <a:gd name="T71" fmla="*/ 840 h 2826"/>
                <a:gd name="T72" fmla="*/ 1147 w 1640"/>
                <a:gd name="T73" fmla="*/ 743 h 2826"/>
                <a:gd name="T74" fmla="*/ 1273 w 1640"/>
                <a:gd name="T75" fmla="*/ 649 h 2826"/>
                <a:gd name="T76" fmla="*/ 1329 w 1640"/>
                <a:gd name="T77" fmla="*/ 604 h 2826"/>
                <a:gd name="T78" fmla="*/ 1306 w 1640"/>
                <a:gd name="T79" fmla="*/ 464 h 2826"/>
                <a:gd name="T80" fmla="*/ 1243 w 1640"/>
                <a:gd name="T81" fmla="*/ 359 h 2826"/>
                <a:gd name="T82" fmla="*/ 1110 w 1640"/>
                <a:gd name="T83" fmla="*/ 356 h 2826"/>
                <a:gd name="T84" fmla="*/ 981 w 1640"/>
                <a:gd name="T85" fmla="*/ 363 h 2826"/>
                <a:gd name="T86" fmla="*/ 921 w 1640"/>
                <a:gd name="T87" fmla="*/ 209 h 2826"/>
                <a:gd name="T88" fmla="*/ 836 w 1640"/>
                <a:gd name="T89" fmla="*/ 101 h 2826"/>
                <a:gd name="T90" fmla="*/ 723 w 1640"/>
                <a:gd name="T91" fmla="*/ 0 h 2826"/>
                <a:gd name="T92" fmla="*/ 704 w 1640"/>
                <a:gd name="T93" fmla="*/ 198 h 2826"/>
                <a:gd name="T94" fmla="*/ 494 w 1640"/>
                <a:gd name="T95" fmla="*/ 416 h 2826"/>
                <a:gd name="T96" fmla="*/ 393 w 1640"/>
                <a:gd name="T97" fmla="*/ 492 h 2826"/>
                <a:gd name="T98" fmla="*/ 333 w 1640"/>
                <a:gd name="T99" fmla="*/ 623 h 2826"/>
                <a:gd name="T100" fmla="*/ 188 w 1640"/>
                <a:gd name="T101" fmla="*/ 603 h 2826"/>
                <a:gd name="T102" fmla="*/ 136 w 1640"/>
                <a:gd name="T103" fmla="*/ 529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0" h="2826">
                  <a:moveTo>
                    <a:pt x="136" y="529"/>
                  </a:moveTo>
                  <a:cubicBezTo>
                    <a:pt x="123" y="525"/>
                    <a:pt x="43" y="600"/>
                    <a:pt x="68" y="619"/>
                  </a:cubicBezTo>
                  <a:cubicBezTo>
                    <a:pt x="92" y="636"/>
                    <a:pt x="45" y="642"/>
                    <a:pt x="66" y="690"/>
                  </a:cubicBezTo>
                  <a:cubicBezTo>
                    <a:pt x="79" y="723"/>
                    <a:pt x="0" y="671"/>
                    <a:pt x="75" y="757"/>
                  </a:cubicBezTo>
                  <a:cubicBezTo>
                    <a:pt x="137" y="828"/>
                    <a:pt x="78" y="818"/>
                    <a:pt x="112" y="863"/>
                  </a:cubicBezTo>
                  <a:cubicBezTo>
                    <a:pt x="119" y="872"/>
                    <a:pt x="87" y="918"/>
                    <a:pt x="146" y="989"/>
                  </a:cubicBezTo>
                  <a:cubicBezTo>
                    <a:pt x="245" y="1109"/>
                    <a:pt x="248" y="1070"/>
                    <a:pt x="268" y="1127"/>
                  </a:cubicBezTo>
                  <a:cubicBezTo>
                    <a:pt x="289" y="1185"/>
                    <a:pt x="335" y="1196"/>
                    <a:pt x="349" y="1245"/>
                  </a:cubicBezTo>
                  <a:cubicBezTo>
                    <a:pt x="363" y="1293"/>
                    <a:pt x="386" y="1233"/>
                    <a:pt x="418" y="1360"/>
                  </a:cubicBezTo>
                  <a:cubicBezTo>
                    <a:pt x="451" y="1487"/>
                    <a:pt x="517" y="1585"/>
                    <a:pt x="538" y="1698"/>
                  </a:cubicBezTo>
                  <a:cubicBezTo>
                    <a:pt x="559" y="1811"/>
                    <a:pt x="610" y="1790"/>
                    <a:pt x="616" y="1873"/>
                  </a:cubicBezTo>
                  <a:cubicBezTo>
                    <a:pt x="623" y="1956"/>
                    <a:pt x="669" y="1926"/>
                    <a:pt x="646" y="1975"/>
                  </a:cubicBezTo>
                  <a:cubicBezTo>
                    <a:pt x="623" y="2023"/>
                    <a:pt x="711" y="2119"/>
                    <a:pt x="711" y="2159"/>
                  </a:cubicBezTo>
                  <a:cubicBezTo>
                    <a:pt x="711" y="2173"/>
                    <a:pt x="658" y="2117"/>
                    <a:pt x="681" y="2165"/>
                  </a:cubicBezTo>
                  <a:cubicBezTo>
                    <a:pt x="704" y="2214"/>
                    <a:pt x="755" y="2232"/>
                    <a:pt x="794" y="2292"/>
                  </a:cubicBezTo>
                  <a:cubicBezTo>
                    <a:pt x="833" y="2352"/>
                    <a:pt x="882" y="2352"/>
                    <a:pt x="925" y="2421"/>
                  </a:cubicBezTo>
                  <a:cubicBezTo>
                    <a:pt x="969" y="2490"/>
                    <a:pt x="1031" y="2460"/>
                    <a:pt x="1110" y="2529"/>
                  </a:cubicBezTo>
                  <a:cubicBezTo>
                    <a:pt x="1135" y="2552"/>
                    <a:pt x="1340" y="2635"/>
                    <a:pt x="1373" y="2721"/>
                  </a:cubicBezTo>
                  <a:cubicBezTo>
                    <a:pt x="1386" y="2757"/>
                    <a:pt x="1418" y="2774"/>
                    <a:pt x="1470" y="2826"/>
                  </a:cubicBezTo>
                  <a:cubicBezTo>
                    <a:pt x="1586" y="2791"/>
                    <a:pt x="1474" y="2765"/>
                    <a:pt x="1538" y="2750"/>
                  </a:cubicBezTo>
                  <a:cubicBezTo>
                    <a:pt x="1591" y="2672"/>
                    <a:pt x="1520" y="2713"/>
                    <a:pt x="1552" y="2658"/>
                  </a:cubicBezTo>
                  <a:cubicBezTo>
                    <a:pt x="1599" y="2578"/>
                    <a:pt x="1543" y="2635"/>
                    <a:pt x="1591" y="2541"/>
                  </a:cubicBezTo>
                  <a:cubicBezTo>
                    <a:pt x="1640" y="2446"/>
                    <a:pt x="1552" y="2428"/>
                    <a:pt x="1585" y="2375"/>
                  </a:cubicBezTo>
                  <a:cubicBezTo>
                    <a:pt x="1617" y="2322"/>
                    <a:pt x="1497" y="2350"/>
                    <a:pt x="1562" y="2232"/>
                  </a:cubicBezTo>
                  <a:cubicBezTo>
                    <a:pt x="1593" y="2175"/>
                    <a:pt x="1515" y="2073"/>
                    <a:pt x="1557" y="1997"/>
                  </a:cubicBezTo>
                  <a:cubicBezTo>
                    <a:pt x="1598" y="1921"/>
                    <a:pt x="1533" y="1892"/>
                    <a:pt x="1432" y="1714"/>
                  </a:cubicBezTo>
                  <a:cubicBezTo>
                    <a:pt x="1349" y="1779"/>
                    <a:pt x="1343" y="1705"/>
                    <a:pt x="1338" y="1629"/>
                  </a:cubicBezTo>
                  <a:cubicBezTo>
                    <a:pt x="1333" y="1553"/>
                    <a:pt x="1320" y="1547"/>
                    <a:pt x="1336" y="1509"/>
                  </a:cubicBezTo>
                  <a:cubicBezTo>
                    <a:pt x="1352" y="1473"/>
                    <a:pt x="1326" y="1452"/>
                    <a:pt x="1308" y="1471"/>
                  </a:cubicBezTo>
                  <a:cubicBezTo>
                    <a:pt x="1244" y="1535"/>
                    <a:pt x="1267" y="1551"/>
                    <a:pt x="1172" y="1549"/>
                  </a:cubicBezTo>
                  <a:cubicBezTo>
                    <a:pt x="1054" y="1547"/>
                    <a:pt x="1128" y="1482"/>
                    <a:pt x="1071" y="1484"/>
                  </a:cubicBezTo>
                  <a:cubicBezTo>
                    <a:pt x="992" y="1487"/>
                    <a:pt x="1094" y="1452"/>
                    <a:pt x="1043" y="1401"/>
                  </a:cubicBezTo>
                  <a:cubicBezTo>
                    <a:pt x="992" y="1351"/>
                    <a:pt x="1001" y="1280"/>
                    <a:pt x="963" y="1219"/>
                  </a:cubicBezTo>
                  <a:cubicBezTo>
                    <a:pt x="909" y="1132"/>
                    <a:pt x="964" y="1166"/>
                    <a:pt x="955" y="1151"/>
                  </a:cubicBezTo>
                  <a:cubicBezTo>
                    <a:pt x="902" y="1056"/>
                    <a:pt x="1008" y="1068"/>
                    <a:pt x="1020" y="980"/>
                  </a:cubicBezTo>
                  <a:cubicBezTo>
                    <a:pt x="1031" y="893"/>
                    <a:pt x="1058" y="890"/>
                    <a:pt x="1061" y="840"/>
                  </a:cubicBezTo>
                  <a:cubicBezTo>
                    <a:pt x="1064" y="800"/>
                    <a:pt x="1115" y="786"/>
                    <a:pt x="1147" y="743"/>
                  </a:cubicBezTo>
                  <a:cubicBezTo>
                    <a:pt x="1227" y="632"/>
                    <a:pt x="1248" y="699"/>
                    <a:pt x="1273" y="649"/>
                  </a:cubicBezTo>
                  <a:cubicBezTo>
                    <a:pt x="1299" y="597"/>
                    <a:pt x="1306" y="660"/>
                    <a:pt x="1329" y="604"/>
                  </a:cubicBezTo>
                  <a:cubicBezTo>
                    <a:pt x="1243" y="531"/>
                    <a:pt x="1257" y="568"/>
                    <a:pt x="1306" y="464"/>
                  </a:cubicBezTo>
                  <a:cubicBezTo>
                    <a:pt x="1354" y="361"/>
                    <a:pt x="1289" y="324"/>
                    <a:pt x="1243" y="359"/>
                  </a:cubicBezTo>
                  <a:cubicBezTo>
                    <a:pt x="1197" y="393"/>
                    <a:pt x="1179" y="306"/>
                    <a:pt x="1110" y="356"/>
                  </a:cubicBezTo>
                  <a:cubicBezTo>
                    <a:pt x="1041" y="407"/>
                    <a:pt x="1031" y="343"/>
                    <a:pt x="981" y="363"/>
                  </a:cubicBezTo>
                  <a:cubicBezTo>
                    <a:pt x="962" y="204"/>
                    <a:pt x="935" y="278"/>
                    <a:pt x="921" y="209"/>
                  </a:cubicBezTo>
                  <a:cubicBezTo>
                    <a:pt x="907" y="140"/>
                    <a:pt x="856" y="195"/>
                    <a:pt x="836" y="101"/>
                  </a:cubicBezTo>
                  <a:cubicBezTo>
                    <a:pt x="815" y="7"/>
                    <a:pt x="782" y="11"/>
                    <a:pt x="723" y="0"/>
                  </a:cubicBezTo>
                  <a:cubicBezTo>
                    <a:pt x="734" y="106"/>
                    <a:pt x="759" y="108"/>
                    <a:pt x="704" y="198"/>
                  </a:cubicBezTo>
                  <a:cubicBezTo>
                    <a:pt x="649" y="287"/>
                    <a:pt x="612" y="366"/>
                    <a:pt x="494" y="416"/>
                  </a:cubicBezTo>
                  <a:cubicBezTo>
                    <a:pt x="377" y="467"/>
                    <a:pt x="469" y="448"/>
                    <a:pt x="393" y="492"/>
                  </a:cubicBezTo>
                  <a:cubicBezTo>
                    <a:pt x="317" y="536"/>
                    <a:pt x="418" y="531"/>
                    <a:pt x="333" y="623"/>
                  </a:cubicBezTo>
                  <a:cubicBezTo>
                    <a:pt x="261" y="702"/>
                    <a:pt x="225" y="587"/>
                    <a:pt x="188" y="603"/>
                  </a:cubicBezTo>
                  <a:cubicBezTo>
                    <a:pt x="128" y="629"/>
                    <a:pt x="122" y="610"/>
                    <a:pt x="136" y="5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3" name="Freeform 14"/>
            <p:cNvSpPr>
              <a:spLocks/>
            </p:cNvSpPr>
            <p:nvPr userDrawn="1"/>
          </p:nvSpPr>
          <p:spPr bwMode="auto">
            <a:xfrm>
              <a:off x="2461" y="-3145"/>
              <a:ext cx="10661" cy="14114"/>
            </a:xfrm>
            <a:custGeom>
              <a:avLst/>
              <a:gdLst>
                <a:gd name="T0" fmla="*/ 2660 w 4513"/>
                <a:gd name="T1" fmla="*/ 223 h 5975"/>
                <a:gd name="T2" fmla="*/ 2697 w 4513"/>
                <a:gd name="T3" fmla="*/ 775 h 5975"/>
                <a:gd name="T4" fmla="*/ 2637 w 4513"/>
                <a:gd name="T5" fmla="*/ 1153 h 5975"/>
                <a:gd name="T6" fmla="*/ 2743 w 4513"/>
                <a:gd name="T7" fmla="*/ 847 h 5975"/>
                <a:gd name="T8" fmla="*/ 2955 w 4513"/>
                <a:gd name="T9" fmla="*/ 952 h 5975"/>
                <a:gd name="T10" fmla="*/ 2720 w 4513"/>
                <a:gd name="T11" fmla="*/ 1102 h 5975"/>
                <a:gd name="T12" fmla="*/ 2946 w 4513"/>
                <a:gd name="T13" fmla="*/ 1075 h 5975"/>
                <a:gd name="T14" fmla="*/ 3382 w 4513"/>
                <a:gd name="T15" fmla="*/ 1171 h 5975"/>
                <a:gd name="T16" fmla="*/ 3769 w 4513"/>
                <a:gd name="T17" fmla="*/ 1346 h 5975"/>
                <a:gd name="T18" fmla="*/ 4431 w 4513"/>
                <a:gd name="T19" fmla="*/ 1664 h 5975"/>
                <a:gd name="T20" fmla="*/ 4295 w 4513"/>
                <a:gd name="T21" fmla="*/ 2495 h 5975"/>
                <a:gd name="T22" fmla="*/ 4073 w 4513"/>
                <a:gd name="T23" fmla="*/ 3199 h 5975"/>
                <a:gd name="T24" fmla="*/ 3983 w 4513"/>
                <a:gd name="T25" fmla="*/ 3915 h 5975"/>
                <a:gd name="T26" fmla="*/ 3674 w 4513"/>
                <a:gd name="T27" fmla="*/ 4387 h 5975"/>
                <a:gd name="T28" fmla="*/ 3227 w 4513"/>
                <a:gd name="T29" fmla="*/ 4886 h 5975"/>
                <a:gd name="T30" fmla="*/ 3059 w 4513"/>
                <a:gd name="T31" fmla="*/ 5494 h 5975"/>
                <a:gd name="T32" fmla="*/ 2806 w 4513"/>
                <a:gd name="T33" fmla="*/ 5885 h 5975"/>
                <a:gd name="T34" fmla="*/ 2545 w 4513"/>
                <a:gd name="T35" fmla="*/ 5584 h 5975"/>
                <a:gd name="T36" fmla="*/ 2400 w 4513"/>
                <a:gd name="T37" fmla="*/ 5377 h 5975"/>
                <a:gd name="T38" fmla="*/ 2372 w 4513"/>
                <a:gd name="T39" fmla="*/ 5245 h 5975"/>
                <a:gd name="T40" fmla="*/ 2478 w 4513"/>
                <a:gd name="T41" fmla="*/ 5105 h 5975"/>
                <a:gd name="T42" fmla="*/ 2495 w 4513"/>
                <a:gd name="T43" fmla="*/ 4818 h 5975"/>
                <a:gd name="T44" fmla="*/ 2344 w 4513"/>
                <a:gd name="T45" fmla="*/ 4467 h 5975"/>
                <a:gd name="T46" fmla="*/ 2089 w 4513"/>
                <a:gd name="T47" fmla="*/ 4283 h 5975"/>
                <a:gd name="T48" fmla="*/ 2013 w 4513"/>
                <a:gd name="T49" fmla="*/ 3840 h 5975"/>
                <a:gd name="T50" fmla="*/ 2013 w 4513"/>
                <a:gd name="T51" fmla="*/ 3581 h 5975"/>
                <a:gd name="T52" fmla="*/ 1715 w 4513"/>
                <a:gd name="T53" fmla="*/ 3403 h 5975"/>
                <a:gd name="T54" fmla="*/ 1584 w 4513"/>
                <a:gd name="T55" fmla="*/ 3061 h 5975"/>
                <a:gd name="T56" fmla="*/ 1201 w 4513"/>
                <a:gd name="T57" fmla="*/ 2817 h 5975"/>
                <a:gd name="T58" fmla="*/ 842 w 4513"/>
                <a:gd name="T59" fmla="*/ 2478 h 5975"/>
                <a:gd name="T60" fmla="*/ 530 w 4513"/>
                <a:gd name="T61" fmla="*/ 2607 h 5975"/>
                <a:gd name="T62" fmla="*/ 406 w 4513"/>
                <a:gd name="T63" fmla="*/ 2364 h 5975"/>
                <a:gd name="T64" fmla="*/ 141 w 4513"/>
                <a:gd name="T65" fmla="*/ 2294 h 5975"/>
                <a:gd name="T66" fmla="*/ 118 w 4513"/>
                <a:gd name="T67" fmla="*/ 1873 h 5975"/>
                <a:gd name="T68" fmla="*/ 371 w 4513"/>
                <a:gd name="T69" fmla="*/ 1542 h 5975"/>
                <a:gd name="T70" fmla="*/ 431 w 4513"/>
                <a:gd name="T71" fmla="*/ 821 h 5975"/>
                <a:gd name="T72" fmla="*/ 457 w 4513"/>
                <a:gd name="T73" fmla="*/ 623 h 5975"/>
                <a:gd name="T74" fmla="*/ 694 w 4513"/>
                <a:gd name="T75" fmla="*/ 589 h 5975"/>
                <a:gd name="T76" fmla="*/ 816 w 4513"/>
                <a:gd name="T77" fmla="*/ 688 h 5975"/>
                <a:gd name="T78" fmla="*/ 1097 w 4513"/>
                <a:gd name="T79" fmla="*/ 626 h 5975"/>
                <a:gd name="T80" fmla="*/ 1183 w 4513"/>
                <a:gd name="T81" fmla="*/ 455 h 5975"/>
                <a:gd name="T82" fmla="*/ 1259 w 4513"/>
                <a:gd name="T83" fmla="*/ 202 h 5975"/>
                <a:gd name="T84" fmla="*/ 1476 w 4513"/>
                <a:gd name="T85" fmla="*/ 115 h 5975"/>
                <a:gd name="T86" fmla="*/ 1646 w 4513"/>
                <a:gd name="T87" fmla="*/ 119 h 5975"/>
                <a:gd name="T88" fmla="*/ 1635 w 4513"/>
                <a:gd name="T89" fmla="*/ 405 h 5975"/>
                <a:gd name="T90" fmla="*/ 1747 w 4513"/>
                <a:gd name="T91" fmla="*/ 646 h 5975"/>
                <a:gd name="T92" fmla="*/ 1932 w 4513"/>
                <a:gd name="T93" fmla="*/ 524 h 5975"/>
                <a:gd name="T94" fmla="*/ 2091 w 4513"/>
                <a:gd name="T95" fmla="*/ 483 h 5975"/>
                <a:gd name="T96" fmla="*/ 2222 w 4513"/>
                <a:gd name="T97" fmla="*/ 489 h 5975"/>
                <a:gd name="T98" fmla="*/ 2379 w 4513"/>
                <a:gd name="T99" fmla="*/ 527 h 5975"/>
                <a:gd name="T100" fmla="*/ 2529 w 4513"/>
                <a:gd name="T101" fmla="*/ 301 h 5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3" h="5975">
                  <a:moveTo>
                    <a:pt x="2586" y="140"/>
                  </a:moveTo>
                  <a:cubicBezTo>
                    <a:pt x="2586" y="140"/>
                    <a:pt x="2600" y="117"/>
                    <a:pt x="2635" y="186"/>
                  </a:cubicBezTo>
                  <a:cubicBezTo>
                    <a:pt x="2669" y="255"/>
                    <a:pt x="2642" y="140"/>
                    <a:pt x="2660" y="223"/>
                  </a:cubicBezTo>
                  <a:cubicBezTo>
                    <a:pt x="2681" y="316"/>
                    <a:pt x="2738" y="527"/>
                    <a:pt x="2746" y="529"/>
                  </a:cubicBezTo>
                  <a:cubicBezTo>
                    <a:pt x="2812" y="545"/>
                    <a:pt x="2826" y="623"/>
                    <a:pt x="2776" y="665"/>
                  </a:cubicBezTo>
                  <a:cubicBezTo>
                    <a:pt x="2725" y="706"/>
                    <a:pt x="2753" y="738"/>
                    <a:pt x="2697" y="775"/>
                  </a:cubicBezTo>
                  <a:cubicBezTo>
                    <a:pt x="2642" y="812"/>
                    <a:pt x="2646" y="872"/>
                    <a:pt x="2635" y="955"/>
                  </a:cubicBezTo>
                  <a:cubicBezTo>
                    <a:pt x="2623" y="1038"/>
                    <a:pt x="2504" y="1093"/>
                    <a:pt x="2554" y="1050"/>
                  </a:cubicBezTo>
                  <a:cubicBezTo>
                    <a:pt x="2604" y="1007"/>
                    <a:pt x="2637" y="1153"/>
                    <a:pt x="2637" y="1153"/>
                  </a:cubicBezTo>
                  <a:cubicBezTo>
                    <a:pt x="2637" y="1153"/>
                    <a:pt x="2630" y="1107"/>
                    <a:pt x="2626" y="1056"/>
                  </a:cubicBezTo>
                  <a:cubicBezTo>
                    <a:pt x="2621" y="1005"/>
                    <a:pt x="2697" y="1019"/>
                    <a:pt x="2718" y="959"/>
                  </a:cubicBezTo>
                  <a:cubicBezTo>
                    <a:pt x="2739" y="900"/>
                    <a:pt x="2697" y="918"/>
                    <a:pt x="2743" y="847"/>
                  </a:cubicBezTo>
                  <a:cubicBezTo>
                    <a:pt x="2789" y="775"/>
                    <a:pt x="2789" y="826"/>
                    <a:pt x="2868" y="817"/>
                  </a:cubicBezTo>
                  <a:cubicBezTo>
                    <a:pt x="2946" y="807"/>
                    <a:pt x="3038" y="798"/>
                    <a:pt x="3001" y="849"/>
                  </a:cubicBezTo>
                  <a:cubicBezTo>
                    <a:pt x="2965" y="900"/>
                    <a:pt x="3024" y="890"/>
                    <a:pt x="2955" y="952"/>
                  </a:cubicBezTo>
                  <a:cubicBezTo>
                    <a:pt x="2886" y="1015"/>
                    <a:pt x="2962" y="1017"/>
                    <a:pt x="2921" y="1047"/>
                  </a:cubicBezTo>
                  <a:cubicBezTo>
                    <a:pt x="2879" y="1077"/>
                    <a:pt x="2877" y="1042"/>
                    <a:pt x="2822" y="1079"/>
                  </a:cubicBezTo>
                  <a:cubicBezTo>
                    <a:pt x="2766" y="1116"/>
                    <a:pt x="2799" y="1060"/>
                    <a:pt x="2720" y="1102"/>
                  </a:cubicBezTo>
                  <a:cubicBezTo>
                    <a:pt x="2776" y="1093"/>
                    <a:pt x="2757" y="1156"/>
                    <a:pt x="2831" y="1107"/>
                  </a:cubicBezTo>
                  <a:cubicBezTo>
                    <a:pt x="2921" y="1047"/>
                    <a:pt x="2812" y="1130"/>
                    <a:pt x="2884" y="1222"/>
                  </a:cubicBezTo>
                  <a:cubicBezTo>
                    <a:pt x="2858" y="1107"/>
                    <a:pt x="2915" y="1069"/>
                    <a:pt x="2946" y="1075"/>
                  </a:cubicBezTo>
                  <a:cubicBezTo>
                    <a:pt x="2977" y="1080"/>
                    <a:pt x="2941" y="975"/>
                    <a:pt x="3047" y="943"/>
                  </a:cubicBezTo>
                  <a:cubicBezTo>
                    <a:pt x="3154" y="911"/>
                    <a:pt x="3154" y="982"/>
                    <a:pt x="3301" y="1060"/>
                  </a:cubicBezTo>
                  <a:cubicBezTo>
                    <a:pt x="3449" y="1139"/>
                    <a:pt x="3416" y="1153"/>
                    <a:pt x="3382" y="1171"/>
                  </a:cubicBezTo>
                  <a:cubicBezTo>
                    <a:pt x="3347" y="1189"/>
                    <a:pt x="3439" y="1185"/>
                    <a:pt x="3402" y="1272"/>
                  </a:cubicBezTo>
                  <a:cubicBezTo>
                    <a:pt x="3458" y="1212"/>
                    <a:pt x="3449" y="1208"/>
                    <a:pt x="3522" y="1259"/>
                  </a:cubicBezTo>
                  <a:cubicBezTo>
                    <a:pt x="3616" y="1323"/>
                    <a:pt x="3747" y="1357"/>
                    <a:pt x="3769" y="1346"/>
                  </a:cubicBezTo>
                  <a:cubicBezTo>
                    <a:pt x="3845" y="1309"/>
                    <a:pt x="3896" y="1332"/>
                    <a:pt x="3983" y="1415"/>
                  </a:cubicBezTo>
                  <a:cubicBezTo>
                    <a:pt x="4071" y="1498"/>
                    <a:pt x="4154" y="1521"/>
                    <a:pt x="4209" y="1585"/>
                  </a:cubicBezTo>
                  <a:cubicBezTo>
                    <a:pt x="4265" y="1650"/>
                    <a:pt x="4394" y="1549"/>
                    <a:pt x="4431" y="1664"/>
                  </a:cubicBezTo>
                  <a:cubicBezTo>
                    <a:pt x="4455" y="1740"/>
                    <a:pt x="4509" y="1834"/>
                    <a:pt x="4497" y="1926"/>
                  </a:cubicBezTo>
                  <a:cubicBezTo>
                    <a:pt x="4486" y="2018"/>
                    <a:pt x="4513" y="2184"/>
                    <a:pt x="4451" y="2262"/>
                  </a:cubicBezTo>
                  <a:cubicBezTo>
                    <a:pt x="4389" y="2341"/>
                    <a:pt x="4386" y="2404"/>
                    <a:pt x="4295" y="2495"/>
                  </a:cubicBezTo>
                  <a:cubicBezTo>
                    <a:pt x="4186" y="2603"/>
                    <a:pt x="4200" y="2801"/>
                    <a:pt x="4108" y="2881"/>
                  </a:cubicBezTo>
                  <a:cubicBezTo>
                    <a:pt x="4071" y="2913"/>
                    <a:pt x="3991" y="2788"/>
                    <a:pt x="4048" y="2921"/>
                  </a:cubicBezTo>
                  <a:cubicBezTo>
                    <a:pt x="4076" y="2985"/>
                    <a:pt x="4020" y="3063"/>
                    <a:pt x="4073" y="3199"/>
                  </a:cubicBezTo>
                  <a:cubicBezTo>
                    <a:pt x="4116" y="3308"/>
                    <a:pt x="4048" y="3335"/>
                    <a:pt x="4064" y="3487"/>
                  </a:cubicBezTo>
                  <a:cubicBezTo>
                    <a:pt x="4080" y="3639"/>
                    <a:pt x="3988" y="3574"/>
                    <a:pt x="4036" y="3703"/>
                  </a:cubicBezTo>
                  <a:cubicBezTo>
                    <a:pt x="4085" y="3832"/>
                    <a:pt x="3951" y="3772"/>
                    <a:pt x="3983" y="3915"/>
                  </a:cubicBezTo>
                  <a:cubicBezTo>
                    <a:pt x="4022" y="4085"/>
                    <a:pt x="3859" y="4048"/>
                    <a:pt x="3877" y="4205"/>
                  </a:cubicBezTo>
                  <a:cubicBezTo>
                    <a:pt x="3892" y="4325"/>
                    <a:pt x="3839" y="4278"/>
                    <a:pt x="3799" y="4329"/>
                  </a:cubicBezTo>
                  <a:cubicBezTo>
                    <a:pt x="3702" y="4453"/>
                    <a:pt x="3702" y="4366"/>
                    <a:pt x="3674" y="4387"/>
                  </a:cubicBezTo>
                  <a:cubicBezTo>
                    <a:pt x="3617" y="4429"/>
                    <a:pt x="3545" y="4352"/>
                    <a:pt x="3509" y="4410"/>
                  </a:cubicBezTo>
                  <a:cubicBezTo>
                    <a:pt x="3472" y="4467"/>
                    <a:pt x="3421" y="4467"/>
                    <a:pt x="3283" y="4619"/>
                  </a:cubicBezTo>
                  <a:cubicBezTo>
                    <a:pt x="3146" y="4769"/>
                    <a:pt x="3232" y="4859"/>
                    <a:pt x="3227" y="4886"/>
                  </a:cubicBezTo>
                  <a:cubicBezTo>
                    <a:pt x="3209" y="5001"/>
                    <a:pt x="3292" y="5070"/>
                    <a:pt x="3234" y="5125"/>
                  </a:cubicBezTo>
                  <a:cubicBezTo>
                    <a:pt x="3177" y="5181"/>
                    <a:pt x="3287" y="5176"/>
                    <a:pt x="3149" y="5277"/>
                  </a:cubicBezTo>
                  <a:cubicBezTo>
                    <a:pt x="3011" y="5379"/>
                    <a:pt x="3112" y="5411"/>
                    <a:pt x="3059" y="5494"/>
                  </a:cubicBezTo>
                  <a:cubicBezTo>
                    <a:pt x="3006" y="5577"/>
                    <a:pt x="3080" y="5673"/>
                    <a:pt x="2965" y="5752"/>
                  </a:cubicBezTo>
                  <a:cubicBezTo>
                    <a:pt x="2849" y="5830"/>
                    <a:pt x="3011" y="5830"/>
                    <a:pt x="2818" y="5975"/>
                  </a:cubicBezTo>
                  <a:cubicBezTo>
                    <a:pt x="2799" y="5935"/>
                    <a:pt x="2791" y="5944"/>
                    <a:pt x="2806" y="5885"/>
                  </a:cubicBezTo>
                  <a:cubicBezTo>
                    <a:pt x="2831" y="5782"/>
                    <a:pt x="2815" y="5855"/>
                    <a:pt x="2771" y="5770"/>
                  </a:cubicBezTo>
                  <a:cubicBezTo>
                    <a:pt x="2727" y="5685"/>
                    <a:pt x="2743" y="5770"/>
                    <a:pt x="2683" y="5683"/>
                  </a:cubicBezTo>
                  <a:cubicBezTo>
                    <a:pt x="2623" y="5595"/>
                    <a:pt x="2577" y="5628"/>
                    <a:pt x="2545" y="5584"/>
                  </a:cubicBezTo>
                  <a:cubicBezTo>
                    <a:pt x="2513" y="5540"/>
                    <a:pt x="2536" y="5572"/>
                    <a:pt x="2497" y="5574"/>
                  </a:cubicBezTo>
                  <a:cubicBezTo>
                    <a:pt x="2457" y="5577"/>
                    <a:pt x="2480" y="5496"/>
                    <a:pt x="2455" y="5464"/>
                  </a:cubicBezTo>
                  <a:cubicBezTo>
                    <a:pt x="2430" y="5432"/>
                    <a:pt x="2418" y="5377"/>
                    <a:pt x="2400" y="5377"/>
                  </a:cubicBezTo>
                  <a:cubicBezTo>
                    <a:pt x="2330" y="5377"/>
                    <a:pt x="2326" y="5441"/>
                    <a:pt x="2267" y="5422"/>
                  </a:cubicBezTo>
                  <a:cubicBezTo>
                    <a:pt x="2267" y="5422"/>
                    <a:pt x="2264" y="5404"/>
                    <a:pt x="2296" y="5386"/>
                  </a:cubicBezTo>
                  <a:cubicBezTo>
                    <a:pt x="2328" y="5367"/>
                    <a:pt x="2289" y="5379"/>
                    <a:pt x="2372" y="5245"/>
                  </a:cubicBezTo>
                  <a:cubicBezTo>
                    <a:pt x="2429" y="5153"/>
                    <a:pt x="2418" y="5236"/>
                    <a:pt x="2432" y="5192"/>
                  </a:cubicBezTo>
                  <a:cubicBezTo>
                    <a:pt x="2446" y="5149"/>
                    <a:pt x="2414" y="5174"/>
                    <a:pt x="2425" y="5146"/>
                  </a:cubicBezTo>
                  <a:cubicBezTo>
                    <a:pt x="2437" y="5119"/>
                    <a:pt x="2462" y="5142"/>
                    <a:pt x="2478" y="5105"/>
                  </a:cubicBezTo>
                  <a:cubicBezTo>
                    <a:pt x="2508" y="5037"/>
                    <a:pt x="2543" y="5091"/>
                    <a:pt x="2573" y="5024"/>
                  </a:cubicBezTo>
                  <a:cubicBezTo>
                    <a:pt x="2625" y="4907"/>
                    <a:pt x="2575" y="4944"/>
                    <a:pt x="2577" y="4902"/>
                  </a:cubicBezTo>
                  <a:cubicBezTo>
                    <a:pt x="2580" y="4861"/>
                    <a:pt x="2580" y="4785"/>
                    <a:pt x="2495" y="4818"/>
                  </a:cubicBezTo>
                  <a:cubicBezTo>
                    <a:pt x="2529" y="4630"/>
                    <a:pt x="2476" y="4688"/>
                    <a:pt x="2483" y="4610"/>
                  </a:cubicBezTo>
                  <a:cubicBezTo>
                    <a:pt x="2490" y="4532"/>
                    <a:pt x="2460" y="4529"/>
                    <a:pt x="2404" y="4550"/>
                  </a:cubicBezTo>
                  <a:cubicBezTo>
                    <a:pt x="2349" y="4571"/>
                    <a:pt x="2370" y="4525"/>
                    <a:pt x="2344" y="4467"/>
                  </a:cubicBezTo>
                  <a:cubicBezTo>
                    <a:pt x="2319" y="4410"/>
                    <a:pt x="2381" y="4364"/>
                    <a:pt x="2321" y="4339"/>
                  </a:cubicBezTo>
                  <a:cubicBezTo>
                    <a:pt x="2293" y="4326"/>
                    <a:pt x="2285" y="4304"/>
                    <a:pt x="2236" y="4311"/>
                  </a:cubicBezTo>
                  <a:cubicBezTo>
                    <a:pt x="2188" y="4318"/>
                    <a:pt x="2149" y="4279"/>
                    <a:pt x="2089" y="4283"/>
                  </a:cubicBezTo>
                  <a:cubicBezTo>
                    <a:pt x="2029" y="4288"/>
                    <a:pt x="2066" y="4239"/>
                    <a:pt x="2084" y="4138"/>
                  </a:cubicBezTo>
                  <a:cubicBezTo>
                    <a:pt x="2102" y="4037"/>
                    <a:pt x="2123" y="4062"/>
                    <a:pt x="2056" y="3970"/>
                  </a:cubicBezTo>
                  <a:cubicBezTo>
                    <a:pt x="1990" y="3878"/>
                    <a:pt x="2052" y="3922"/>
                    <a:pt x="2013" y="3840"/>
                  </a:cubicBezTo>
                  <a:cubicBezTo>
                    <a:pt x="2030" y="3831"/>
                    <a:pt x="2042" y="3832"/>
                    <a:pt x="2017" y="3800"/>
                  </a:cubicBezTo>
                  <a:cubicBezTo>
                    <a:pt x="1992" y="3767"/>
                    <a:pt x="2040" y="3749"/>
                    <a:pt x="2019" y="3710"/>
                  </a:cubicBezTo>
                  <a:cubicBezTo>
                    <a:pt x="1999" y="3671"/>
                    <a:pt x="2068" y="3618"/>
                    <a:pt x="2013" y="3581"/>
                  </a:cubicBezTo>
                  <a:cubicBezTo>
                    <a:pt x="1957" y="3544"/>
                    <a:pt x="1999" y="3538"/>
                    <a:pt x="1916" y="3512"/>
                  </a:cubicBezTo>
                  <a:cubicBezTo>
                    <a:pt x="1833" y="3487"/>
                    <a:pt x="1918" y="3471"/>
                    <a:pt x="1907" y="3403"/>
                  </a:cubicBezTo>
                  <a:cubicBezTo>
                    <a:pt x="1715" y="3403"/>
                    <a:pt x="1715" y="3403"/>
                    <a:pt x="1715" y="3403"/>
                  </a:cubicBezTo>
                  <a:cubicBezTo>
                    <a:pt x="1605" y="3241"/>
                    <a:pt x="1678" y="3303"/>
                    <a:pt x="1667" y="3282"/>
                  </a:cubicBezTo>
                  <a:cubicBezTo>
                    <a:pt x="1636" y="3227"/>
                    <a:pt x="1681" y="3254"/>
                    <a:pt x="1658" y="3185"/>
                  </a:cubicBezTo>
                  <a:cubicBezTo>
                    <a:pt x="1635" y="3116"/>
                    <a:pt x="1699" y="3114"/>
                    <a:pt x="1584" y="3061"/>
                  </a:cubicBezTo>
                  <a:cubicBezTo>
                    <a:pt x="1469" y="3008"/>
                    <a:pt x="1542" y="3001"/>
                    <a:pt x="1452" y="2971"/>
                  </a:cubicBezTo>
                  <a:cubicBezTo>
                    <a:pt x="1363" y="2941"/>
                    <a:pt x="1406" y="2888"/>
                    <a:pt x="1351" y="2888"/>
                  </a:cubicBezTo>
                  <a:cubicBezTo>
                    <a:pt x="1296" y="2888"/>
                    <a:pt x="1312" y="2810"/>
                    <a:pt x="1201" y="2817"/>
                  </a:cubicBezTo>
                  <a:cubicBezTo>
                    <a:pt x="1091" y="2824"/>
                    <a:pt x="1121" y="2753"/>
                    <a:pt x="1088" y="2739"/>
                  </a:cubicBezTo>
                  <a:cubicBezTo>
                    <a:pt x="1024" y="2711"/>
                    <a:pt x="1031" y="2532"/>
                    <a:pt x="1028" y="2446"/>
                  </a:cubicBezTo>
                  <a:cubicBezTo>
                    <a:pt x="1027" y="2389"/>
                    <a:pt x="857" y="2447"/>
                    <a:pt x="842" y="2478"/>
                  </a:cubicBezTo>
                  <a:cubicBezTo>
                    <a:pt x="807" y="2550"/>
                    <a:pt x="756" y="2502"/>
                    <a:pt x="754" y="2564"/>
                  </a:cubicBezTo>
                  <a:cubicBezTo>
                    <a:pt x="752" y="2626"/>
                    <a:pt x="738" y="2566"/>
                    <a:pt x="687" y="2617"/>
                  </a:cubicBezTo>
                  <a:cubicBezTo>
                    <a:pt x="623" y="2681"/>
                    <a:pt x="684" y="2600"/>
                    <a:pt x="530" y="2607"/>
                  </a:cubicBezTo>
                  <a:cubicBezTo>
                    <a:pt x="447" y="2672"/>
                    <a:pt x="441" y="2598"/>
                    <a:pt x="436" y="2522"/>
                  </a:cubicBezTo>
                  <a:cubicBezTo>
                    <a:pt x="431" y="2446"/>
                    <a:pt x="418" y="2440"/>
                    <a:pt x="434" y="2402"/>
                  </a:cubicBezTo>
                  <a:cubicBezTo>
                    <a:pt x="450" y="2366"/>
                    <a:pt x="424" y="2345"/>
                    <a:pt x="406" y="2364"/>
                  </a:cubicBezTo>
                  <a:cubicBezTo>
                    <a:pt x="342" y="2428"/>
                    <a:pt x="365" y="2444"/>
                    <a:pt x="270" y="2442"/>
                  </a:cubicBezTo>
                  <a:cubicBezTo>
                    <a:pt x="152" y="2440"/>
                    <a:pt x="226" y="2375"/>
                    <a:pt x="169" y="2377"/>
                  </a:cubicBezTo>
                  <a:cubicBezTo>
                    <a:pt x="90" y="2380"/>
                    <a:pt x="192" y="2345"/>
                    <a:pt x="141" y="2294"/>
                  </a:cubicBezTo>
                  <a:cubicBezTo>
                    <a:pt x="90" y="2244"/>
                    <a:pt x="99" y="2173"/>
                    <a:pt x="61" y="2112"/>
                  </a:cubicBezTo>
                  <a:cubicBezTo>
                    <a:pt x="7" y="2025"/>
                    <a:pt x="62" y="2059"/>
                    <a:pt x="53" y="2044"/>
                  </a:cubicBezTo>
                  <a:cubicBezTo>
                    <a:pt x="0" y="1949"/>
                    <a:pt x="106" y="1961"/>
                    <a:pt x="118" y="1873"/>
                  </a:cubicBezTo>
                  <a:cubicBezTo>
                    <a:pt x="129" y="1786"/>
                    <a:pt x="156" y="1783"/>
                    <a:pt x="159" y="1733"/>
                  </a:cubicBezTo>
                  <a:cubicBezTo>
                    <a:pt x="162" y="1693"/>
                    <a:pt x="213" y="1679"/>
                    <a:pt x="245" y="1636"/>
                  </a:cubicBezTo>
                  <a:cubicBezTo>
                    <a:pt x="325" y="1525"/>
                    <a:pt x="346" y="1592"/>
                    <a:pt x="371" y="1542"/>
                  </a:cubicBezTo>
                  <a:cubicBezTo>
                    <a:pt x="397" y="1490"/>
                    <a:pt x="404" y="1553"/>
                    <a:pt x="427" y="1497"/>
                  </a:cubicBezTo>
                  <a:cubicBezTo>
                    <a:pt x="477" y="1378"/>
                    <a:pt x="473" y="1047"/>
                    <a:pt x="496" y="1010"/>
                  </a:cubicBezTo>
                  <a:cubicBezTo>
                    <a:pt x="519" y="973"/>
                    <a:pt x="454" y="893"/>
                    <a:pt x="431" y="821"/>
                  </a:cubicBezTo>
                  <a:cubicBezTo>
                    <a:pt x="408" y="750"/>
                    <a:pt x="480" y="745"/>
                    <a:pt x="507" y="761"/>
                  </a:cubicBezTo>
                  <a:cubicBezTo>
                    <a:pt x="535" y="777"/>
                    <a:pt x="530" y="681"/>
                    <a:pt x="484" y="681"/>
                  </a:cubicBezTo>
                  <a:cubicBezTo>
                    <a:pt x="438" y="681"/>
                    <a:pt x="454" y="656"/>
                    <a:pt x="457" y="623"/>
                  </a:cubicBezTo>
                  <a:cubicBezTo>
                    <a:pt x="519" y="609"/>
                    <a:pt x="553" y="600"/>
                    <a:pt x="618" y="593"/>
                  </a:cubicBezTo>
                  <a:cubicBezTo>
                    <a:pt x="683" y="586"/>
                    <a:pt x="623" y="566"/>
                    <a:pt x="655" y="561"/>
                  </a:cubicBezTo>
                  <a:cubicBezTo>
                    <a:pt x="687" y="557"/>
                    <a:pt x="671" y="593"/>
                    <a:pt x="694" y="589"/>
                  </a:cubicBezTo>
                  <a:cubicBezTo>
                    <a:pt x="717" y="584"/>
                    <a:pt x="703" y="561"/>
                    <a:pt x="722" y="561"/>
                  </a:cubicBezTo>
                  <a:cubicBezTo>
                    <a:pt x="768" y="561"/>
                    <a:pt x="703" y="669"/>
                    <a:pt x="772" y="664"/>
                  </a:cubicBezTo>
                  <a:cubicBezTo>
                    <a:pt x="784" y="680"/>
                    <a:pt x="786" y="697"/>
                    <a:pt x="816" y="688"/>
                  </a:cubicBezTo>
                  <a:cubicBezTo>
                    <a:pt x="846" y="679"/>
                    <a:pt x="885" y="757"/>
                    <a:pt x="927" y="732"/>
                  </a:cubicBezTo>
                  <a:cubicBezTo>
                    <a:pt x="977" y="701"/>
                    <a:pt x="967" y="741"/>
                    <a:pt x="1005" y="697"/>
                  </a:cubicBezTo>
                  <a:cubicBezTo>
                    <a:pt x="1077" y="614"/>
                    <a:pt x="1093" y="639"/>
                    <a:pt x="1097" y="626"/>
                  </a:cubicBezTo>
                  <a:cubicBezTo>
                    <a:pt x="1114" y="575"/>
                    <a:pt x="1123" y="667"/>
                    <a:pt x="1137" y="570"/>
                  </a:cubicBezTo>
                  <a:cubicBezTo>
                    <a:pt x="1147" y="495"/>
                    <a:pt x="1155" y="561"/>
                    <a:pt x="1224" y="494"/>
                  </a:cubicBezTo>
                  <a:cubicBezTo>
                    <a:pt x="1224" y="448"/>
                    <a:pt x="1227" y="448"/>
                    <a:pt x="1183" y="455"/>
                  </a:cubicBezTo>
                  <a:cubicBezTo>
                    <a:pt x="1113" y="466"/>
                    <a:pt x="1093" y="344"/>
                    <a:pt x="1114" y="306"/>
                  </a:cubicBezTo>
                  <a:cubicBezTo>
                    <a:pt x="1153" y="234"/>
                    <a:pt x="1026" y="179"/>
                    <a:pt x="1081" y="170"/>
                  </a:cubicBezTo>
                  <a:cubicBezTo>
                    <a:pt x="1191" y="152"/>
                    <a:pt x="1180" y="232"/>
                    <a:pt x="1259" y="202"/>
                  </a:cubicBezTo>
                  <a:cubicBezTo>
                    <a:pt x="1337" y="172"/>
                    <a:pt x="1339" y="223"/>
                    <a:pt x="1363" y="207"/>
                  </a:cubicBezTo>
                  <a:cubicBezTo>
                    <a:pt x="1386" y="191"/>
                    <a:pt x="1349" y="184"/>
                    <a:pt x="1365" y="174"/>
                  </a:cubicBezTo>
                  <a:cubicBezTo>
                    <a:pt x="1389" y="161"/>
                    <a:pt x="1399" y="193"/>
                    <a:pt x="1476" y="115"/>
                  </a:cubicBezTo>
                  <a:cubicBezTo>
                    <a:pt x="1522" y="67"/>
                    <a:pt x="1535" y="112"/>
                    <a:pt x="1546" y="18"/>
                  </a:cubicBezTo>
                  <a:cubicBezTo>
                    <a:pt x="1585" y="54"/>
                    <a:pt x="1632" y="0"/>
                    <a:pt x="1607" y="64"/>
                  </a:cubicBezTo>
                  <a:cubicBezTo>
                    <a:pt x="1582" y="128"/>
                    <a:pt x="1646" y="66"/>
                    <a:pt x="1646" y="119"/>
                  </a:cubicBezTo>
                  <a:cubicBezTo>
                    <a:pt x="1646" y="204"/>
                    <a:pt x="1711" y="140"/>
                    <a:pt x="1639" y="246"/>
                  </a:cubicBezTo>
                  <a:cubicBezTo>
                    <a:pt x="1592" y="315"/>
                    <a:pt x="1639" y="294"/>
                    <a:pt x="1625" y="329"/>
                  </a:cubicBezTo>
                  <a:cubicBezTo>
                    <a:pt x="1611" y="363"/>
                    <a:pt x="1660" y="370"/>
                    <a:pt x="1635" y="405"/>
                  </a:cubicBezTo>
                  <a:cubicBezTo>
                    <a:pt x="1602" y="449"/>
                    <a:pt x="1641" y="427"/>
                    <a:pt x="1651" y="483"/>
                  </a:cubicBezTo>
                  <a:cubicBezTo>
                    <a:pt x="1669" y="589"/>
                    <a:pt x="1690" y="533"/>
                    <a:pt x="1690" y="580"/>
                  </a:cubicBezTo>
                  <a:cubicBezTo>
                    <a:pt x="1690" y="651"/>
                    <a:pt x="1731" y="614"/>
                    <a:pt x="1747" y="646"/>
                  </a:cubicBezTo>
                  <a:cubicBezTo>
                    <a:pt x="1766" y="614"/>
                    <a:pt x="1789" y="635"/>
                    <a:pt x="1789" y="635"/>
                  </a:cubicBezTo>
                  <a:cubicBezTo>
                    <a:pt x="1789" y="635"/>
                    <a:pt x="1789" y="591"/>
                    <a:pt x="1863" y="570"/>
                  </a:cubicBezTo>
                  <a:cubicBezTo>
                    <a:pt x="1937" y="550"/>
                    <a:pt x="1911" y="527"/>
                    <a:pt x="1932" y="524"/>
                  </a:cubicBezTo>
                  <a:cubicBezTo>
                    <a:pt x="1953" y="522"/>
                    <a:pt x="1927" y="563"/>
                    <a:pt x="1999" y="539"/>
                  </a:cubicBezTo>
                  <a:cubicBezTo>
                    <a:pt x="2170" y="561"/>
                    <a:pt x="2068" y="504"/>
                    <a:pt x="2068" y="504"/>
                  </a:cubicBezTo>
                  <a:cubicBezTo>
                    <a:pt x="2091" y="483"/>
                    <a:pt x="2091" y="483"/>
                    <a:pt x="2091" y="483"/>
                  </a:cubicBezTo>
                  <a:cubicBezTo>
                    <a:pt x="2091" y="483"/>
                    <a:pt x="2100" y="508"/>
                    <a:pt x="2128" y="501"/>
                  </a:cubicBezTo>
                  <a:cubicBezTo>
                    <a:pt x="2155" y="494"/>
                    <a:pt x="2142" y="474"/>
                    <a:pt x="2172" y="467"/>
                  </a:cubicBezTo>
                  <a:cubicBezTo>
                    <a:pt x="2202" y="460"/>
                    <a:pt x="2183" y="499"/>
                    <a:pt x="2222" y="489"/>
                  </a:cubicBezTo>
                  <a:cubicBezTo>
                    <a:pt x="2235" y="497"/>
                    <a:pt x="2236" y="508"/>
                    <a:pt x="2254" y="503"/>
                  </a:cubicBezTo>
                  <a:cubicBezTo>
                    <a:pt x="2287" y="492"/>
                    <a:pt x="2262" y="524"/>
                    <a:pt x="2296" y="510"/>
                  </a:cubicBezTo>
                  <a:cubicBezTo>
                    <a:pt x="2331" y="497"/>
                    <a:pt x="2310" y="573"/>
                    <a:pt x="2379" y="527"/>
                  </a:cubicBezTo>
                  <a:cubicBezTo>
                    <a:pt x="2424" y="497"/>
                    <a:pt x="2432" y="520"/>
                    <a:pt x="2441" y="478"/>
                  </a:cubicBezTo>
                  <a:cubicBezTo>
                    <a:pt x="2452" y="432"/>
                    <a:pt x="2462" y="464"/>
                    <a:pt x="2476" y="405"/>
                  </a:cubicBezTo>
                  <a:cubicBezTo>
                    <a:pt x="2496" y="317"/>
                    <a:pt x="2528" y="329"/>
                    <a:pt x="2529" y="301"/>
                  </a:cubicBezTo>
                  <a:cubicBezTo>
                    <a:pt x="2531" y="246"/>
                    <a:pt x="2554" y="257"/>
                    <a:pt x="2557" y="218"/>
                  </a:cubicBezTo>
                  <a:cubicBezTo>
                    <a:pt x="2562" y="126"/>
                    <a:pt x="2570" y="216"/>
                    <a:pt x="2586" y="1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4" name="Freeform 15"/>
            <p:cNvSpPr>
              <a:spLocks/>
            </p:cNvSpPr>
            <p:nvPr userDrawn="1"/>
          </p:nvSpPr>
          <p:spPr bwMode="auto">
            <a:xfrm>
              <a:off x="947" y="-5847"/>
              <a:ext cx="3338" cy="6238"/>
            </a:xfrm>
            <a:custGeom>
              <a:avLst/>
              <a:gdLst>
                <a:gd name="T0" fmla="*/ 355 w 1413"/>
                <a:gd name="T1" fmla="*/ 695 h 2641"/>
                <a:gd name="T2" fmla="*/ 335 w 1413"/>
                <a:gd name="T3" fmla="*/ 609 h 2641"/>
                <a:gd name="T4" fmla="*/ 462 w 1413"/>
                <a:gd name="T5" fmla="*/ 497 h 2641"/>
                <a:gd name="T6" fmla="*/ 491 w 1413"/>
                <a:gd name="T7" fmla="*/ 319 h 2641"/>
                <a:gd name="T8" fmla="*/ 635 w 1413"/>
                <a:gd name="T9" fmla="*/ 268 h 2641"/>
                <a:gd name="T10" fmla="*/ 851 w 1413"/>
                <a:gd name="T11" fmla="*/ 110 h 2641"/>
                <a:gd name="T12" fmla="*/ 982 w 1413"/>
                <a:gd name="T13" fmla="*/ 16 h 2641"/>
                <a:gd name="T14" fmla="*/ 915 w 1413"/>
                <a:gd name="T15" fmla="*/ 150 h 2641"/>
                <a:gd name="T16" fmla="*/ 805 w 1413"/>
                <a:gd name="T17" fmla="*/ 326 h 2641"/>
                <a:gd name="T18" fmla="*/ 720 w 1413"/>
                <a:gd name="T19" fmla="*/ 531 h 2641"/>
                <a:gd name="T20" fmla="*/ 793 w 1413"/>
                <a:gd name="T21" fmla="*/ 591 h 2641"/>
                <a:gd name="T22" fmla="*/ 911 w 1413"/>
                <a:gd name="T23" fmla="*/ 874 h 2641"/>
                <a:gd name="T24" fmla="*/ 1151 w 1413"/>
                <a:gd name="T25" fmla="*/ 973 h 2641"/>
                <a:gd name="T26" fmla="*/ 1358 w 1413"/>
                <a:gd name="T27" fmla="*/ 1042 h 2641"/>
                <a:gd name="T28" fmla="*/ 1324 w 1413"/>
                <a:gd name="T29" fmla="*/ 1213 h 2641"/>
                <a:gd name="T30" fmla="*/ 1363 w 1413"/>
                <a:gd name="T31" fmla="*/ 1362 h 2641"/>
                <a:gd name="T32" fmla="*/ 1413 w 1413"/>
                <a:gd name="T33" fmla="*/ 1808 h 2641"/>
                <a:gd name="T34" fmla="*/ 1335 w 1413"/>
                <a:gd name="T35" fmla="*/ 1733 h 2641"/>
                <a:gd name="T36" fmla="*/ 1259 w 1413"/>
                <a:gd name="T37" fmla="*/ 1737 h 2641"/>
                <a:gd name="T38" fmla="*/ 1125 w 1413"/>
                <a:gd name="T39" fmla="*/ 1825 h 2641"/>
                <a:gd name="T40" fmla="*/ 1072 w 1413"/>
                <a:gd name="T41" fmla="*/ 1965 h 2641"/>
                <a:gd name="T42" fmla="*/ 1068 w 1413"/>
                <a:gd name="T43" fmla="*/ 2641 h 2641"/>
                <a:gd name="T44" fmla="*/ 982 w 1413"/>
                <a:gd name="T45" fmla="*/ 2396 h 2641"/>
                <a:gd name="T46" fmla="*/ 720 w 1413"/>
                <a:gd name="T47" fmla="*/ 2400 h 2641"/>
                <a:gd name="T48" fmla="*/ 575 w 1413"/>
                <a:gd name="T49" fmla="*/ 2138 h 2641"/>
                <a:gd name="T50" fmla="*/ 328 w 1413"/>
                <a:gd name="T51" fmla="*/ 1972 h 2641"/>
                <a:gd name="T52" fmla="*/ 48 w 1413"/>
                <a:gd name="T53" fmla="*/ 1811 h 2641"/>
                <a:gd name="T54" fmla="*/ 130 w 1413"/>
                <a:gd name="T55" fmla="*/ 1712 h 2641"/>
                <a:gd name="T56" fmla="*/ 222 w 1413"/>
                <a:gd name="T57" fmla="*/ 1549 h 2641"/>
                <a:gd name="T58" fmla="*/ 316 w 1413"/>
                <a:gd name="T59" fmla="*/ 1376 h 2641"/>
                <a:gd name="T60" fmla="*/ 263 w 1413"/>
                <a:gd name="T61" fmla="*/ 1307 h 2641"/>
                <a:gd name="T62" fmla="*/ 238 w 1413"/>
                <a:gd name="T63" fmla="*/ 1091 h 2641"/>
                <a:gd name="T64" fmla="*/ 256 w 1413"/>
                <a:gd name="T65" fmla="*/ 955 h 2641"/>
                <a:gd name="T66" fmla="*/ 203 w 1413"/>
                <a:gd name="T67" fmla="*/ 863 h 2641"/>
                <a:gd name="T68" fmla="*/ 210 w 1413"/>
                <a:gd name="T69" fmla="*/ 780 h 2641"/>
                <a:gd name="T70" fmla="*/ 279 w 1413"/>
                <a:gd name="T71" fmla="*/ 697 h 2641"/>
                <a:gd name="T72" fmla="*/ 275 w 1413"/>
                <a:gd name="T73" fmla="*/ 597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3" h="2641">
                  <a:moveTo>
                    <a:pt x="275" y="597"/>
                  </a:moveTo>
                  <a:cubicBezTo>
                    <a:pt x="292" y="628"/>
                    <a:pt x="309" y="605"/>
                    <a:pt x="355" y="695"/>
                  </a:cubicBezTo>
                  <a:cubicBezTo>
                    <a:pt x="330" y="639"/>
                    <a:pt x="344" y="685"/>
                    <a:pt x="360" y="651"/>
                  </a:cubicBezTo>
                  <a:cubicBezTo>
                    <a:pt x="376" y="616"/>
                    <a:pt x="323" y="626"/>
                    <a:pt x="335" y="609"/>
                  </a:cubicBezTo>
                  <a:cubicBezTo>
                    <a:pt x="346" y="593"/>
                    <a:pt x="369" y="612"/>
                    <a:pt x="397" y="543"/>
                  </a:cubicBezTo>
                  <a:cubicBezTo>
                    <a:pt x="425" y="474"/>
                    <a:pt x="457" y="501"/>
                    <a:pt x="462" y="497"/>
                  </a:cubicBezTo>
                  <a:cubicBezTo>
                    <a:pt x="509" y="449"/>
                    <a:pt x="457" y="460"/>
                    <a:pt x="478" y="425"/>
                  </a:cubicBezTo>
                  <a:cubicBezTo>
                    <a:pt x="507" y="377"/>
                    <a:pt x="473" y="332"/>
                    <a:pt x="491" y="319"/>
                  </a:cubicBezTo>
                  <a:cubicBezTo>
                    <a:pt x="526" y="296"/>
                    <a:pt x="525" y="258"/>
                    <a:pt x="586" y="234"/>
                  </a:cubicBezTo>
                  <a:cubicBezTo>
                    <a:pt x="680" y="197"/>
                    <a:pt x="575" y="262"/>
                    <a:pt x="635" y="268"/>
                  </a:cubicBezTo>
                  <a:cubicBezTo>
                    <a:pt x="621" y="264"/>
                    <a:pt x="671" y="186"/>
                    <a:pt x="701" y="186"/>
                  </a:cubicBezTo>
                  <a:cubicBezTo>
                    <a:pt x="745" y="186"/>
                    <a:pt x="743" y="170"/>
                    <a:pt x="851" y="110"/>
                  </a:cubicBezTo>
                  <a:cubicBezTo>
                    <a:pt x="959" y="50"/>
                    <a:pt x="860" y="27"/>
                    <a:pt x="913" y="27"/>
                  </a:cubicBezTo>
                  <a:cubicBezTo>
                    <a:pt x="966" y="27"/>
                    <a:pt x="929" y="0"/>
                    <a:pt x="982" y="16"/>
                  </a:cubicBezTo>
                  <a:cubicBezTo>
                    <a:pt x="1035" y="32"/>
                    <a:pt x="1033" y="59"/>
                    <a:pt x="989" y="98"/>
                  </a:cubicBezTo>
                  <a:cubicBezTo>
                    <a:pt x="957" y="121"/>
                    <a:pt x="915" y="150"/>
                    <a:pt x="915" y="150"/>
                  </a:cubicBezTo>
                  <a:cubicBezTo>
                    <a:pt x="839" y="287"/>
                    <a:pt x="839" y="287"/>
                    <a:pt x="839" y="287"/>
                  </a:cubicBezTo>
                  <a:cubicBezTo>
                    <a:pt x="839" y="287"/>
                    <a:pt x="833" y="273"/>
                    <a:pt x="805" y="326"/>
                  </a:cubicBezTo>
                  <a:cubicBezTo>
                    <a:pt x="777" y="379"/>
                    <a:pt x="803" y="375"/>
                    <a:pt x="775" y="423"/>
                  </a:cubicBezTo>
                  <a:cubicBezTo>
                    <a:pt x="747" y="471"/>
                    <a:pt x="715" y="520"/>
                    <a:pt x="720" y="531"/>
                  </a:cubicBezTo>
                  <a:cubicBezTo>
                    <a:pt x="724" y="543"/>
                    <a:pt x="752" y="520"/>
                    <a:pt x="759" y="545"/>
                  </a:cubicBezTo>
                  <a:cubicBezTo>
                    <a:pt x="766" y="570"/>
                    <a:pt x="788" y="519"/>
                    <a:pt x="793" y="591"/>
                  </a:cubicBezTo>
                  <a:cubicBezTo>
                    <a:pt x="800" y="685"/>
                    <a:pt x="824" y="726"/>
                    <a:pt x="814" y="761"/>
                  </a:cubicBezTo>
                  <a:cubicBezTo>
                    <a:pt x="796" y="826"/>
                    <a:pt x="869" y="833"/>
                    <a:pt x="911" y="874"/>
                  </a:cubicBezTo>
                  <a:cubicBezTo>
                    <a:pt x="978" y="939"/>
                    <a:pt x="994" y="844"/>
                    <a:pt x="1068" y="906"/>
                  </a:cubicBezTo>
                  <a:cubicBezTo>
                    <a:pt x="1134" y="962"/>
                    <a:pt x="1093" y="900"/>
                    <a:pt x="1151" y="973"/>
                  </a:cubicBezTo>
                  <a:cubicBezTo>
                    <a:pt x="1208" y="1047"/>
                    <a:pt x="1241" y="1040"/>
                    <a:pt x="1328" y="1001"/>
                  </a:cubicBezTo>
                  <a:cubicBezTo>
                    <a:pt x="1362" y="986"/>
                    <a:pt x="1391" y="1004"/>
                    <a:pt x="1358" y="1042"/>
                  </a:cubicBezTo>
                  <a:cubicBezTo>
                    <a:pt x="1330" y="1074"/>
                    <a:pt x="1356" y="1086"/>
                    <a:pt x="1335" y="1111"/>
                  </a:cubicBezTo>
                  <a:cubicBezTo>
                    <a:pt x="1314" y="1137"/>
                    <a:pt x="1348" y="1160"/>
                    <a:pt x="1324" y="1213"/>
                  </a:cubicBezTo>
                  <a:cubicBezTo>
                    <a:pt x="1305" y="1252"/>
                    <a:pt x="1333" y="1302"/>
                    <a:pt x="1330" y="1360"/>
                  </a:cubicBezTo>
                  <a:cubicBezTo>
                    <a:pt x="1363" y="1362"/>
                    <a:pt x="1363" y="1362"/>
                    <a:pt x="1363" y="1362"/>
                  </a:cubicBezTo>
                  <a:cubicBezTo>
                    <a:pt x="1390" y="1429"/>
                    <a:pt x="1400" y="1415"/>
                    <a:pt x="1335" y="1545"/>
                  </a:cubicBezTo>
                  <a:cubicBezTo>
                    <a:pt x="1377" y="1535"/>
                    <a:pt x="1406" y="1640"/>
                    <a:pt x="1413" y="1808"/>
                  </a:cubicBezTo>
                  <a:cubicBezTo>
                    <a:pt x="1344" y="1813"/>
                    <a:pt x="1409" y="1705"/>
                    <a:pt x="1363" y="1705"/>
                  </a:cubicBezTo>
                  <a:cubicBezTo>
                    <a:pt x="1344" y="1705"/>
                    <a:pt x="1358" y="1728"/>
                    <a:pt x="1335" y="1733"/>
                  </a:cubicBezTo>
                  <a:cubicBezTo>
                    <a:pt x="1312" y="1737"/>
                    <a:pt x="1328" y="1701"/>
                    <a:pt x="1296" y="1705"/>
                  </a:cubicBezTo>
                  <a:cubicBezTo>
                    <a:pt x="1264" y="1710"/>
                    <a:pt x="1324" y="1730"/>
                    <a:pt x="1259" y="1737"/>
                  </a:cubicBezTo>
                  <a:cubicBezTo>
                    <a:pt x="1194" y="1744"/>
                    <a:pt x="1160" y="1753"/>
                    <a:pt x="1098" y="1767"/>
                  </a:cubicBezTo>
                  <a:cubicBezTo>
                    <a:pt x="1095" y="1800"/>
                    <a:pt x="1079" y="1825"/>
                    <a:pt x="1125" y="1825"/>
                  </a:cubicBezTo>
                  <a:cubicBezTo>
                    <a:pt x="1171" y="1825"/>
                    <a:pt x="1176" y="1921"/>
                    <a:pt x="1148" y="1905"/>
                  </a:cubicBezTo>
                  <a:cubicBezTo>
                    <a:pt x="1121" y="1889"/>
                    <a:pt x="1049" y="1894"/>
                    <a:pt x="1072" y="1965"/>
                  </a:cubicBezTo>
                  <a:cubicBezTo>
                    <a:pt x="1095" y="2037"/>
                    <a:pt x="1160" y="2117"/>
                    <a:pt x="1137" y="2154"/>
                  </a:cubicBezTo>
                  <a:cubicBezTo>
                    <a:pt x="1114" y="2191"/>
                    <a:pt x="1118" y="2522"/>
                    <a:pt x="1068" y="2641"/>
                  </a:cubicBezTo>
                  <a:cubicBezTo>
                    <a:pt x="982" y="2568"/>
                    <a:pt x="996" y="2605"/>
                    <a:pt x="1045" y="2501"/>
                  </a:cubicBezTo>
                  <a:cubicBezTo>
                    <a:pt x="1093" y="2398"/>
                    <a:pt x="1028" y="2361"/>
                    <a:pt x="982" y="2396"/>
                  </a:cubicBezTo>
                  <a:cubicBezTo>
                    <a:pt x="936" y="2430"/>
                    <a:pt x="918" y="2343"/>
                    <a:pt x="849" y="2393"/>
                  </a:cubicBezTo>
                  <a:cubicBezTo>
                    <a:pt x="780" y="2444"/>
                    <a:pt x="770" y="2380"/>
                    <a:pt x="720" y="2400"/>
                  </a:cubicBezTo>
                  <a:cubicBezTo>
                    <a:pt x="701" y="2241"/>
                    <a:pt x="674" y="2315"/>
                    <a:pt x="660" y="2246"/>
                  </a:cubicBezTo>
                  <a:cubicBezTo>
                    <a:pt x="646" y="2177"/>
                    <a:pt x="595" y="2232"/>
                    <a:pt x="575" y="2138"/>
                  </a:cubicBezTo>
                  <a:cubicBezTo>
                    <a:pt x="554" y="2044"/>
                    <a:pt x="521" y="2048"/>
                    <a:pt x="462" y="2037"/>
                  </a:cubicBezTo>
                  <a:cubicBezTo>
                    <a:pt x="388" y="1984"/>
                    <a:pt x="314" y="1938"/>
                    <a:pt x="328" y="1972"/>
                  </a:cubicBezTo>
                  <a:cubicBezTo>
                    <a:pt x="342" y="2007"/>
                    <a:pt x="222" y="1970"/>
                    <a:pt x="201" y="1924"/>
                  </a:cubicBezTo>
                  <a:cubicBezTo>
                    <a:pt x="180" y="1878"/>
                    <a:pt x="128" y="1860"/>
                    <a:pt x="48" y="1811"/>
                  </a:cubicBezTo>
                  <a:cubicBezTo>
                    <a:pt x="66" y="1772"/>
                    <a:pt x="0" y="1836"/>
                    <a:pt x="49" y="1763"/>
                  </a:cubicBezTo>
                  <a:cubicBezTo>
                    <a:pt x="97" y="1689"/>
                    <a:pt x="118" y="1744"/>
                    <a:pt x="130" y="1712"/>
                  </a:cubicBezTo>
                  <a:cubicBezTo>
                    <a:pt x="141" y="1680"/>
                    <a:pt x="86" y="1666"/>
                    <a:pt x="109" y="1625"/>
                  </a:cubicBezTo>
                  <a:cubicBezTo>
                    <a:pt x="144" y="1562"/>
                    <a:pt x="227" y="1595"/>
                    <a:pt x="222" y="1549"/>
                  </a:cubicBezTo>
                  <a:cubicBezTo>
                    <a:pt x="219" y="1528"/>
                    <a:pt x="277" y="1436"/>
                    <a:pt x="319" y="1413"/>
                  </a:cubicBezTo>
                  <a:cubicBezTo>
                    <a:pt x="286" y="1392"/>
                    <a:pt x="339" y="1376"/>
                    <a:pt x="316" y="1376"/>
                  </a:cubicBezTo>
                  <a:cubicBezTo>
                    <a:pt x="293" y="1376"/>
                    <a:pt x="309" y="1399"/>
                    <a:pt x="272" y="1383"/>
                  </a:cubicBezTo>
                  <a:cubicBezTo>
                    <a:pt x="236" y="1367"/>
                    <a:pt x="252" y="1335"/>
                    <a:pt x="263" y="1307"/>
                  </a:cubicBezTo>
                  <a:cubicBezTo>
                    <a:pt x="275" y="1279"/>
                    <a:pt x="261" y="1203"/>
                    <a:pt x="254" y="1139"/>
                  </a:cubicBezTo>
                  <a:cubicBezTo>
                    <a:pt x="247" y="1074"/>
                    <a:pt x="221" y="1118"/>
                    <a:pt x="238" y="1091"/>
                  </a:cubicBezTo>
                  <a:cubicBezTo>
                    <a:pt x="245" y="1079"/>
                    <a:pt x="291" y="1068"/>
                    <a:pt x="270" y="1019"/>
                  </a:cubicBezTo>
                  <a:cubicBezTo>
                    <a:pt x="232" y="931"/>
                    <a:pt x="259" y="992"/>
                    <a:pt x="256" y="955"/>
                  </a:cubicBezTo>
                  <a:cubicBezTo>
                    <a:pt x="252" y="884"/>
                    <a:pt x="234" y="914"/>
                    <a:pt x="231" y="900"/>
                  </a:cubicBezTo>
                  <a:cubicBezTo>
                    <a:pt x="222" y="853"/>
                    <a:pt x="206" y="888"/>
                    <a:pt x="203" y="863"/>
                  </a:cubicBezTo>
                  <a:cubicBezTo>
                    <a:pt x="201" y="837"/>
                    <a:pt x="187" y="849"/>
                    <a:pt x="191" y="824"/>
                  </a:cubicBezTo>
                  <a:cubicBezTo>
                    <a:pt x="205" y="803"/>
                    <a:pt x="213" y="796"/>
                    <a:pt x="210" y="780"/>
                  </a:cubicBezTo>
                  <a:cubicBezTo>
                    <a:pt x="206" y="748"/>
                    <a:pt x="224" y="794"/>
                    <a:pt x="263" y="754"/>
                  </a:cubicBezTo>
                  <a:cubicBezTo>
                    <a:pt x="302" y="715"/>
                    <a:pt x="252" y="727"/>
                    <a:pt x="279" y="697"/>
                  </a:cubicBezTo>
                  <a:cubicBezTo>
                    <a:pt x="307" y="667"/>
                    <a:pt x="261" y="685"/>
                    <a:pt x="270" y="653"/>
                  </a:cubicBezTo>
                  <a:cubicBezTo>
                    <a:pt x="279" y="621"/>
                    <a:pt x="252" y="644"/>
                    <a:pt x="275" y="5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5" name="Freeform 16"/>
            <p:cNvSpPr>
              <a:spLocks/>
            </p:cNvSpPr>
            <p:nvPr userDrawn="1"/>
          </p:nvSpPr>
          <p:spPr bwMode="auto">
            <a:xfrm>
              <a:off x="546" y="-1569"/>
              <a:ext cx="1577" cy="2192"/>
            </a:xfrm>
            <a:custGeom>
              <a:avLst/>
              <a:gdLst>
                <a:gd name="T0" fmla="*/ 218 w 668"/>
                <a:gd name="T1" fmla="*/ 0 h 928"/>
                <a:gd name="T2" fmla="*/ 147 w 668"/>
                <a:gd name="T3" fmla="*/ 55 h 928"/>
                <a:gd name="T4" fmla="*/ 88 w 668"/>
                <a:gd name="T5" fmla="*/ 94 h 928"/>
                <a:gd name="T6" fmla="*/ 99 w 668"/>
                <a:gd name="T7" fmla="*/ 147 h 928"/>
                <a:gd name="T8" fmla="*/ 74 w 668"/>
                <a:gd name="T9" fmla="*/ 253 h 928"/>
                <a:gd name="T10" fmla="*/ 32 w 668"/>
                <a:gd name="T11" fmla="*/ 408 h 928"/>
                <a:gd name="T12" fmla="*/ 51 w 668"/>
                <a:gd name="T13" fmla="*/ 442 h 928"/>
                <a:gd name="T14" fmla="*/ 28 w 668"/>
                <a:gd name="T15" fmla="*/ 484 h 928"/>
                <a:gd name="T16" fmla="*/ 34 w 668"/>
                <a:gd name="T17" fmla="*/ 539 h 928"/>
                <a:gd name="T18" fmla="*/ 46 w 668"/>
                <a:gd name="T19" fmla="*/ 569 h 928"/>
                <a:gd name="T20" fmla="*/ 60 w 668"/>
                <a:gd name="T21" fmla="*/ 603 h 928"/>
                <a:gd name="T22" fmla="*/ 88 w 668"/>
                <a:gd name="T23" fmla="*/ 582 h 928"/>
                <a:gd name="T24" fmla="*/ 120 w 668"/>
                <a:gd name="T25" fmla="*/ 573 h 928"/>
                <a:gd name="T26" fmla="*/ 127 w 668"/>
                <a:gd name="T27" fmla="*/ 642 h 928"/>
                <a:gd name="T28" fmla="*/ 45 w 668"/>
                <a:gd name="T29" fmla="*/ 755 h 928"/>
                <a:gd name="T30" fmla="*/ 97 w 668"/>
                <a:gd name="T31" fmla="*/ 829 h 928"/>
                <a:gd name="T32" fmla="*/ 242 w 668"/>
                <a:gd name="T33" fmla="*/ 849 h 928"/>
                <a:gd name="T34" fmla="*/ 302 w 668"/>
                <a:gd name="T35" fmla="*/ 718 h 928"/>
                <a:gd name="T36" fmla="*/ 403 w 668"/>
                <a:gd name="T37" fmla="*/ 642 h 928"/>
                <a:gd name="T38" fmla="*/ 613 w 668"/>
                <a:gd name="T39" fmla="*/ 424 h 928"/>
                <a:gd name="T40" fmla="*/ 632 w 668"/>
                <a:gd name="T41" fmla="*/ 226 h 928"/>
                <a:gd name="T42" fmla="*/ 498 w 668"/>
                <a:gd name="T43" fmla="*/ 161 h 928"/>
                <a:gd name="T44" fmla="*/ 371 w 668"/>
                <a:gd name="T45" fmla="*/ 113 h 928"/>
                <a:gd name="T46" fmla="*/ 218 w 668"/>
                <a:gd name="T4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8" h="928">
                  <a:moveTo>
                    <a:pt x="218" y="0"/>
                  </a:moveTo>
                  <a:cubicBezTo>
                    <a:pt x="200" y="39"/>
                    <a:pt x="170" y="25"/>
                    <a:pt x="147" y="55"/>
                  </a:cubicBezTo>
                  <a:cubicBezTo>
                    <a:pt x="124" y="85"/>
                    <a:pt x="99" y="55"/>
                    <a:pt x="88" y="94"/>
                  </a:cubicBezTo>
                  <a:cubicBezTo>
                    <a:pt x="76" y="134"/>
                    <a:pt x="129" y="81"/>
                    <a:pt x="99" y="147"/>
                  </a:cubicBezTo>
                  <a:cubicBezTo>
                    <a:pt x="69" y="214"/>
                    <a:pt x="120" y="161"/>
                    <a:pt x="74" y="253"/>
                  </a:cubicBezTo>
                  <a:cubicBezTo>
                    <a:pt x="28" y="345"/>
                    <a:pt x="2" y="405"/>
                    <a:pt x="32" y="408"/>
                  </a:cubicBezTo>
                  <a:cubicBezTo>
                    <a:pt x="62" y="410"/>
                    <a:pt x="14" y="433"/>
                    <a:pt x="51" y="442"/>
                  </a:cubicBezTo>
                  <a:cubicBezTo>
                    <a:pt x="7" y="444"/>
                    <a:pt x="55" y="460"/>
                    <a:pt x="28" y="484"/>
                  </a:cubicBezTo>
                  <a:cubicBezTo>
                    <a:pt x="0" y="506"/>
                    <a:pt x="50" y="507"/>
                    <a:pt x="34" y="539"/>
                  </a:cubicBezTo>
                  <a:cubicBezTo>
                    <a:pt x="28" y="552"/>
                    <a:pt x="74" y="543"/>
                    <a:pt x="46" y="569"/>
                  </a:cubicBezTo>
                  <a:cubicBezTo>
                    <a:pt x="18" y="594"/>
                    <a:pt x="48" y="564"/>
                    <a:pt x="60" y="603"/>
                  </a:cubicBezTo>
                  <a:cubicBezTo>
                    <a:pt x="71" y="642"/>
                    <a:pt x="88" y="631"/>
                    <a:pt x="88" y="582"/>
                  </a:cubicBezTo>
                  <a:cubicBezTo>
                    <a:pt x="88" y="569"/>
                    <a:pt x="122" y="550"/>
                    <a:pt x="120" y="573"/>
                  </a:cubicBezTo>
                  <a:cubicBezTo>
                    <a:pt x="117" y="596"/>
                    <a:pt x="159" y="589"/>
                    <a:pt x="127" y="642"/>
                  </a:cubicBezTo>
                  <a:cubicBezTo>
                    <a:pt x="74" y="730"/>
                    <a:pt x="80" y="767"/>
                    <a:pt x="45" y="755"/>
                  </a:cubicBezTo>
                  <a:cubicBezTo>
                    <a:pt x="31" y="836"/>
                    <a:pt x="37" y="855"/>
                    <a:pt x="97" y="829"/>
                  </a:cubicBezTo>
                  <a:cubicBezTo>
                    <a:pt x="134" y="813"/>
                    <a:pt x="170" y="928"/>
                    <a:pt x="242" y="849"/>
                  </a:cubicBezTo>
                  <a:cubicBezTo>
                    <a:pt x="327" y="757"/>
                    <a:pt x="226" y="762"/>
                    <a:pt x="302" y="718"/>
                  </a:cubicBezTo>
                  <a:cubicBezTo>
                    <a:pt x="378" y="674"/>
                    <a:pt x="286" y="693"/>
                    <a:pt x="403" y="642"/>
                  </a:cubicBezTo>
                  <a:cubicBezTo>
                    <a:pt x="521" y="592"/>
                    <a:pt x="558" y="513"/>
                    <a:pt x="613" y="424"/>
                  </a:cubicBezTo>
                  <a:cubicBezTo>
                    <a:pt x="668" y="334"/>
                    <a:pt x="643" y="332"/>
                    <a:pt x="632" y="226"/>
                  </a:cubicBezTo>
                  <a:cubicBezTo>
                    <a:pt x="558" y="173"/>
                    <a:pt x="484" y="127"/>
                    <a:pt x="498" y="161"/>
                  </a:cubicBezTo>
                  <a:cubicBezTo>
                    <a:pt x="512" y="196"/>
                    <a:pt x="392" y="159"/>
                    <a:pt x="371" y="113"/>
                  </a:cubicBezTo>
                  <a:cubicBezTo>
                    <a:pt x="350" y="67"/>
                    <a:pt x="298" y="49"/>
                    <a:pt x="218"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6" name="Freeform 17"/>
            <p:cNvSpPr>
              <a:spLocks/>
            </p:cNvSpPr>
            <p:nvPr userDrawn="1"/>
          </p:nvSpPr>
          <p:spPr bwMode="auto">
            <a:xfrm>
              <a:off x="7705" y="-3391"/>
              <a:ext cx="865" cy="1599"/>
            </a:xfrm>
            <a:custGeom>
              <a:avLst/>
              <a:gdLst>
                <a:gd name="T0" fmla="*/ 366 w 366"/>
                <a:gd name="T1" fmla="*/ 244 h 677"/>
                <a:gd name="T2" fmla="*/ 332 w 366"/>
                <a:gd name="T3" fmla="*/ 175 h 677"/>
                <a:gd name="T4" fmla="*/ 293 w 366"/>
                <a:gd name="T5" fmla="*/ 127 h 677"/>
                <a:gd name="T6" fmla="*/ 249 w 366"/>
                <a:gd name="T7" fmla="*/ 94 h 677"/>
                <a:gd name="T8" fmla="*/ 154 w 366"/>
                <a:gd name="T9" fmla="*/ 30 h 677"/>
                <a:gd name="T10" fmla="*/ 113 w 366"/>
                <a:gd name="T11" fmla="*/ 22 h 677"/>
                <a:gd name="T12" fmla="*/ 25 w 366"/>
                <a:gd name="T13" fmla="*/ 205 h 677"/>
                <a:gd name="T14" fmla="*/ 42 w 366"/>
                <a:gd name="T15" fmla="*/ 297 h 677"/>
                <a:gd name="T16" fmla="*/ 65 w 366"/>
                <a:gd name="T17" fmla="*/ 377 h 677"/>
                <a:gd name="T18" fmla="*/ 51 w 366"/>
                <a:gd name="T19" fmla="*/ 481 h 677"/>
                <a:gd name="T20" fmla="*/ 2 w 366"/>
                <a:gd name="T21" fmla="*/ 593 h 677"/>
                <a:gd name="T22" fmla="*/ 34 w 366"/>
                <a:gd name="T23" fmla="*/ 607 h 677"/>
                <a:gd name="T24" fmla="*/ 76 w 366"/>
                <a:gd name="T25" fmla="*/ 614 h 677"/>
                <a:gd name="T26" fmla="*/ 159 w 366"/>
                <a:gd name="T27" fmla="*/ 631 h 677"/>
                <a:gd name="T28" fmla="*/ 221 w 366"/>
                <a:gd name="T29" fmla="*/ 582 h 677"/>
                <a:gd name="T30" fmla="*/ 256 w 366"/>
                <a:gd name="T31" fmla="*/ 509 h 677"/>
                <a:gd name="T32" fmla="*/ 309 w 366"/>
                <a:gd name="T33" fmla="*/ 405 h 677"/>
                <a:gd name="T34" fmla="*/ 337 w 366"/>
                <a:gd name="T35" fmla="*/ 322 h 677"/>
                <a:gd name="T36" fmla="*/ 366 w 366"/>
                <a:gd name="T37" fmla="*/ 24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677">
                  <a:moveTo>
                    <a:pt x="366" y="244"/>
                  </a:moveTo>
                  <a:cubicBezTo>
                    <a:pt x="353" y="191"/>
                    <a:pt x="339" y="209"/>
                    <a:pt x="332" y="175"/>
                  </a:cubicBezTo>
                  <a:cubicBezTo>
                    <a:pt x="325" y="140"/>
                    <a:pt x="316" y="175"/>
                    <a:pt x="293" y="127"/>
                  </a:cubicBezTo>
                  <a:cubicBezTo>
                    <a:pt x="270" y="78"/>
                    <a:pt x="281" y="143"/>
                    <a:pt x="249" y="94"/>
                  </a:cubicBezTo>
                  <a:cubicBezTo>
                    <a:pt x="217" y="46"/>
                    <a:pt x="171" y="60"/>
                    <a:pt x="154" y="30"/>
                  </a:cubicBezTo>
                  <a:cubicBezTo>
                    <a:pt x="138" y="0"/>
                    <a:pt x="120" y="14"/>
                    <a:pt x="113" y="22"/>
                  </a:cubicBezTo>
                  <a:cubicBezTo>
                    <a:pt x="30" y="83"/>
                    <a:pt x="0" y="166"/>
                    <a:pt x="25" y="205"/>
                  </a:cubicBezTo>
                  <a:cubicBezTo>
                    <a:pt x="46" y="237"/>
                    <a:pt x="2" y="262"/>
                    <a:pt x="42" y="297"/>
                  </a:cubicBezTo>
                  <a:cubicBezTo>
                    <a:pt x="49" y="304"/>
                    <a:pt x="51" y="347"/>
                    <a:pt x="65" y="377"/>
                  </a:cubicBezTo>
                  <a:cubicBezTo>
                    <a:pt x="85" y="423"/>
                    <a:pt x="44" y="435"/>
                    <a:pt x="51" y="481"/>
                  </a:cubicBezTo>
                  <a:cubicBezTo>
                    <a:pt x="58" y="527"/>
                    <a:pt x="29" y="516"/>
                    <a:pt x="2" y="593"/>
                  </a:cubicBezTo>
                  <a:cubicBezTo>
                    <a:pt x="15" y="601"/>
                    <a:pt x="16" y="612"/>
                    <a:pt x="34" y="607"/>
                  </a:cubicBezTo>
                  <a:cubicBezTo>
                    <a:pt x="67" y="596"/>
                    <a:pt x="42" y="628"/>
                    <a:pt x="76" y="614"/>
                  </a:cubicBezTo>
                  <a:cubicBezTo>
                    <a:pt x="111" y="601"/>
                    <a:pt x="90" y="677"/>
                    <a:pt x="159" y="631"/>
                  </a:cubicBezTo>
                  <a:cubicBezTo>
                    <a:pt x="204" y="601"/>
                    <a:pt x="212" y="624"/>
                    <a:pt x="221" y="582"/>
                  </a:cubicBezTo>
                  <a:cubicBezTo>
                    <a:pt x="232" y="536"/>
                    <a:pt x="242" y="568"/>
                    <a:pt x="256" y="509"/>
                  </a:cubicBezTo>
                  <a:cubicBezTo>
                    <a:pt x="276" y="421"/>
                    <a:pt x="308" y="433"/>
                    <a:pt x="309" y="405"/>
                  </a:cubicBezTo>
                  <a:cubicBezTo>
                    <a:pt x="311" y="350"/>
                    <a:pt x="334" y="361"/>
                    <a:pt x="337" y="322"/>
                  </a:cubicBezTo>
                  <a:cubicBezTo>
                    <a:pt x="342" y="230"/>
                    <a:pt x="350" y="320"/>
                    <a:pt x="366" y="2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7" name="Freeform 18"/>
            <p:cNvSpPr>
              <a:spLocks/>
            </p:cNvSpPr>
            <p:nvPr userDrawn="1"/>
          </p:nvSpPr>
          <p:spPr bwMode="auto">
            <a:xfrm>
              <a:off x="6730" y="-3532"/>
              <a:ext cx="1247" cy="1714"/>
            </a:xfrm>
            <a:custGeom>
              <a:avLst/>
              <a:gdLst>
                <a:gd name="T0" fmla="*/ 415 w 528"/>
                <a:gd name="T1" fmla="*/ 653 h 726"/>
                <a:gd name="T2" fmla="*/ 464 w 528"/>
                <a:gd name="T3" fmla="*/ 541 h 726"/>
                <a:gd name="T4" fmla="*/ 478 w 528"/>
                <a:gd name="T5" fmla="*/ 437 h 726"/>
                <a:gd name="T6" fmla="*/ 455 w 528"/>
                <a:gd name="T7" fmla="*/ 357 h 726"/>
                <a:gd name="T8" fmla="*/ 438 w 528"/>
                <a:gd name="T9" fmla="*/ 265 h 726"/>
                <a:gd name="T10" fmla="*/ 526 w 528"/>
                <a:gd name="T11" fmla="*/ 82 h 726"/>
                <a:gd name="T12" fmla="*/ 431 w 528"/>
                <a:gd name="T13" fmla="*/ 46 h 726"/>
                <a:gd name="T14" fmla="*/ 361 w 528"/>
                <a:gd name="T15" fmla="*/ 61 h 726"/>
                <a:gd name="T16" fmla="*/ 298 w 528"/>
                <a:gd name="T17" fmla="*/ 62 h 726"/>
                <a:gd name="T18" fmla="*/ 153 w 528"/>
                <a:gd name="T19" fmla="*/ 53 h 726"/>
                <a:gd name="T20" fmla="*/ 102 w 528"/>
                <a:gd name="T21" fmla="*/ 123 h 726"/>
                <a:gd name="T22" fmla="*/ 60 w 528"/>
                <a:gd name="T23" fmla="*/ 210 h 726"/>
                <a:gd name="T24" fmla="*/ 28 w 528"/>
                <a:gd name="T25" fmla="*/ 292 h 726"/>
                <a:gd name="T26" fmla="*/ 47 w 528"/>
                <a:gd name="T27" fmla="*/ 437 h 726"/>
                <a:gd name="T28" fmla="*/ 88 w 528"/>
                <a:gd name="T29" fmla="*/ 476 h 726"/>
                <a:gd name="T30" fmla="*/ 125 w 528"/>
                <a:gd name="T31" fmla="*/ 559 h 726"/>
                <a:gd name="T32" fmla="*/ 192 w 528"/>
                <a:gd name="T33" fmla="*/ 703 h 726"/>
                <a:gd name="T34" fmla="*/ 261 w 528"/>
                <a:gd name="T35" fmla="*/ 668 h 726"/>
                <a:gd name="T36" fmla="*/ 284 w 528"/>
                <a:gd name="T37" fmla="*/ 647 h 726"/>
                <a:gd name="T38" fmla="*/ 321 w 528"/>
                <a:gd name="T39" fmla="*/ 665 h 726"/>
                <a:gd name="T40" fmla="*/ 365 w 528"/>
                <a:gd name="T41" fmla="*/ 631 h 726"/>
                <a:gd name="T42" fmla="*/ 415 w 528"/>
                <a:gd name="T43" fmla="*/ 65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8" h="726">
                  <a:moveTo>
                    <a:pt x="415" y="653"/>
                  </a:moveTo>
                  <a:cubicBezTo>
                    <a:pt x="442" y="576"/>
                    <a:pt x="471" y="587"/>
                    <a:pt x="464" y="541"/>
                  </a:cubicBezTo>
                  <a:cubicBezTo>
                    <a:pt x="457" y="495"/>
                    <a:pt x="498" y="483"/>
                    <a:pt x="478" y="437"/>
                  </a:cubicBezTo>
                  <a:cubicBezTo>
                    <a:pt x="464" y="407"/>
                    <a:pt x="462" y="364"/>
                    <a:pt x="455" y="357"/>
                  </a:cubicBezTo>
                  <a:cubicBezTo>
                    <a:pt x="415" y="322"/>
                    <a:pt x="459" y="297"/>
                    <a:pt x="438" y="265"/>
                  </a:cubicBezTo>
                  <a:cubicBezTo>
                    <a:pt x="413" y="226"/>
                    <a:pt x="443" y="143"/>
                    <a:pt x="526" y="82"/>
                  </a:cubicBezTo>
                  <a:cubicBezTo>
                    <a:pt x="528" y="58"/>
                    <a:pt x="445" y="32"/>
                    <a:pt x="431" y="46"/>
                  </a:cubicBezTo>
                  <a:cubicBezTo>
                    <a:pt x="418" y="60"/>
                    <a:pt x="390" y="36"/>
                    <a:pt x="361" y="61"/>
                  </a:cubicBezTo>
                  <a:cubicBezTo>
                    <a:pt x="348" y="71"/>
                    <a:pt x="339" y="37"/>
                    <a:pt x="298" y="62"/>
                  </a:cubicBezTo>
                  <a:cubicBezTo>
                    <a:pt x="256" y="88"/>
                    <a:pt x="187" y="0"/>
                    <a:pt x="153" y="53"/>
                  </a:cubicBezTo>
                  <a:cubicBezTo>
                    <a:pt x="118" y="106"/>
                    <a:pt x="102" y="125"/>
                    <a:pt x="102" y="123"/>
                  </a:cubicBezTo>
                  <a:cubicBezTo>
                    <a:pt x="60" y="187"/>
                    <a:pt x="113" y="189"/>
                    <a:pt x="60" y="210"/>
                  </a:cubicBezTo>
                  <a:cubicBezTo>
                    <a:pt x="7" y="230"/>
                    <a:pt x="56" y="214"/>
                    <a:pt x="28" y="292"/>
                  </a:cubicBezTo>
                  <a:cubicBezTo>
                    <a:pt x="0" y="371"/>
                    <a:pt x="53" y="389"/>
                    <a:pt x="47" y="437"/>
                  </a:cubicBezTo>
                  <a:cubicBezTo>
                    <a:pt x="40" y="486"/>
                    <a:pt x="70" y="419"/>
                    <a:pt x="88" y="476"/>
                  </a:cubicBezTo>
                  <a:cubicBezTo>
                    <a:pt x="106" y="534"/>
                    <a:pt x="100" y="536"/>
                    <a:pt x="125" y="559"/>
                  </a:cubicBezTo>
                  <a:cubicBezTo>
                    <a:pt x="150" y="582"/>
                    <a:pt x="135" y="673"/>
                    <a:pt x="192" y="703"/>
                  </a:cubicBezTo>
                  <a:cubicBezTo>
                    <a:pt x="363" y="726"/>
                    <a:pt x="261" y="668"/>
                    <a:pt x="261" y="668"/>
                  </a:cubicBezTo>
                  <a:cubicBezTo>
                    <a:pt x="284" y="647"/>
                    <a:pt x="284" y="647"/>
                    <a:pt x="284" y="647"/>
                  </a:cubicBezTo>
                  <a:cubicBezTo>
                    <a:pt x="284" y="647"/>
                    <a:pt x="293" y="672"/>
                    <a:pt x="321" y="665"/>
                  </a:cubicBezTo>
                  <a:cubicBezTo>
                    <a:pt x="348" y="658"/>
                    <a:pt x="335" y="638"/>
                    <a:pt x="365" y="631"/>
                  </a:cubicBezTo>
                  <a:cubicBezTo>
                    <a:pt x="395" y="624"/>
                    <a:pt x="376" y="663"/>
                    <a:pt x="415" y="65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8" name="Freeform 19"/>
            <p:cNvSpPr>
              <a:spLocks/>
            </p:cNvSpPr>
            <p:nvPr userDrawn="1"/>
          </p:nvSpPr>
          <p:spPr bwMode="auto">
            <a:xfrm>
              <a:off x="5924" y="-4378"/>
              <a:ext cx="1259" cy="2771"/>
            </a:xfrm>
            <a:custGeom>
              <a:avLst/>
              <a:gdLst>
                <a:gd name="T0" fmla="*/ 163 w 533"/>
                <a:gd name="T1" fmla="*/ 29 h 1173"/>
                <a:gd name="T2" fmla="*/ 302 w 533"/>
                <a:gd name="T3" fmla="*/ 100 h 1173"/>
                <a:gd name="T4" fmla="*/ 341 w 533"/>
                <a:gd name="T5" fmla="*/ 259 h 1173"/>
                <a:gd name="T6" fmla="*/ 413 w 533"/>
                <a:gd name="T7" fmla="*/ 271 h 1173"/>
                <a:gd name="T8" fmla="*/ 471 w 533"/>
                <a:gd name="T9" fmla="*/ 347 h 1173"/>
                <a:gd name="T10" fmla="*/ 443 w 533"/>
                <a:gd name="T11" fmla="*/ 481 h 1173"/>
                <a:gd name="T12" fmla="*/ 401 w 533"/>
                <a:gd name="T13" fmla="*/ 568 h 1173"/>
                <a:gd name="T14" fmla="*/ 369 w 533"/>
                <a:gd name="T15" fmla="*/ 650 h 1173"/>
                <a:gd name="T16" fmla="*/ 388 w 533"/>
                <a:gd name="T17" fmla="*/ 795 h 1173"/>
                <a:gd name="T18" fmla="*/ 429 w 533"/>
                <a:gd name="T19" fmla="*/ 834 h 1173"/>
                <a:gd name="T20" fmla="*/ 466 w 533"/>
                <a:gd name="T21" fmla="*/ 917 h 1173"/>
                <a:gd name="T22" fmla="*/ 533 w 533"/>
                <a:gd name="T23" fmla="*/ 1061 h 1173"/>
                <a:gd name="T24" fmla="*/ 466 w 533"/>
                <a:gd name="T25" fmla="*/ 1046 h 1173"/>
                <a:gd name="T26" fmla="*/ 397 w 533"/>
                <a:gd name="T27" fmla="*/ 1092 h 1173"/>
                <a:gd name="T28" fmla="*/ 323 w 533"/>
                <a:gd name="T29" fmla="*/ 1157 h 1173"/>
                <a:gd name="T30" fmla="*/ 281 w 533"/>
                <a:gd name="T31" fmla="*/ 1168 h 1173"/>
                <a:gd name="T32" fmla="*/ 224 w 533"/>
                <a:gd name="T33" fmla="*/ 1102 h 1173"/>
                <a:gd name="T34" fmla="*/ 185 w 533"/>
                <a:gd name="T35" fmla="*/ 1005 h 1173"/>
                <a:gd name="T36" fmla="*/ 169 w 533"/>
                <a:gd name="T37" fmla="*/ 927 h 1173"/>
                <a:gd name="T38" fmla="*/ 159 w 533"/>
                <a:gd name="T39" fmla="*/ 851 h 1173"/>
                <a:gd name="T40" fmla="*/ 173 w 533"/>
                <a:gd name="T41" fmla="*/ 768 h 1173"/>
                <a:gd name="T42" fmla="*/ 180 w 533"/>
                <a:gd name="T43" fmla="*/ 641 h 1173"/>
                <a:gd name="T44" fmla="*/ 141 w 533"/>
                <a:gd name="T45" fmla="*/ 586 h 1173"/>
                <a:gd name="T46" fmla="*/ 80 w 533"/>
                <a:gd name="T47" fmla="*/ 540 h 1173"/>
                <a:gd name="T48" fmla="*/ 3 w 533"/>
                <a:gd name="T49" fmla="*/ 388 h 1173"/>
                <a:gd name="T50" fmla="*/ 39 w 533"/>
                <a:gd name="T51" fmla="*/ 307 h 1173"/>
                <a:gd name="T52" fmla="*/ 83 w 533"/>
                <a:gd name="T53" fmla="*/ 236 h 1173"/>
                <a:gd name="T54" fmla="*/ 74 w 533"/>
                <a:gd name="T55" fmla="*/ 183 h 1173"/>
                <a:gd name="T56" fmla="*/ 67 w 533"/>
                <a:gd name="T57" fmla="*/ 146 h 1173"/>
                <a:gd name="T58" fmla="*/ 92 w 533"/>
                <a:gd name="T59" fmla="*/ 91 h 1173"/>
                <a:gd name="T60" fmla="*/ 163 w 533"/>
                <a:gd name="T61" fmla="*/ 2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3" h="1173">
                  <a:moveTo>
                    <a:pt x="163" y="29"/>
                  </a:moveTo>
                  <a:cubicBezTo>
                    <a:pt x="214" y="0"/>
                    <a:pt x="226" y="29"/>
                    <a:pt x="302" y="100"/>
                  </a:cubicBezTo>
                  <a:cubicBezTo>
                    <a:pt x="378" y="172"/>
                    <a:pt x="381" y="172"/>
                    <a:pt x="341" y="259"/>
                  </a:cubicBezTo>
                  <a:cubicBezTo>
                    <a:pt x="367" y="245"/>
                    <a:pt x="355" y="222"/>
                    <a:pt x="413" y="271"/>
                  </a:cubicBezTo>
                  <a:cubicBezTo>
                    <a:pt x="471" y="319"/>
                    <a:pt x="424" y="337"/>
                    <a:pt x="471" y="347"/>
                  </a:cubicBezTo>
                  <a:cubicBezTo>
                    <a:pt x="517" y="356"/>
                    <a:pt x="443" y="478"/>
                    <a:pt x="443" y="481"/>
                  </a:cubicBezTo>
                  <a:cubicBezTo>
                    <a:pt x="401" y="545"/>
                    <a:pt x="454" y="547"/>
                    <a:pt x="401" y="568"/>
                  </a:cubicBezTo>
                  <a:cubicBezTo>
                    <a:pt x="348" y="588"/>
                    <a:pt x="397" y="572"/>
                    <a:pt x="369" y="650"/>
                  </a:cubicBezTo>
                  <a:cubicBezTo>
                    <a:pt x="341" y="729"/>
                    <a:pt x="394" y="747"/>
                    <a:pt x="388" y="795"/>
                  </a:cubicBezTo>
                  <a:cubicBezTo>
                    <a:pt x="381" y="844"/>
                    <a:pt x="411" y="777"/>
                    <a:pt x="429" y="834"/>
                  </a:cubicBezTo>
                  <a:cubicBezTo>
                    <a:pt x="447" y="892"/>
                    <a:pt x="441" y="894"/>
                    <a:pt x="466" y="917"/>
                  </a:cubicBezTo>
                  <a:cubicBezTo>
                    <a:pt x="491" y="940"/>
                    <a:pt x="476" y="1031"/>
                    <a:pt x="533" y="1061"/>
                  </a:cubicBezTo>
                  <a:cubicBezTo>
                    <a:pt x="461" y="1085"/>
                    <a:pt x="487" y="1044"/>
                    <a:pt x="466" y="1046"/>
                  </a:cubicBezTo>
                  <a:cubicBezTo>
                    <a:pt x="445" y="1049"/>
                    <a:pt x="471" y="1072"/>
                    <a:pt x="397" y="1092"/>
                  </a:cubicBezTo>
                  <a:cubicBezTo>
                    <a:pt x="323" y="1113"/>
                    <a:pt x="323" y="1157"/>
                    <a:pt x="323" y="1157"/>
                  </a:cubicBezTo>
                  <a:cubicBezTo>
                    <a:pt x="323" y="1157"/>
                    <a:pt x="300" y="1136"/>
                    <a:pt x="281" y="1168"/>
                  </a:cubicBezTo>
                  <a:cubicBezTo>
                    <a:pt x="265" y="1136"/>
                    <a:pt x="224" y="1173"/>
                    <a:pt x="224" y="1102"/>
                  </a:cubicBezTo>
                  <a:cubicBezTo>
                    <a:pt x="224" y="1055"/>
                    <a:pt x="203" y="1111"/>
                    <a:pt x="185" y="1005"/>
                  </a:cubicBezTo>
                  <a:cubicBezTo>
                    <a:pt x="175" y="949"/>
                    <a:pt x="136" y="971"/>
                    <a:pt x="169" y="927"/>
                  </a:cubicBezTo>
                  <a:cubicBezTo>
                    <a:pt x="194" y="892"/>
                    <a:pt x="145" y="885"/>
                    <a:pt x="159" y="851"/>
                  </a:cubicBezTo>
                  <a:cubicBezTo>
                    <a:pt x="173" y="816"/>
                    <a:pt x="127" y="837"/>
                    <a:pt x="173" y="768"/>
                  </a:cubicBezTo>
                  <a:cubicBezTo>
                    <a:pt x="245" y="662"/>
                    <a:pt x="180" y="726"/>
                    <a:pt x="180" y="641"/>
                  </a:cubicBezTo>
                  <a:cubicBezTo>
                    <a:pt x="180" y="588"/>
                    <a:pt x="116" y="650"/>
                    <a:pt x="141" y="586"/>
                  </a:cubicBezTo>
                  <a:cubicBezTo>
                    <a:pt x="166" y="522"/>
                    <a:pt x="119" y="576"/>
                    <a:pt x="80" y="540"/>
                  </a:cubicBezTo>
                  <a:cubicBezTo>
                    <a:pt x="21" y="466"/>
                    <a:pt x="5" y="427"/>
                    <a:pt x="3" y="388"/>
                  </a:cubicBezTo>
                  <a:cubicBezTo>
                    <a:pt x="0" y="349"/>
                    <a:pt x="58" y="344"/>
                    <a:pt x="39" y="307"/>
                  </a:cubicBezTo>
                  <a:cubicBezTo>
                    <a:pt x="21" y="271"/>
                    <a:pt x="42" y="261"/>
                    <a:pt x="83" y="236"/>
                  </a:cubicBezTo>
                  <a:cubicBezTo>
                    <a:pt x="125" y="211"/>
                    <a:pt x="120" y="162"/>
                    <a:pt x="74" y="183"/>
                  </a:cubicBezTo>
                  <a:cubicBezTo>
                    <a:pt x="28" y="204"/>
                    <a:pt x="81" y="179"/>
                    <a:pt x="67" y="146"/>
                  </a:cubicBezTo>
                  <a:cubicBezTo>
                    <a:pt x="53" y="114"/>
                    <a:pt x="76" y="135"/>
                    <a:pt x="92" y="91"/>
                  </a:cubicBezTo>
                  <a:cubicBezTo>
                    <a:pt x="109" y="47"/>
                    <a:pt x="182" y="107"/>
                    <a:pt x="163" y="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9" name="Freeform 20"/>
            <p:cNvSpPr>
              <a:spLocks/>
            </p:cNvSpPr>
            <p:nvPr userDrawn="1"/>
          </p:nvSpPr>
          <p:spPr bwMode="auto">
            <a:xfrm>
              <a:off x="-756" y="-5321"/>
              <a:ext cx="964" cy="1106"/>
            </a:xfrm>
            <a:custGeom>
              <a:avLst/>
              <a:gdLst>
                <a:gd name="T0" fmla="*/ 48 w 408"/>
                <a:gd name="T1" fmla="*/ 34 h 468"/>
                <a:gd name="T2" fmla="*/ 136 w 408"/>
                <a:gd name="T3" fmla="*/ 32 h 468"/>
                <a:gd name="T4" fmla="*/ 251 w 408"/>
                <a:gd name="T5" fmla="*/ 60 h 468"/>
                <a:gd name="T6" fmla="*/ 322 w 408"/>
                <a:gd name="T7" fmla="*/ 46 h 468"/>
                <a:gd name="T8" fmla="*/ 334 w 408"/>
                <a:gd name="T9" fmla="*/ 85 h 468"/>
                <a:gd name="T10" fmla="*/ 408 w 408"/>
                <a:gd name="T11" fmla="*/ 227 h 468"/>
                <a:gd name="T12" fmla="*/ 380 w 408"/>
                <a:gd name="T13" fmla="*/ 331 h 468"/>
                <a:gd name="T14" fmla="*/ 360 w 408"/>
                <a:gd name="T15" fmla="*/ 407 h 468"/>
                <a:gd name="T16" fmla="*/ 353 w 408"/>
                <a:gd name="T17" fmla="*/ 468 h 468"/>
                <a:gd name="T18" fmla="*/ 334 w 408"/>
                <a:gd name="T19" fmla="*/ 435 h 468"/>
                <a:gd name="T20" fmla="*/ 327 w 408"/>
                <a:gd name="T21" fmla="*/ 396 h 468"/>
                <a:gd name="T22" fmla="*/ 307 w 408"/>
                <a:gd name="T23" fmla="*/ 403 h 468"/>
                <a:gd name="T24" fmla="*/ 281 w 408"/>
                <a:gd name="T25" fmla="*/ 414 h 468"/>
                <a:gd name="T26" fmla="*/ 279 w 408"/>
                <a:gd name="T27" fmla="*/ 373 h 468"/>
                <a:gd name="T28" fmla="*/ 277 w 408"/>
                <a:gd name="T29" fmla="*/ 333 h 468"/>
                <a:gd name="T30" fmla="*/ 164 w 408"/>
                <a:gd name="T31" fmla="*/ 241 h 468"/>
                <a:gd name="T32" fmla="*/ 136 w 408"/>
                <a:gd name="T33" fmla="*/ 191 h 468"/>
                <a:gd name="T34" fmla="*/ 120 w 408"/>
                <a:gd name="T35" fmla="*/ 200 h 468"/>
                <a:gd name="T36" fmla="*/ 92 w 408"/>
                <a:gd name="T37" fmla="*/ 218 h 468"/>
                <a:gd name="T38" fmla="*/ 58 w 408"/>
                <a:gd name="T39" fmla="*/ 152 h 468"/>
                <a:gd name="T40" fmla="*/ 51 w 408"/>
                <a:gd name="T41" fmla="*/ 92 h 468"/>
                <a:gd name="T42" fmla="*/ 23 w 408"/>
                <a:gd name="T43" fmla="*/ 60 h 468"/>
                <a:gd name="T44" fmla="*/ 48 w 408"/>
                <a:gd name="T45" fmla="*/ 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68">
                  <a:moveTo>
                    <a:pt x="48" y="34"/>
                  </a:moveTo>
                  <a:cubicBezTo>
                    <a:pt x="74" y="0"/>
                    <a:pt x="107" y="48"/>
                    <a:pt x="136" y="32"/>
                  </a:cubicBezTo>
                  <a:cubicBezTo>
                    <a:pt x="180" y="7"/>
                    <a:pt x="226" y="76"/>
                    <a:pt x="251" y="60"/>
                  </a:cubicBezTo>
                  <a:cubicBezTo>
                    <a:pt x="277" y="44"/>
                    <a:pt x="270" y="73"/>
                    <a:pt x="322" y="46"/>
                  </a:cubicBezTo>
                  <a:cubicBezTo>
                    <a:pt x="316" y="48"/>
                    <a:pt x="337" y="41"/>
                    <a:pt x="334" y="85"/>
                  </a:cubicBezTo>
                  <a:cubicBezTo>
                    <a:pt x="332" y="129"/>
                    <a:pt x="385" y="200"/>
                    <a:pt x="408" y="227"/>
                  </a:cubicBezTo>
                  <a:cubicBezTo>
                    <a:pt x="327" y="257"/>
                    <a:pt x="401" y="292"/>
                    <a:pt x="380" y="331"/>
                  </a:cubicBezTo>
                  <a:cubicBezTo>
                    <a:pt x="353" y="383"/>
                    <a:pt x="389" y="391"/>
                    <a:pt x="360" y="407"/>
                  </a:cubicBezTo>
                  <a:cubicBezTo>
                    <a:pt x="330" y="423"/>
                    <a:pt x="371" y="423"/>
                    <a:pt x="353" y="468"/>
                  </a:cubicBezTo>
                  <a:cubicBezTo>
                    <a:pt x="343" y="465"/>
                    <a:pt x="355" y="440"/>
                    <a:pt x="334" y="435"/>
                  </a:cubicBezTo>
                  <a:cubicBezTo>
                    <a:pt x="304" y="428"/>
                    <a:pt x="353" y="412"/>
                    <a:pt x="327" y="396"/>
                  </a:cubicBezTo>
                  <a:cubicBezTo>
                    <a:pt x="302" y="380"/>
                    <a:pt x="286" y="386"/>
                    <a:pt x="307" y="403"/>
                  </a:cubicBezTo>
                  <a:cubicBezTo>
                    <a:pt x="327" y="419"/>
                    <a:pt x="304" y="423"/>
                    <a:pt x="281" y="414"/>
                  </a:cubicBezTo>
                  <a:cubicBezTo>
                    <a:pt x="258" y="405"/>
                    <a:pt x="253" y="398"/>
                    <a:pt x="279" y="373"/>
                  </a:cubicBezTo>
                  <a:cubicBezTo>
                    <a:pt x="286" y="366"/>
                    <a:pt x="260" y="350"/>
                    <a:pt x="277" y="333"/>
                  </a:cubicBezTo>
                  <a:cubicBezTo>
                    <a:pt x="226" y="290"/>
                    <a:pt x="212" y="267"/>
                    <a:pt x="164" y="241"/>
                  </a:cubicBezTo>
                  <a:cubicBezTo>
                    <a:pt x="115" y="216"/>
                    <a:pt x="189" y="223"/>
                    <a:pt x="136" y="191"/>
                  </a:cubicBezTo>
                  <a:cubicBezTo>
                    <a:pt x="83" y="159"/>
                    <a:pt x="104" y="189"/>
                    <a:pt x="120" y="200"/>
                  </a:cubicBezTo>
                  <a:cubicBezTo>
                    <a:pt x="136" y="211"/>
                    <a:pt x="138" y="251"/>
                    <a:pt x="92" y="218"/>
                  </a:cubicBezTo>
                  <a:cubicBezTo>
                    <a:pt x="46" y="186"/>
                    <a:pt x="39" y="183"/>
                    <a:pt x="58" y="152"/>
                  </a:cubicBezTo>
                  <a:cubicBezTo>
                    <a:pt x="65" y="140"/>
                    <a:pt x="44" y="110"/>
                    <a:pt x="51" y="92"/>
                  </a:cubicBezTo>
                  <a:cubicBezTo>
                    <a:pt x="58" y="73"/>
                    <a:pt x="0" y="69"/>
                    <a:pt x="23" y="60"/>
                  </a:cubicBezTo>
                  <a:cubicBezTo>
                    <a:pt x="46" y="50"/>
                    <a:pt x="65" y="52"/>
                    <a:pt x="48" y="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0" name="Freeform 21"/>
            <p:cNvSpPr>
              <a:spLocks/>
            </p:cNvSpPr>
            <p:nvPr userDrawn="1"/>
          </p:nvSpPr>
          <p:spPr bwMode="auto">
            <a:xfrm>
              <a:off x="3803" y="5460"/>
              <a:ext cx="3121" cy="11566"/>
            </a:xfrm>
            <a:custGeom>
              <a:avLst/>
              <a:gdLst>
                <a:gd name="T0" fmla="*/ 1182 w 1321"/>
                <a:gd name="T1" fmla="*/ 4730 h 4896"/>
                <a:gd name="T2" fmla="*/ 1152 w 1321"/>
                <a:gd name="T3" fmla="*/ 4859 h 4896"/>
                <a:gd name="T4" fmla="*/ 1053 w 1321"/>
                <a:gd name="T5" fmla="*/ 4825 h 4896"/>
                <a:gd name="T6" fmla="*/ 1080 w 1321"/>
                <a:gd name="T7" fmla="*/ 4746 h 4896"/>
                <a:gd name="T8" fmla="*/ 977 w 1321"/>
                <a:gd name="T9" fmla="*/ 4781 h 4896"/>
                <a:gd name="T10" fmla="*/ 1039 w 1321"/>
                <a:gd name="T11" fmla="*/ 4806 h 4896"/>
                <a:gd name="T12" fmla="*/ 887 w 1321"/>
                <a:gd name="T13" fmla="*/ 4795 h 4896"/>
                <a:gd name="T14" fmla="*/ 878 w 1321"/>
                <a:gd name="T15" fmla="*/ 4714 h 4896"/>
                <a:gd name="T16" fmla="*/ 783 w 1321"/>
                <a:gd name="T17" fmla="*/ 4602 h 4896"/>
                <a:gd name="T18" fmla="*/ 675 w 1321"/>
                <a:gd name="T19" fmla="*/ 4509 h 4896"/>
                <a:gd name="T20" fmla="*/ 696 w 1321"/>
                <a:gd name="T21" fmla="*/ 4373 h 4896"/>
                <a:gd name="T22" fmla="*/ 615 w 1321"/>
                <a:gd name="T23" fmla="*/ 4277 h 4896"/>
                <a:gd name="T24" fmla="*/ 665 w 1321"/>
                <a:gd name="T25" fmla="*/ 4226 h 4896"/>
                <a:gd name="T26" fmla="*/ 532 w 1321"/>
                <a:gd name="T27" fmla="*/ 4065 h 4896"/>
                <a:gd name="T28" fmla="*/ 417 w 1321"/>
                <a:gd name="T29" fmla="*/ 4019 h 4896"/>
                <a:gd name="T30" fmla="*/ 562 w 1321"/>
                <a:gd name="T31" fmla="*/ 3999 h 4896"/>
                <a:gd name="T32" fmla="*/ 546 w 1321"/>
                <a:gd name="T33" fmla="*/ 3761 h 4896"/>
                <a:gd name="T34" fmla="*/ 513 w 1321"/>
                <a:gd name="T35" fmla="*/ 3501 h 4896"/>
                <a:gd name="T36" fmla="*/ 387 w 1321"/>
                <a:gd name="T37" fmla="*/ 3428 h 4896"/>
                <a:gd name="T38" fmla="*/ 294 w 1321"/>
                <a:gd name="T39" fmla="*/ 2960 h 4896"/>
                <a:gd name="T40" fmla="*/ 234 w 1321"/>
                <a:gd name="T41" fmla="*/ 2792 h 4896"/>
                <a:gd name="T42" fmla="*/ 269 w 1321"/>
                <a:gd name="T43" fmla="*/ 2594 h 4896"/>
                <a:gd name="T44" fmla="*/ 246 w 1321"/>
                <a:gd name="T45" fmla="*/ 2113 h 4896"/>
                <a:gd name="T46" fmla="*/ 188 w 1321"/>
                <a:gd name="T47" fmla="*/ 1761 h 4896"/>
                <a:gd name="T48" fmla="*/ 156 w 1321"/>
                <a:gd name="T49" fmla="*/ 1522 h 4896"/>
                <a:gd name="T50" fmla="*/ 156 w 1321"/>
                <a:gd name="T51" fmla="*/ 983 h 4896"/>
                <a:gd name="T52" fmla="*/ 121 w 1321"/>
                <a:gd name="T53" fmla="*/ 617 h 4896"/>
                <a:gd name="T54" fmla="*/ 69 w 1321"/>
                <a:gd name="T55" fmla="*/ 253 h 4896"/>
                <a:gd name="T56" fmla="*/ 68 w 1321"/>
                <a:gd name="T57" fmla="*/ 0 h 4896"/>
                <a:gd name="T58" fmla="*/ 451 w 1321"/>
                <a:gd name="T59" fmla="*/ 768 h 4896"/>
                <a:gd name="T60" fmla="*/ 375 w 1321"/>
                <a:gd name="T61" fmla="*/ 1094 h 4896"/>
                <a:gd name="T62" fmla="*/ 373 w 1321"/>
                <a:gd name="T63" fmla="*/ 1503 h 4896"/>
                <a:gd name="T64" fmla="*/ 334 w 1321"/>
                <a:gd name="T65" fmla="*/ 1881 h 4896"/>
                <a:gd name="T66" fmla="*/ 442 w 1321"/>
                <a:gd name="T67" fmla="*/ 2272 h 4896"/>
                <a:gd name="T68" fmla="*/ 490 w 1321"/>
                <a:gd name="T69" fmla="*/ 2482 h 4896"/>
                <a:gd name="T70" fmla="*/ 529 w 1321"/>
                <a:gd name="T71" fmla="*/ 2965 h 4896"/>
                <a:gd name="T72" fmla="*/ 492 w 1321"/>
                <a:gd name="T73" fmla="*/ 3179 h 4896"/>
                <a:gd name="T74" fmla="*/ 582 w 1321"/>
                <a:gd name="T75" fmla="*/ 3517 h 4896"/>
                <a:gd name="T76" fmla="*/ 647 w 1321"/>
                <a:gd name="T77" fmla="*/ 3669 h 4896"/>
                <a:gd name="T78" fmla="*/ 675 w 1321"/>
                <a:gd name="T79" fmla="*/ 3876 h 4896"/>
                <a:gd name="T80" fmla="*/ 730 w 1321"/>
                <a:gd name="T81" fmla="*/ 4213 h 4896"/>
                <a:gd name="T82" fmla="*/ 804 w 1321"/>
                <a:gd name="T83" fmla="*/ 4560 h 4896"/>
                <a:gd name="T84" fmla="*/ 949 w 1321"/>
                <a:gd name="T85" fmla="*/ 4652 h 4896"/>
                <a:gd name="T86" fmla="*/ 1321 w 1321"/>
                <a:gd name="T87" fmla="*/ 4723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1" h="4896">
                  <a:moveTo>
                    <a:pt x="1321" y="4723"/>
                  </a:moveTo>
                  <a:cubicBezTo>
                    <a:pt x="1272" y="4699"/>
                    <a:pt x="1286" y="4728"/>
                    <a:pt x="1253" y="4705"/>
                  </a:cubicBezTo>
                  <a:cubicBezTo>
                    <a:pt x="1221" y="4682"/>
                    <a:pt x="1221" y="4758"/>
                    <a:pt x="1182" y="4730"/>
                  </a:cubicBezTo>
                  <a:cubicBezTo>
                    <a:pt x="1160" y="4716"/>
                    <a:pt x="1182" y="4744"/>
                    <a:pt x="1152" y="4742"/>
                  </a:cubicBezTo>
                  <a:cubicBezTo>
                    <a:pt x="1122" y="4740"/>
                    <a:pt x="1159" y="4763"/>
                    <a:pt x="1147" y="4797"/>
                  </a:cubicBezTo>
                  <a:cubicBezTo>
                    <a:pt x="1136" y="4832"/>
                    <a:pt x="1136" y="4834"/>
                    <a:pt x="1152" y="4859"/>
                  </a:cubicBezTo>
                  <a:cubicBezTo>
                    <a:pt x="1168" y="4885"/>
                    <a:pt x="1120" y="4896"/>
                    <a:pt x="1078" y="4880"/>
                  </a:cubicBezTo>
                  <a:cubicBezTo>
                    <a:pt x="1037" y="4864"/>
                    <a:pt x="1011" y="4876"/>
                    <a:pt x="1011" y="4853"/>
                  </a:cubicBezTo>
                  <a:cubicBezTo>
                    <a:pt x="1011" y="4829"/>
                    <a:pt x="1032" y="4829"/>
                    <a:pt x="1053" y="4825"/>
                  </a:cubicBezTo>
                  <a:cubicBezTo>
                    <a:pt x="1073" y="4820"/>
                    <a:pt x="1067" y="4869"/>
                    <a:pt x="1074" y="4858"/>
                  </a:cubicBezTo>
                  <a:cubicBezTo>
                    <a:pt x="1082" y="4848"/>
                    <a:pt x="1071" y="4818"/>
                    <a:pt x="1092" y="4809"/>
                  </a:cubicBezTo>
                  <a:cubicBezTo>
                    <a:pt x="1113" y="4800"/>
                    <a:pt x="1106" y="4765"/>
                    <a:pt x="1080" y="4746"/>
                  </a:cubicBezTo>
                  <a:cubicBezTo>
                    <a:pt x="1055" y="4728"/>
                    <a:pt x="1030" y="4714"/>
                    <a:pt x="1000" y="4740"/>
                  </a:cubicBezTo>
                  <a:cubicBezTo>
                    <a:pt x="970" y="4765"/>
                    <a:pt x="984" y="4733"/>
                    <a:pt x="947" y="4740"/>
                  </a:cubicBezTo>
                  <a:cubicBezTo>
                    <a:pt x="910" y="4746"/>
                    <a:pt x="940" y="4758"/>
                    <a:pt x="977" y="4781"/>
                  </a:cubicBezTo>
                  <a:cubicBezTo>
                    <a:pt x="1014" y="4804"/>
                    <a:pt x="1009" y="4746"/>
                    <a:pt x="1027" y="4756"/>
                  </a:cubicBezTo>
                  <a:cubicBezTo>
                    <a:pt x="1046" y="4765"/>
                    <a:pt x="1062" y="4724"/>
                    <a:pt x="1080" y="4763"/>
                  </a:cubicBezTo>
                  <a:cubicBezTo>
                    <a:pt x="1099" y="4802"/>
                    <a:pt x="1069" y="4777"/>
                    <a:pt x="1039" y="4806"/>
                  </a:cubicBezTo>
                  <a:cubicBezTo>
                    <a:pt x="1009" y="4836"/>
                    <a:pt x="979" y="4818"/>
                    <a:pt x="988" y="4846"/>
                  </a:cubicBezTo>
                  <a:cubicBezTo>
                    <a:pt x="997" y="4873"/>
                    <a:pt x="917" y="4836"/>
                    <a:pt x="924" y="4811"/>
                  </a:cubicBezTo>
                  <a:cubicBezTo>
                    <a:pt x="931" y="4786"/>
                    <a:pt x="875" y="4816"/>
                    <a:pt x="887" y="4795"/>
                  </a:cubicBezTo>
                  <a:cubicBezTo>
                    <a:pt x="898" y="4774"/>
                    <a:pt x="852" y="4770"/>
                    <a:pt x="878" y="4753"/>
                  </a:cubicBezTo>
                  <a:cubicBezTo>
                    <a:pt x="903" y="4737"/>
                    <a:pt x="848" y="4749"/>
                    <a:pt x="829" y="4719"/>
                  </a:cubicBezTo>
                  <a:cubicBezTo>
                    <a:pt x="811" y="4689"/>
                    <a:pt x="859" y="4724"/>
                    <a:pt x="878" y="4714"/>
                  </a:cubicBezTo>
                  <a:cubicBezTo>
                    <a:pt x="896" y="4705"/>
                    <a:pt x="861" y="4654"/>
                    <a:pt x="818" y="4618"/>
                  </a:cubicBezTo>
                  <a:cubicBezTo>
                    <a:pt x="813" y="4654"/>
                    <a:pt x="887" y="4701"/>
                    <a:pt x="855" y="4698"/>
                  </a:cubicBezTo>
                  <a:cubicBezTo>
                    <a:pt x="822" y="4696"/>
                    <a:pt x="781" y="4627"/>
                    <a:pt x="783" y="4602"/>
                  </a:cubicBezTo>
                  <a:cubicBezTo>
                    <a:pt x="767" y="4602"/>
                    <a:pt x="732" y="4602"/>
                    <a:pt x="718" y="4574"/>
                  </a:cubicBezTo>
                  <a:cubicBezTo>
                    <a:pt x="705" y="4546"/>
                    <a:pt x="742" y="4562"/>
                    <a:pt x="755" y="4549"/>
                  </a:cubicBezTo>
                  <a:cubicBezTo>
                    <a:pt x="717" y="4557"/>
                    <a:pt x="725" y="4523"/>
                    <a:pt x="675" y="4509"/>
                  </a:cubicBezTo>
                  <a:cubicBezTo>
                    <a:pt x="624" y="4496"/>
                    <a:pt x="642" y="4516"/>
                    <a:pt x="665" y="4459"/>
                  </a:cubicBezTo>
                  <a:cubicBezTo>
                    <a:pt x="688" y="4401"/>
                    <a:pt x="718" y="4500"/>
                    <a:pt x="721" y="4461"/>
                  </a:cubicBezTo>
                  <a:cubicBezTo>
                    <a:pt x="723" y="4422"/>
                    <a:pt x="693" y="4457"/>
                    <a:pt x="696" y="4373"/>
                  </a:cubicBezTo>
                  <a:cubicBezTo>
                    <a:pt x="669" y="4438"/>
                    <a:pt x="663" y="4445"/>
                    <a:pt x="649" y="4406"/>
                  </a:cubicBezTo>
                  <a:cubicBezTo>
                    <a:pt x="635" y="4367"/>
                    <a:pt x="626" y="4404"/>
                    <a:pt x="619" y="4353"/>
                  </a:cubicBezTo>
                  <a:cubicBezTo>
                    <a:pt x="612" y="4302"/>
                    <a:pt x="596" y="4312"/>
                    <a:pt x="615" y="4277"/>
                  </a:cubicBezTo>
                  <a:cubicBezTo>
                    <a:pt x="562" y="4305"/>
                    <a:pt x="601" y="4282"/>
                    <a:pt x="573" y="4252"/>
                  </a:cubicBezTo>
                  <a:cubicBezTo>
                    <a:pt x="546" y="4222"/>
                    <a:pt x="541" y="4213"/>
                    <a:pt x="566" y="4220"/>
                  </a:cubicBezTo>
                  <a:cubicBezTo>
                    <a:pt x="592" y="4226"/>
                    <a:pt x="585" y="4196"/>
                    <a:pt x="665" y="4226"/>
                  </a:cubicBezTo>
                  <a:cubicBezTo>
                    <a:pt x="596" y="4132"/>
                    <a:pt x="601" y="4233"/>
                    <a:pt x="550" y="4189"/>
                  </a:cubicBezTo>
                  <a:cubicBezTo>
                    <a:pt x="524" y="4167"/>
                    <a:pt x="500" y="4189"/>
                    <a:pt x="535" y="4136"/>
                  </a:cubicBezTo>
                  <a:cubicBezTo>
                    <a:pt x="570" y="4083"/>
                    <a:pt x="553" y="4075"/>
                    <a:pt x="532" y="4065"/>
                  </a:cubicBezTo>
                  <a:cubicBezTo>
                    <a:pt x="511" y="4056"/>
                    <a:pt x="470" y="4093"/>
                    <a:pt x="444" y="4051"/>
                  </a:cubicBezTo>
                  <a:cubicBezTo>
                    <a:pt x="431" y="4029"/>
                    <a:pt x="426" y="4062"/>
                    <a:pt x="430" y="4086"/>
                  </a:cubicBezTo>
                  <a:cubicBezTo>
                    <a:pt x="421" y="4042"/>
                    <a:pt x="375" y="4082"/>
                    <a:pt x="417" y="4019"/>
                  </a:cubicBezTo>
                  <a:cubicBezTo>
                    <a:pt x="444" y="3978"/>
                    <a:pt x="440" y="4019"/>
                    <a:pt x="456" y="3989"/>
                  </a:cubicBezTo>
                  <a:cubicBezTo>
                    <a:pt x="472" y="3959"/>
                    <a:pt x="416" y="3968"/>
                    <a:pt x="470" y="3943"/>
                  </a:cubicBezTo>
                  <a:cubicBezTo>
                    <a:pt x="525" y="3918"/>
                    <a:pt x="554" y="4004"/>
                    <a:pt x="562" y="3999"/>
                  </a:cubicBezTo>
                  <a:cubicBezTo>
                    <a:pt x="580" y="3985"/>
                    <a:pt x="562" y="3959"/>
                    <a:pt x="596" y="3927"/>
                  </a:cubicBezTo>
                  <a:cubicBezTo>
                    <a:pt x="631" y="3895"/>
                    <a:pt x="594" y="3900"/>
                    <a:pt x="555" y="3853"/>
                  </a:cubicBezTo>
                  <a:cubicBezTo>
                    <a:pt x="506" y="3796"/>
                    <a:pt x="555" y="3789"/>
                    <a:pt x="546" y="3761"/>
                  </a:cubicBezTo>
                  <a:cubicBezTo>
                    <a:pt x="522" y="3694"/>
                    <a:pt x="578" y="3739"/>
                    <a:pt x="546" y="3690"/>
                  </a:cubicBezTo>
                  <a:cubicBezTo>
                    <a:pt x="504" y="3628"/>
                    <a:pt x="573" y="3626"/>
                    <a:pt x="532" y="3575"/>
                  </a:cubicBezTo>
                  <a:cubicBezTo>
                    <a:pt x="490" y="3524"/>
                    <a:pt x="541" y="3531"/>
                    <a:pt x="513" y="3501"/>
                  </a:cubicBezTo>
                  <a:cubicBezTo>
                    <a:pt x="486" y="3471"/>
                    <a:pt x="499" y="3455"/>
                    <a:pt x="474" y="3425"/>
                  </a:cubicBezTo>
                  <a:cubicBezTo>
                    <a:pt x="449" y="3396"/>
                    <a:pt x="433" y="3441"/>
                    <a:pt x="414" y="3425"/>
                  </a:cubicBezTo>
                  <a:cubicBezTo>
                    <a:pt x="385" y="3399"/>
                    <a:pt x="398" y="3446"/>
                    <a:pt x="387" y="3428"/>
                  </a:cubicBezTo>
                  <a:cubicBezTo>
                    <a:pt x="344" y="3360"/>
                    <a:pt x="405" y="3340"/>
                    <a:pt x="343" y="3262"/>
                  </a:cubicBezTo>
                  <a:cubicBezTo>
                    <a:pt x="280" y="3184"/>
                    <a:pt x="428" y="3225"/>
                    <a:pt x="338" y="3089"/>
                  </a:cubicBezTo>
                  <a:cubicBezTo>
                    <a:pt x="293" y="3021"/>
                    <a:pt x="315" y="2974"/>
                    <a:pt x="294" y="2960"/>
                  </a:cubicBezTo>
                  <a:cubicBezTo>
                    <a:pt x="274" y="2947"/>
                    <a:pt x="331" y="2949"/>
                    <a:pt x="267" y="2898"/>
                  </a:cubicBezTo>
                  <a:cubicBezTo>
                    <a:pt x="219" y="2861"/>
                    <a:pt x="207" y="2838"/>
                    <a:pt x="221" y="2792"/>
                  </a:cubicBezTo>
                  <a:cubicBezTo>
                    <a:pt x="234" y="2746"/>
                    <a:pt x="239" y="2771"/>
                    <a:pt x="234" y="2792"/>
                  </a:cubicBezTo>
                  <a:cubicBezTo>
                    <a:pt x="230" y="2813"/>
                    <a:pt x="297" y="2836"/>
                    <a:pt x="269" y="2771"/>
                  </a:cubicBezTo>
                  <a:cubicBezTo>
                    <a:pt x="241" y="2707"/>
                    <a:pt x="290" y="2721"/>
                    <a:pt x="276" y="2691"/>
                  </a:cubicBezTo>
                  <a:cubicBezTo>
                    <a:pt x="246" y="2626"/>
                    <a:pt x="300" y="2666"/>
                    <a:pt x="269" y="2594"/>
                  </a:cubicBezTo>
                  <a:cubicBezTo>
                    <a:pt x="239" y="2526"/>
                    <a:pt x="317" y="2580"/>
                    <a:pt x="299" y="2486"/>
                  </a:cubicBezTo>
                  <a:cubicBezTo>
                    <a:pt x="278" y="2376"/>
                    <a:pt x="324" y="2392"/>
                    <a:pt x="297" y="2311"/>
                  </a:cubicBezTo>
                  <a:cubicBezTo>
                    <a:pt x="269" y="2231"/>
                    <a:pt x="299" y="2233"/>
                    <a:pt x="246" y="2113"/>
                  </a:cubicBezTo>
                  <a:cubicBezTo>
                    <a:pt x="193" y="1994"/>
                    <a:pt x="163" y="1839"/>
                    <a:pt x="158" y="1800"/>
                  </a:cubicBezTo>
                  <a:cubicBezTo>
                    <a:pt x="154" y="1761"/>
                    <a:pt x="179" y="1817"/>
                    <a:pt x="191" y="1800"/>
                  </a:cubicBezTo>
                  <a:cubicBezTo>
                    <a:pt x="202" y="1784"/>
                    <a:pt x="174" y="1782"/>
                    <a:pt x="188" y="1761"/>
                  </a:cubicBezTo>
                  <a:cubicBezTo>
                    <a:pt x="202" y="1741"/>
                    <a:pt x="218" y="1784"/>
                    <a:pt x="221" y="1757"/>
                  </a:cubicBezTo>
                  <a:cubicBezTo>
                    <a:pt x="224" y="1720"/>
                    <a:pt x="188" y="1766"/>
                    <a:pt x="188" y="1701"/>
                  </a:cubicBezTo>
                  <a:cubicBezTo>
                    <a:pt x="188" y="1637"/>
                    <a:pt x="128" y="1734"/>
                    <a:pt x="156" y="1522"/>
                  </a:cubicBezTo>
                  <a:cubicBezTo>
                    <a:pt x="172" y="1400"/>
                    <a:pt x="165" y="1331"/>
                    <a:pt x="170" y="1252"/>
                  </a:cubicBezTo>
                  <a:cubicBezTo>
                    <a:pt x="178" y="1108"/>
                    <a:pt x="202" y="1116"/>
                    <a:pt x="179" y="1087"/>
                  </a:cubicBezTo>
                  <a:cubicBezTo>
                    <a:pt x="138" y="1034"/>
                    <a:pt x="188" y="1054"/>
                    <a:pt x="156" y="983"/>
                  </a:cubicBezTo>
                  <a:cubicBezTo>
                    <a:pt x="124" y="912"/>
                    <a:pt x="161" y="921"/>
                    <a:pt x="112" y="840"/>
                  </a:cubicBezTo>
                  <a:cubicBezTo>
                    <a:pt x="81" y="788"/>
                    <a:pt x="135" y="854"/>
                    <a:pt x="135" y="714"/>
                  </a:cubicBezTo>
                  <a:cubicBezTo>
                    <a:pt x="135" y="596"/>
                    <a:pt x="94" y="705"/>
                    <a:pt x="121" y="617"/>
                  </a:cubicBezTo>
                  <a:cubicBezTo>
                    <a:pt x="149" y="530"/>
                    <a:pt x="126" y="569"/>
                    <a:pt x="96" y="481"/>
                  </a:cubicBezTo>
                  <a:cubicBezTo>
                    <a:pt x="66" y="394"/>
                    <a:pt x="119" y="481"/>
                    <a:pt x="98" y="417"/>
                  </a:cubicBezTo>
                  <a:cubicBezTo>
                    <a:pt x="78" y="352"/>
                    <a:pt x="92" y="286"/>
                    <a:pt x="69" y="253"/>
                  </a:cubicBezTo>
                  <a:cubicBezTo>
                    <a:pt x="21" y="187"/>
                    <a:pt x="71" y="224"/>
                    <a:pt x="39" y="161"/>
                  </a:cubicBezTo>
                  <a:cubicBezTo>
                    <a:pt x="6" y="99"/>
                    <a:pt x="15" y="90"/>
                    <a:pt x="0" y="76"/>
                  </a:cubicBezTo>
                  <a:cubicBezTo>
                    <a:pt x="116" y="41"/>
                    <a:pt x="3" y="15"/>
                    <a:pt x="68" y="0"/>
                  </a:cubicBezTo>
                  <a:cubicBezTo>
                    <a:pt x="188" y="106"/>
                    <a:pt x="131" y="100"/>
                    <a:pt x="221" y="237"/>
                  </a:cubicBezTo>
                  <a:cubicBezTo>
                    <a:pt x="267" y="309"/>
                    <a:pt x="222" y="373"/>
                    <a:pt x="280" y="461"/>
                  </a:cubicBezTo>
                  <a:cubicBezTo>
                    <a:pt x="419" y="668"/>
                    <a:pt x="289" y="823"/>
                    <a:pt x="451" y="768"/>
                  </a:cubicBezTo>
                  <a:cubicBezTo>
                    <a:pt x="457" y="772"/>
                    <a:pt x="484" y="790"/>
                    <a:pt x="481" y="810"/>
                  </a:cubicBezTo>
                  <a:cubicBezTo>
                    <a:pt x="465" y="913"/>
                    <a:pt x="475" y="936"/>
                    <a:pt x="419" y="978"/>
                  </a:cubicBezTo>
                  <a:cubicBezTo>
                    <a:pt x="299" y="1068"/>
                    <a:pt x="416" y="1014"/>
                    <a:pt x="375" y="1094"/>
                  </a:cubicBezTo>
                  <a:cubicBezTo>
                    <a:pt x="308" y="1225"/>
                    <a:pt x="467" y="1222"/>
                    <a:pt x="396" y="1294"/>
                  </a:cubicBezTo>
                  <a:cubicBezTo>
                    <a:pt x="430" y="1321"/>
                    <a:pt x="456" y="1319"/>
                    <a:pt x="417" y="1384"/>
                  </a:cubicBezTo>
                  <a:cubicBezTo>
                    <a:pt x="377" y="1448"/>
                    <a:pt x="410" y="1455"/>
                    <a:pt x="373" y="1503"/>
                  </a:cubicBezTo>
                  <a:cubicBezTo>
                    <a:pt x="336" y="1552"/>
                    <a:pt x="391" y="1529"/>
                    <a:pt x="350" y="1586"/>
                  </a:cubicBezTo>
                  <a:cubicBezTo>
                    <a:pt x="308" y="1644"/>
                    <a:pt x="364" y="1699"/>
                    <a:pt x="340" y="1747"/>
                  </a:cubicBezTo>
                  <a:cubicBezTo>
                    <a:pt x="308" y="1816"/>
                    <a:pt x="366" y="1805"/>
                    <a:pt x="334" y="1881"/>
                  </a:cubicBezTo>
                  <a:cubicBezTo>
                    <a:pt x="292" y="1978"/>
                    <a:pt x="338" y="2081"/>
                    <a:pt x="352" y="2070"/>
                  </a:cubicBezTo>
                  <a:cubicBezTo>
                    <a:pt x="361" y="2062"/>
                    <a:pt x="406" y="2094"/>
                    <a:pt x="380" y="2127"/>
                  </a:cubicBezTo>
                  <a:cubicBezTo>
                    <a:pt x="340" y="2175"/>
                    <a:pt x="442" y="2201"/>
                    <a:pt x="442" y="2272"/>
                  </a:cubicBezTo>
                  <a:cubicBezTo>
                    <a:pt x="442" y="2325"/>
                    <a:pt x="435" y="2339"/>
                    <a:pt x="463" y="2318"/>
                  </a:cubicBezTo>
                  <a:cubicBezTo>
                    <a:pt x="490" y="2298"/>
                    <a:pt x="513" y="2304"/>
                    <a:pt x="493" y="2357"/>
                  </a:cubicBezTo>
                  <a:cubicBezTo>
                    <a:pt x="469" y="2419"/>
                    <a:pt x="527" y="2445"/>
                    <a:pt x="490" y="2482"/>
                  </a:cubicBezTo>
                  <a:cubicBezTo>
                    <a:pt x="506" y="2521"/>
                    <a:pt x="539" y="2544"/>
                    <a:pt x="479" y="2611"/>
                  </a:cubicBezTo>
                  <a:cubicBezTo>
                    <a:pt x="419" y="2677"/>
                    <a:pt x="458" y="2707"/>
                    <a:pt x="456" y="2790"/>
                  </a:cubicBezTo>
                  <a:cubicBezTo>
                    <a:pt x="453" y="2879"/>
                    <a:pt x="552" y="2888"/>
                    <a:pt x="529" y="2965"/>
                  </a:cubicBezTo>
                  <a:cubicBezTo>
                    <a:pt x="518" y="3004"/>
                    <a:pt x="472" y="2965"/>
                    <a:pt x="511" y="3030"/>
                  </a:cubicBezTo>
                  <a:cubicBezTo>
                    <a:pt x="538" y="3075"/>
                    <a:pt x="470" y="3068"/>
                    <a:pt x="495" y="3110"/>
                  </a:cubicBezTo>
                  <a:cubicBezTo>
                    <a:pt x="520" y="3151"/>
                    <a:pt x="458" y="3128"/>
                    <a:pt x="492" y="3179"/>
                  </a:cubicBezTo>
                  <a:cubicBezTo>
                    <a:pt x="490" y="3328"/>
                    <a:pt x="594" y="3382"/>
                    <a:pt x="550" y="3400"/>
                  </a:cubicBezTo>
                  <a:cubicBezTo>
                    <a:pt x="506" y="3419"/>
                    <a:pt x="566" y="3421"/>
                    <a:pt x="553" y="3462"/>
                  </a:cubicBezTo>
                  <a:cubicBezTo>
                    <a:pt x="535" y="3516"/>
                    <a:pt x="608" y="3476"/>
                    <a:pt x="582" y="3517"/>
                  </a:cubicBezTo>
                  <a:cubicBezTo>
                    <a:pt x="557" y="3559"/>
                    <a:pt x="645" y="3517"/>
                    <a:pt x="603" y="3593"/>
                  </a:cubicBezTo>
                  <a:cubicBezTo>
                    <a:pt x="583" y="3630"/>
                    <a:pt x="585" y="3660"/>
                    <a:pt x="622" y="3635"/>
                  </a:cubicBezTo>
                  <a:cubicBezTo>
                    <a:pt x="659" y="3609"/>
                    <a:pt x="663" y="3626"/>
                    <a:pt x="647" y="3669"/>
                  </a:cubicBezTo>
                  <a:cubicBezTo>
                    <a:pt x="631" y="3713"/>
                    <a:pt x="603" y="3688"/>
                    <a:pt x="622" y="3734"/>
                  </a:cubicBezTo>
                  <a:cubicBezTo>
                    <a:pt x="640" y="3780"/>
                    <a:pt x="734" y="3784"/>
                    <a:pt x="693" y="3817"/>
                  </a:cubicBezTo>
                  <a:cubicBezTo>
                    <a:pt x="670" y="3835"/>
                    <a:pt x="688" y="3860"/>
                    <a:pt x="675" y="3876"/>
                  </a:cubicBezTo>
                  <a:cubicBezTo>
                    <a:pt x="645" y="3911"/>
                    <a:pt x="748" y="3890"/>
                    <a:pt x="723" y="3983"/>
                  </a:cubicBezTo>
                  <a:cubicBezTo>
                    <a:pt x="693" y="4092"/>
                    <a:pt x="774" y="4113"/>
                    <a:pt x="742" y="4153"/>
                  </a:cubicBezTo>
                  <a:cubicBezTo>
                    <a:pt x="702" y="4201"/>
                    <a:pt x="762" y="4153"/>
                    <a:pt x="730" y="4213"/>
                  </a:cubicBezTo>
                  <a:cubicBezTo>
                    <a:pt x="698" y="4272"/>
                    <a:pt x="790" y="4259"/>
                    <a:pt x="762" y="4316"/>
                  </a:cubicBezTo>
                  <a:cubicBezTo>
                    <a:pt x="735" y="4374"/>
                    <a:pt x="797" y="4374"/>
                    <a:pt x="776" y="4410"/>
                  </a:cubicBezTo>
                  <a:cubicBezTo>
                    <a:pt x="756" y="4446"/>
                    <a:pt x="780" y="4542"/>
                    <a:pt x="804" y="4560"/>
                  </a:cubicBezTo>
                  <a:cubicBezTo>
                    <a:pt x="813" y="4567"/>
                    <a:pt x="852" y="4496"/>
                    <a:pt x="880" y="4516"/>
                  </a:cubicBezTo>
                  <a:cubicBezTo>
                    <a:pt x="929" y="4554"/>
                    <a:pt x="875" y="4567"/>
                    <a:pt x="898" y="4597"/>
                  </a:cubicBezTo>
                  <a:cubicBezTo>
                    <a:pt x="921" y="4627"/>
                    <a:pt x="901" y="4645"/>
                    <a:pt x="949" y="4652"/>
                  </a:cubicBezTo>
                  <a:cubicBezTo>
                    <a:pt x="997" y="4659"/>
                    <a:pt x="1000" y="4684"/>
                    <a:pt x="1000" y="4684"/>
                  </a:cubicBezTo>
                  <a:cubicBezTo>
                    <a:pt x="1182" y="4684"/>
                    <a:pt x="1182" y="4684"/>
                    <a:pt x="1182" y="4684"/>
                  </a:cubicBezTo>
                  <a:cubicBezTo>
                    <a:pt x="1216" y="4705"/>
                    <a:pt x="1223" y="4661"/>
                    <a:pt x="1321" y="47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 name="Freeform 22"/>
            <p:cNvSpPr>
              <a:spLocks/>
            </p:cNvSpPr>
            <p:nvPr userDrawn="1"/>
          </p:nvSpPr>
          <p:spPr bwMode="auto">
            <a:xfrm>
              <a:off x="6376" y="16582"/>
              <a:ext cx="812" cy="845"/>
            </a:xfrm>
            <a:custGeom>
              <a:avLst/>
              <a:gdLst>
                <a:gd name="T0" fmla="*/ 344 w 344"/>
                <a:gd name="T1" fmla="*/ 289 h 358"/>
                <a:gd name="T2" fmla="*/ 291 w 344"/>
                <a:gd name="T3" fmla="*/ 287 h 358"/>
                <a:gd name="T4" fmla="*/ 228 w 344"/>
                <a:gd name="T5" fmla="*/ 259 h 358"/>
                <a:gd name="T6" fmla="*/ 189 w 344"/>
                <a:gd name="T7" fmla="*/ 266 h 358"/>
                <a:gd name="T8" fmla="*/ 150 w 344"/>
                <a:gd name="T9" fmla="*/ 267 h 358"/>
                <a:gd name="T10" fmla="*/ 186 w 344"/>
                <a:gd name="T11" fmla="*/ 290 h 358"/>
                <a:gd name="T12" fmla="*/ 168 w 344"/>
                <a:gd name="T13" fmla="*/ 301 h 358"/>
                <a:gd name="T14" fmla="*/ 214 w 344"/>
                <a:gd name="T15" fmla="*/ 329 h 358"/>
                <a:gd name="T16" fmla="*/ 178 w 344"/>
                <a:gd name="T17" fmla="*/ 326 h 358"/>
                <a:gd name="T18" fmla="*/ 142 w 344"/>
                <a:gd name="T19" fmla="*/ 319 h 358"/>
                <a:gd name="T20" fmla="*/ 127 w 344"/>
                <a:gd name="T21" fmla="*/ 295 h 358"/>
                <a:gd name="T22" fmla="*/ 145 w 344"/>
                <a:gd name="T23" fmla="*/ 293 h 358"/>
                <a:gd name="T24" fmla="*/ 113 w 344"/>
                <a:gd name="T25" fmla="*/ 262 h 358"/>
                <a:gd name="T26" fmla="*/ 90 w 344"/>
                <a:gd name="T27" fmla="*/ 261 h 358"/>
                <a:gd name="T28" fmla="*/ 72 w 344"/>
                <a:gd name="T29" fmla="*/ 261 h 358"/>
                <a:gd name="T30" fmla="*/ 55 w 344"/>
                <a:gd name="T31" fmla="*/ 236 h 358"/>
                <a:gd name="T32" fmla="*/ 41 w 344"/>
                <a:gd name="T33" fmla="*/ 272 h 358"/>
                <a:gd name="T34" fmla="*/ 18 w 344"/>
                <a:gd name="T35" fmla="*/ 264 h 358"/>
                <a:gd name="T36" fmla="*/ 7 w 344"/>
                <a:gd name="T37" fmla="*/ 249 h 358"/>
                <a:gd name="T38" fmla="*/ 44 w 344"/>
                <a:gd name="T39" fmla="*/ 226 h 358"/>
                <a:gd name="T40" fmla="*/ 63 w 344"/>
                <a:gd name="T41" fmla="*/ 225 h 358"/>
                <a:gd name="T42" fmla="*/ 100 w 344"/>
                <a:gd name="T43" fmla="*/ 222 h 358"/>
                <a:gd name="T44" fmla="*/ 115 w 344"/>
                <a:gd name="T45" fmla="*/ 236 h 358"/>
                <a:gd name="T46" fmla="*/ 127 w 344"/>
                <a:gd name="T47" fmla="*/ 228 h 358"/>
                <a:gd name="T48" fmla="*/ 94 w 344"/>
                <a:gd name="T49" fmla="*/ 187 h 358"/>
                <a:gd name="T50" fmla="*/ 92 w 344"/>
                <a:gd name="T51" fmla="*/ 160 h 358"/>
                <a:gd name="T52" fmla="*/ 86 w 344"/>
                <a:gd name="T53" fmla="*/ 132 h 358"/>
                <a:gd name="T54" fmla="*/ 109 w 344"/>
                <a:gd name="T55" fmla="*/ 145 h 358"/>
                <a:gd name="T56" fmla="*/ 117 w 344"/>
                <a:gd name="T57" fmla="*/ 182 h 358"/>
                <a:gd name="T58" fmla="*/ 135 w 344"/>
                <a:gd name="T59" fmla="*/ 207 h 358"/>
                <a:gd name="T60" fmla="*/ 148 w 344"/>
                <a:gd name="T61" fmla="*/ 215 h 358"/>
                <a:gd name="T62" fmla="*/ 171 w 344"/>
                <a:gd name="T63" fmla="*/ 236 h 358"/>
                <a:gd name="T64" fmla="*/ 169 w 344"/>
                <a:gd name="T65" fmla="*/ 215 h 358"/>
                <a:gd name="T66" fmla="*/ 195 w 344"/>
                <a:gd name="T67" fmla="*/ 205 h 358"/>
                <a:gd name="T68" fmla="*/ 226 w 344"/>
                <a:gd name="T69" fmla="*/ 202 h 358"/>
                <a:gd name="T70" fmla="*/ 249 w 344"/>
                <a:gd name="T71" fmla="*/ 200 h 358"/>
                <a:gd name="T72" fmla="*/ 257 w 344"/>
                <a:gd name="T73" fmla="*/ 230 h 358"/>
                <a:gd name="T74" fmla="*/ 278 w 344"/>
                <a:gd name="T75" fmla="*/ 207 h 358"/>
                <a:gd name="T76" fmla="*/ 171 w 344"/>
                <a:gd name="T77" fmla="*/ 179 h 358"/>
                <a:gd name="T78" fmla="*/ 146 w 344"/>
                <a:gd name="T79" fmla="*/ 137 h 358"/>
                <a:gd name="T80" fmla="*/ 198 w 344"/>
                <a:gd name="T81" fmla="*/ 114 h 358"/>
                <a:gd name="T82" fmla="*/ 138 w 344"/>
                <a:gd name="T83" fmla="*/ 116 h 358"/>
                <a:gd name="T84" fmla="*/ 107 w 344"/>
                <a:gd name="T85" fmla="*/ 101 h 358"/>
                <a:gd name="T86" fmla="*/ 106 w 344"/>
                <a:gd name="T87" fmla="*/ 80 h 358"/>
                <a:gd name="T88" fmla="*/ 104 w 344"/>
                <a:gd name="T89" fmla="*/ 67 h 358"/>
                <a:gd name="T90" fmla="*/ 109 w 344"/>
                <a:gd name="T91" fmla="*/ 49 h 358"/>
                <a:gd name="T92" fmla="*/ 140 w 344"/>
                <a:gd name="T93" fmla="*/ 56 h 358"/>
                <a:gd name="T94" fmla="*/ 150 w 344"/>
                <a:gd name="T95" fmla="*/ 31 h 358"/>
                <a:gd name="T96" fmla="*/ 176 w 344"/>
                <a:gd name="T97" fmla="*/ 23 h 358"/>
                <a:gd name="T98" fmla="*/ 216 w 344"/>
                <a:gd name="T99" fmla="*/ 44 h 358"/>
                <a:gd name="T100" fmla="*/ 236 w 344"/>
                <a:gd name="T101" fmla="*/ 46 h 358"/>
                <a:gd name="T102" fmla="*/ 344 w 344"/>
                <a:gd name="T103" fmla="*/ 28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358">
                  <a:moveTo>
                    <a:pt x="344" y="289"/>
                  </a:moveTo>
                  <a:cubicBezTo>
                    <a:pt x="327" y="293"/>
                    <a:pt x="303" y="293"/>
                    <a:pt x="291" y="287"/>
                  </a:cubicBezTo>
                  <a:cubicBezTo>
                    <a:pt x="273" y="277"/>
                    <a:pt x="237" y="251"/>
                    <a:pt x="228" y="259"/>
                  </a:cubicBezTo>
                  <a:cubicBezTo>
                    <a:pt x="218" y="267"/>
                    <a:pt x="218" y="272"/>
                    <a:pt x="189" y="266"/>
                  </a:cubicBezTo>
                  <a:cubicBezTo>
                    <a:pt x="160" y="259"/>
                    <a:pt x="150" y="267"/>
                    <a:pt x="150" y="267"/>
                  </a:cubicBezTo>
                  <a:cubicBezTo>
                    <a:pt x="150" y="267"/>
                    <a:pt x="196" y="270"/>
                    <a:pt x="186" y="290"/>
                  </a:cubicBezTo>
                  <a:cubicBezTo>
                    <a:pt x="176" y="310"/>
                    <a:pt x="173" y="290"/>
                    <a:pt x="168" y="301"/>
                  </a:cubicBezTo>
                  <a:cubicBezTo>
                    <a:pt x="163" y="313"/>
                    <a:pt x="211" y="312"/>
                    <a:pt x="214" y="329"/>
                  </a:cubicBezTo>
                  <a:cubicBezTo>
                    <a:pt x="218" y="358"/>
                    <a:pt x="188" y="303"/>
                    <a:pt x="178" y="326"/>
                  </a:cubicBezTo>
                  <a:cubicBezTo>
                    <a:pt x="173" y="337"/>
                    <a:pt x="163" y="334"/>
                    <a:pt x="142" y="319"/>
                  </a:cubicBezTo>
                  <a:cubicBezTo>
                    <a:pt x="133" y="313"/>
                    <a:pt x="121" y="308"/>
                    <a:pt x="127" y="295"/>
                  </a:cubicBezTo>
                  <a:cubicBezTo>
                    <a:pt x="139" y="272"/>
                    <a:pt x="140" y="301"/>
                    <a:pt x="145" y="293"/>
                  </a:cubicBezTo>
                  <a:cubicBezTo>
                    <a:pt x="155" y="278"/>
                    <a:pt x="111" y="269"/>
                    <a:pt x="113" y="262"/>
                  </a:cubicBezTo>
                  <a:cubicBezTo>
                    <a:pt x="115" y="256"/>
                    <a:pt x="85" y="282"/>
                    <a:pt x="90" y="261"/>
                  </a:cubicBezTo>
                  <a:cubicBezTo>
                    <a:pt x="95" y="239"/>
                    <a:pt x="79" y="252"/>
                    <a:pt x="72" y="261"/>
                  </a:cubicBezTo>
                  <a:cubicBezTo>
                    <a:pt x="56" y="280"/>
                    <a:pt x="61" y="231"/>
                    <a:pt x="55" y="236"/>
                  </a:cubicBezTo>
                  <a:cubicBezTo>
                    <a:pt x="49" y="241"/>
                    <a:pt x="53" y="272"/>
                    <a:pt x="41" y="272"/>
                  </a:cubicBezTo>
                  <a:cubicBezTo>
                    <a:pt x="29" y="272"/>
                    <a:pt x="27" y="259"/>
                    <a:pt x="18" y="264"/>
                  </a:cubicBezTo>
                  <a:cubicBezTo>
                    <a:pt x="9" y="269"/>
                    <a:pt x="0" y="261"/>
                    <a:pt x="7" y="249"/>
                  </a:cubicBezTo>
                  <a:cubicBezTo>
                    <a:pt x="14" y="238"/>
                    <a:pt x="37" y="218"/>
                    <a:pt x="44" y="226"/>
                  </a:cubicBezTo>
                  <a:cubicBezTo>
                    <a:pt x="51" y="235"/>
                    <a:pt x="51" y="217"/>
                    <a:pt x="63" y="225"/>
                  </a:cubicBezTo>
                  <a:cubicBezTo>
                    <a:pt x="75" y="233"/>
                    <a:pt x="91" y="220"/>
                    <a:pt x="100" y="222"/>
                  </a:cubicBezTo>
                  <a:cubicBezTo>
                    <a:pt x="109" y="223"/>
                    <a:pt x="108" y="248"/>
                    <a:pt x="115" y="236"/>
                  </a:cubicBezTo>
                  <a:cubicBezTo>
                    <a:pt x="122" y="225"/>
                    <a:pt x="140" y="250"/>
                    <a:pt x="127" y="228"/>
                  </a:cubicBezTo>
                  <a:cubicBezTo>
                    <a:pt x="112" y="204"/>
                    <a:pt x="81" y="187"/>
                    <a:pt x="94" y="187"/>
                  </a:cubicBezTo>
                  <a:cubicBezTo>
                    <a:pt x="107" y="187"/>
                    <a:pt x="60" y="155"/>
                    <a:pt x="92" y="160"/>
                  </a:cubicBezTo>
                  <a:cubicBezTo>
                    <a:pt x="112" y="163"/>
                    <a:pt x="76" y="142"/>
                    <a:pt x="86" y="132"/>
                  </a:cubicBezTo>
                  <a:cubicBezTo>
                    <a:pt x="96" y="122"/>
                    <a:pt x="89" y="116"/>
                    <a:pt x="109" y="145"/>
                  </a:cubicBezTo>
                  <a:cubicBezTo>
                    <a:pt x="138" y="187"/>
                    <a:pt x="99" y="169"/>
                    <a:pt x="117" y="182"/>
                  </a:cubicBezTo>
                  <a:cubicBezTo>
                    <a:pt x="126" y="189"/>
                    <a:pt x="114" y="207"/>
                    <a:pt x="135" y="207"/>
                  </a:cubicBezTo>
                  <a:cubicBezTo>
                    <a:pt x="156" y="207"/>
                    <a:pt x="159" y="208"/>
                    <a:pt x="148" y="215"/>
                  </a:cubicBezTo>
                  <a:cubicBezTo>
                    <a:pt x="159" y="208"/>
                    <a:pt x="150" y="236"/>
                    <a:pt x="171" y="236"/>
                  </a:cubicBezTo>
                  <a:cubicBezTo>
                    <a:pt x="182" y="236"/>
                    <a:pt x="161" y="231"/>
                    <a:pt x="169" y="215"/>
                  </a:cubicBezTo>
                  <a:cubicBezTo>
                    <a:pt x="177" y="199"/>
                    <a:pt x="184" y="182"/>
                    <a:pt x="195" y="205"/>
                  </a:cubicBezTo>
                  <a:cubicBezTo>
                    <a:pt x="207" y="228"/>
                    <a:pt x="208" y="186"/>
                    <a:pt x="226" y="202"/>
                  </a:cubicBezTo>
                  <a:cubicBezTo>
                    <a:pt x="244" y="218"/>
                    <a:pt x="236" y="197"/>
                    <a:pt x="249" y="200"/>
                  </a:cubicBezTo>
                  <a:cubicBezTo>
                    <a:pt x="262" y="204"/>
                    <a:pt x="252" y="217"/>
                    <a:pt x="257" y="230"/>
                  </a:cubicBezTo>
                  <a:cubicBezTo>
                    <a:pt x="267" y="210"/>
                    <a:pt x="262" y="204"/>
                    <a:pt x="278" y="207"/>
                  </a:cubicBezTo>
                  <a:cubicBezTo>
                    <a:pt x="255" y="192"/>
                    <a:pt x="200" y="182"/>
                    <a:pt x="171" y="179"/>
                  </a:cubicBezTo>
                  <a:cubicBezTo>
                    <a:pt x="141" y="176"/>
                    <a:pt x="136" y="150"/>
                    <a:pt x="146" y="137"/>
                  </a:cubicBezTo>
                  <a:cubicBezTo>
                    <a:pt x="156" y="124"/>
                    <a:pt x="184" y="132"/>
                    <a:pt x="198" y="114"/>
                  </a:cubicBezTo>
                  <a:cubicBezTo>
                    <a:pt x="205" y="106"/>
                    <a:pt x="168" y="101"/>
                    <a:pt x="138" y="116"/>
                  </a:cubicBezTo>
                  <a:cubicBezTo>
                    <a:pt x="125" y="122"/>
                    <a:pt x="107" y="115"/>
                    <a:pt x="107" y="101"/>
                  </a:cubicBezTo>
                  <a:cubicBezTo>
                    <a:pt x="107" y="93"/>
                    <a:pt x="92" y="85"/>
                    <a:pt x="106" y="80"/>
                  </a:cubicBezTo>
                  <a:cubicBezTo>
                    <a:pt x="119" y="75"/>
                    <a:pt x="133" y="64"/>
                    <a:pt x="104" y="67"/>
                  </a:cubicBezTo>
                  <a:cubicBezTo>
                    <a:pt x="86" y="51"/>
                    <a:pt x="96" y="53"/>
                    <a:pt x="109" y="49"/>
                  </a:cubicBezTo>
                  <a:cubicBezTo>
                    <a:pt x="122" y="46"/>
                    <a:pt x="130" y="66"/>
                    <a:pt x="140" y="56"/>
                  </a:cubicBezTo>
                  <a:cubicBezTo>
                    <a:pt x="150" y="46"/>
                    <a:pt x="153" y="43"/>
                    <a:pt x="150" y="31"/>
                  </a:cubicBezTo>
                  <a:cubicBezTo>
                    <a:pt x="146" y="20"/>
                    <a:pt x="169" y="0"/>
                    <a:pt x="176" y="23"/>
                  </a:cubicBezTo>
                  <a:cubicBezTo>
                    <a:pt x="182" y="46"/>
                    <a:pt x="205" y="57"/>
                    <a:pt x="216" y="44"/>
                  </a:cubicBezTo>
                  <a:cubicBezTo>
                    <a:pt x="228" y="31"/>
                    <a:pt x="215" y="35"/>
                    <a:pt x="236" y="46"/>
                  </a:cubicBezTo>
                  <a:cubicBezTo>
                    <a:pt x="344" y="289"/>
                    <a:pt x="344" y="289"/>
                    <a:pt x="344" y="28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2" name="Freeform 23"/>
            <p:cNvSpPr>
              <a:spLocks/>
            </p:cNvSpPr>
            <p:nvPr userDrawn="1"/>
          </p:nvSpPr>
          <p:spPr bwMode="auto">
            <a:xfrm>
              <a:off x="-1545" y="-7213"/>
              <a:ext cx="1760" cy="1153"/>
            </a:xfrm>
            <a:custGeom>
              <a:avLst/>
              <a:gdLst>
                <a:gd name="T0" fmla="*/ 189 w 745"/>
                <a:gd name="T1" fmla="*/ 440 h 488"/>
                <a:gd name="T2" fmla="*/ 177 w 745"/>
                <a:gd name="T3" fmla="*/ 405 h 488"/>
                <a:gd name="T4" fmla="*/ 127 w 745"/>
                <a:gd name="T5" fmla="*/ 366 h 488"/>
                <a:gd name="T6" fmla="*/ 60 w 745"/>
                <a:gd name="T7" fmla="*/ 313 h 488"/>
                <a:gd name="T8" fmla="*/ 0 w 745"/>
                <a:gd name="T9" fmla="*/ 295 h 488"/>
                <a:gd name="T10" fmla="*/ 48 w 745"/>
                <a:gd name="T11" fmla="*/ 241 h 488"/>
                <a:gd name="T12" fmla="*/ 55 w 745"/>
                <a:gd name="T13" fmla="*/ 179 h 488"/>
                <a:gd name="T14" fmla="*/ 162 w 745"/>
                <a:gd name="T15" fmla="*/ 46 h 488"/>
                <a:gd name="T16" fmla="*/ 223 w 745"/>
                <a:gd name="T17" fmla="*/ 46 h 488"/>
                <a:gd name="T18" fmla="*/ 274 w 745"/>
                <a:gd name="T19" fmla="*/ 37 h 488"/>
                <a:gd name="T20" fmla="*/ 509 w 745"/>
                <a:gd name="T21" fmla="*/ 30 h 488"/>
                <a:gd name="T22" fmla="*/ 532 w 745"/>
                <a:gd name="T23" fmla="*/ 27 h 488"/>
                <a:gd name="T24" fmla="*/ 615 w 745"/>
                <a:gd name="T25" fmla="*/ 46 h 488"/>
                <a:gd name="T26" fmla="*/ 606 w 745"/>
                <a:gd name="T27" fmla="*/ 71 h 488"/>
                <a:gd name="T28" fmla="*/ 641 w 745"/>
                <a:gd name="T29" fmla="*/ 94 h 488"/>
                <a:gd name="T30" fmla="*/ 682 w 745"/>
                <a:gd name="T31" fmla="*/ 87 h 488"/>
                <a:gd name="T32" fmla="*/ 745 w 745"/>
                <a:gd name="T33" fmla="*/ 158 h 488"/>
                <a:gd name="T34" fmla="*/ 682 w 745"/>
                <a:gd name="T35" fmla="*/ 198 h 488"/>
                <a:gd name="T36" fmla="*/ 599 w 745"/>
                <a:gd name="T37" fmla="*/ 223 h 488"/>
                <a:gd name="T38" fmla="*/ 544 w 745"/>
                <a:gd name="T39" fmla="*/ 221 h 488"/>
                <a:gd name="T40" fmla="*/ 514 w 745"/>
                <a:gd name="T41" fmla="*/ 264 h 488"/>
                <a:gd name="T42" fmla="*/ 447 w 745"/>
                <a:gd name="T43" fmla="*/ 315 h 488"/>
                <a:gd name="T44" fmla="*/ 366 w 745"/>
                <a:gd name="T45" fmla="*/ 352 h 488"/>
                <a:gd name="T46" fmla="*/ 346 w 745"/>
                <a:gd name="T47" fmla="*/ 409 h 488"/>
                <a:gd name="T48" fmla="*/ 297 w 745"/>
                <a:gd name="T49" fmla="*/ 405 h 488"/>
                <a:gd name="T50" fmla="*/ 246 w 745"/>
                <a:gd name="T51" fmla="*/ 488 h 488"/>
                <a:gd name="T52" fmla="*/ 235 w 745"/>
                <a:gd name="T53" fmla="*/ 469 h 488"/>
                <a:gd name="T54" fmla="*/ 189 w 745"/>
                <a:gd name="T55" fmla="*/ 4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5" h="488">
                  <a:moveTo>
                    <a:pt x="189" y="440"/>
                  </a:moveTo>
                  <a:cubicBezTo>
                    <a:pt x="164" y="421"/>
                    <a:pt x="191" y="416"/>
                    <a:pt x="177" y="405"/>
                  </a:cubicBezTo>
                  <a:cubicBezTo>
                    <a:pt x="163" y="393"/>
                    <a:pt x="193" y="363"/>
                    <a:pt x="127" y="366"/>
                  </a:cubicBezTo>
                  <a:cubicBezTo>
                    <a:pt x="75" y="367"/>
                    <a:pt x="97" y="304"/>
                    <a:pt x="60" y="313"/>
                  </a:cubicBezTo>
                  <a:cubicBezTo>
                    <a:pt x="23" y="322"/>
                    <a:pt x="69" y="297"/>
                    <a:pt x="0" y="295"/>
                  </a:cubicBezTo>
                  <a:cubicBezTo>
                    <a:pt x="16" y="249"/>
                    <a:pt x="11" y="281"/>
                    <a:pt x="48" y="241"/>
                  </a:cubicBezTo>
                  <a:cubicBezTo>
                    <a:pt x="85" y="202"/>
                    <a:pt x="9" y="232"/>
                    <a:pt x="55" y="179"/>
                  </a:cubicBezTo>
                  <a:cubicBezTo>
                    <a:pt x="118" y="107"/>
                    <a:pt x="132" y="146"/>
                    <a:pt x="162" y="46"/>
                  </a:cubicBezTo>
                  <a:cubicBezTo>
                    <a:pt x="198" y="84"/>
                    <a:pt x="184" y="48"/>
                    <a:pt x="223" y="46"/>
                  </a:cubicBezTo>
                  <a:cubicBezTo>
                    <a:pt x="224" y="46"/>
                    <a:pt x="215" y="4"/>
                    <a:pt x="274" y="37"/>
                  </a:cubicBezTo>
                  <a:cubicBezTo>
                    <a:pt x="329" y="66"/>
                    <a:pt x="452" y="0"/>
                    <a:pt x="509" y="30"/>
                  </a:cubicBezTo>
                  <a:cubicBezTo>
                    <a:pt x="538" y="45"/>
                    <a:pt x="516" y="20"/>
                    <a:pt x="532" y="27"/>
                  </a:cubicBezTo>
                  <a:cubicBezTo>
                    <a:pt x="548" y="34"/>
                    <a:pt x="548" y="16"/>
                    <a:pt x="615" y="46"/>
                  </a:cubicBezTo>
                  <a:cubicBezTo>
                    <a:pt x="682" y="76"/>
                    <a:pt x="636" y="55"/>
                    <a:pt x="606" y="71"/>
                  </a:cubicBezTo>
                  <a:cubicBezTo>
                    <a:pt x="571" y="90"/>
                    <a:pt x="598" y="66"/>
                    <a:pt x="641" y="94"/>
                  </a:cubicBezTo>
                  <a:cubicBezTo>
                    <a:pt x="707" y="138"/>
                    <a:pt x="620" y="48"/>
                    <a:pt x="682" y="87"/>
                  </a:cubicBezTo>
                  <a:cubicBezTo>
                    <a:pt x="744" y="126"/>
                    <a:pt x="726" y="147"/>
                    <a:pt x="745" y="158"/>
                  </a:cubicBezTo>
                  <a:cubicBezTo>
                    <a:pt x="714" y="181"/>
                    <a:pt x="717" y="168"/>
                    <a:pt x="682" y="198"/>
                  </a:cubicBezTo>
                  <a:cubicBezTo>
                    <a:pt x="648" y="228"/>
                    <a:pt x="618" y="211"/>
                    <a:pt x="599" y="223"/>
                  </a:cubicBezTo>
                  <a:cubicBezTo>
                    <a:pt x="581" y="234"/>
                    <a:pt x="551" y="182"/>
                    <a:pt x="544" y="221"/>
                  </a:cubicBezTo>
                  <a:cubicBezTo>
                    <a:pt x="540" y="239"/>
                    <a:pt x="507" y="209"/>
                    <a:pt x="514" y="264"/>
                  </a:cubicBezTo>
                  <a:cubicBezTo>
                    <a:pt x="521" y="320"/>
                    <a:pt x="493" y="251"/>
                    <a:pt x="447" y="315"/>
                  </a:cubicBezTo>
                  <a:cubicBezTo>
                    <a:pt x="401" y="379"/>
                    <a:pt x="392" y="333"/>
                    <a:pt x="366" y="352"/>
                  </a:cubicBezTo>
                  <a:cubicBezTo>
                    <a:pt x="341" y="370"/>
                    <a:pt x="364" y="398"/>
                    <a:pt x="346" y="409"/>
                  </a:cubicBezTo>
                  <a:cubicBezTo>
                    <a:pt x="321" y="425"/>
                    <a:pt x="318" y="386"/>
                    <a:pt x="297" y="405"/>
                  </a:cubicBezTo>
                  <a:cubicBezTo>
                    <a:pt x="276" y="423"/>
                    <a:pt x="336" y="426"/>
                    <a:pt x="246" y="488"/>
                  </a:cubicBezTo>
                  <a:cubicBezTo>
                    <a:pt x="247" y="482"/>
                    <a:pt x="247" y="474"/>
                    <a:pt x="235" y="469"/>
                  </a:cubicBezTo>
                  <a:cubicBezTo>
                    <a:pt x="210" y="460"/>
                    <a:pt x="243" y="414"/>
                    <a:pt x="189" y="4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3" name="Freeform 24"/>
            <p:cNvSpPr>
              <a:spLocks/>
            </p:cNvSpPr>
            <p:nvPr userDrawn="1"/>
          </p:nvSpPr>
          <p:spPr bwMode="auto">
            <a:xfrm>
              <a:off x="-1767" y="-6523"/>
              <a:ext cx="678" cy="501"/>
            </a:xfrm>
            <a:custGeom>
              <a:avLst/>
              <a:gdLst>
                <a:gd name="T0" fmla="*/ 94 w 287"/>
                <a:gd name="T1" fmla="*/ 3 h 212"/>
                <a:gd name="T2" fmla="*/ 154 w 287"/>
                <a:gd name="T3" fmla="*/ 21 h 212"/>
                <a:gd name="T4" fmla="*/ 221 w 287"/>
                <a:gd name="T5" fmla="*/ 74 h 212"/>
                <a:gd name="T6" fmla="*/ 271 w 287"/>
                <a:gd name="T7" fmla="*/ 113 h 212"/>
                <a:gd name="T8" fmla="*/ 283 w 287"/>
                <a:gd name="T9" fmla="*/ 148 h 212"/>
                <a:gd name="T10" fmla="*/ 87 w 287"/>
                <a:gd name="T11" fmla="*/ 134 h 212"/>
                <a:gd name="T12" fmla="*/ 0 w 287"/>
                <a:gd name="T13" fmla="*/ 102 h 212"/>
                <a:gd name="T14" fmla="*/ 64 w 287"/>
                <a:gd name="T15" fmla="*/ 32 h 212"/>
                <a:gd name="T16" fmla="*/ 94 w 287"/>
                <a:gd name="T17"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12">
                  <a:moveTo>
                    <a:pt x="94" y="3"/>
                  </a:moveTo>
                  <a:cubicBezTo>
                    <a:pt x="163" y="5"/>
                    <a:pt x="117" y="30"/>
                    <a:pt x="154" y="21"/>
                  </a:cubicBezTo>
                  <a:cubicBezTo>
                    <a:pt x="191" y="12"/>
                    <a:pt x="169" y="75"/>
                    <a:pt x="221" y="74"/>
                  </a:cubicBezTo>
                  <a:cubicBezTo>
                    <a:pt x="287" y="71"/>
                    <a:pt x="257" y="101"/>
                    <a:pt x="271" y="113"/>
                  </a:cubicBezTo>
                  <a:cubicBezTo>
                    <a:pt x="285" y="124"/>
                    <a:pt x="258" y="129"/>
                    <a:pt x="283" y="148"/>
                  </a:cubicBezTo>
                  <a:cubicBezTo>
                    <a:pt x="147" y="212"/>
                    <a:pt x="158" y="145"/>
                    <a:pt x="87" y="134"/>
                  </a:cubicBezTo>
                  <a:cubicBezTo>
                    <a:pt x="16" y="122"/>
                    <a:pt x="51" y="116"/>
                    <a:pt x="0" y="102"/>
                  </a:cubicBezTo>
                  <a:cubicBezTo>
                    <a:pt x="22" y="39"/>
                    <a:pt x="52" y="64"/>
                    <a:pt x="64" y="32"/>
                  </a:cubicBezTo>
                  <a:cubicBezTo>
                    <a:pt x="75" y="0"/>
                    <a:pt x="77" y="4"/>
                    <a:pt x="94"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4" name="Freeform 25"/>
            <p:cNvSpPr>
              <a:spLocks/>
            </p:cNvSpPr>
            <p:nvPr userDrawn="1"/>
          </p:nvSpPr>
          <p:spPr bwMode="auto">
            <a:xfrm>
              <a:off x="-1120" y="-6840"/>
              <a:ext cx="1382" cy="1699"/>
            </a:xfrm>
            <a:custGeom>
              <a:avLst/>
              <a:gdLst>
                <a:gd name="T0" fmla="*/ 66 w 585"/>
                <a:gd name="T1" fmla="*/ 330 h 719"/>
                <a:gd name="T2" fmla="*/ 117 w 585"/>
                <a:gd name="T3" fmla="*/ 247 h 719"/>
                <a:gd name="T4" fmla="*/ 166 w 585"/>
                <a:gd name="T5" fmla="*/ 251 h 719"/>
                <a:gd name="T6" fmla="*/ 186 w 585"/>
                <a:gd name="T7" fmla="*/ 194 h 719"/>
                <a:gd name="T8" fmla="*/ 267 w 585"/>
                <a:gd name="T9" fmla="*/ 157 h 719"/>
                <a:gd name="T10" fmla="*/ 334 w 585"/>
                <a:gd name="T11" fmla="*/ 106 h 719"/>
                <a:gd name="T12" fmla="*/ 364 w 585"/>
                <a:gd name="T13" fmla="*/ 63 h 719"/>
                <a:gd name="T14" fmla="*/ 419 w 585"/>
                <a:gd name="T15" fmla="*/ 65 h 719"/>
                <a:gd name="T16" fmla="*/ 502 w 585"/>
                <a:gd name="T17" fmla="*/ 40 h 719"/>
                <a:gd name="T18" fmla="*/ 565 w 585"/>
                <a:gd name="T19" fmla="*/ 0 h 719"/>
                <a:gd name="T20" fmla="*/ 550 w 585"/>
                <a:gd name="T21" fmla="*/ 58 h 719"/>
                <a:gd name="T22" fmla="*/ 518 w 585"/>
                <a:gd name="T23" fmla="*/ 169 h 719"/>
                <a:gd name="T24" fmla="*/ 511 w 585"/>
                <a:gd name="T25" fmla="*/ 258 h 719"/>
                <a:gd name="T26" fmla="*/ 502 w 585"/>
                <a:gd name="T27" fmla="*/ 357 h 719"/>
                <a:gd name="T28" fmla="*/ 481 w 585"/>
                <a:gd name="T29" fmla="*/ 396 h 719"/>
                <a:gd name="T30" fmla="*/ 491 w 585"/>
                <a:gd name="T31" fmla="*/ 417 h 719"/>
                <a:gd name="T32" fmla="*/ 484 w 585"/>
                <a:gd name="T33" fmla="*/ 454 h 719"/>
                <a:gd name="T34" fmla="*/ 484 w 585"/>
                <a:gd name="T35" fmla="*/ 495 h 719"/>
                <a:gd name="T36" fmla="*/ 477 w 585"/>
                <a:gd name="T37" fmla="*/ 562 h 719"/>
                <a:gd name="T38" fmla="*/ 476 w 585"/>
                <a:gd name="T39" fmla="*/ 689 h 719"/>
                <a:gd name="T40" fmla="*/ 405 w 585"/>
                <a:gd name="T41" fmla="*/ 703 h 719"/>
                <a:gd name="T42" fmla="*/ 290 w 585"/>
                <a:gd name="T43" fmla="*/ 675 h 719"/>
                <a:gd name="T44" fmla="*/ 202 w 585"/>
                <a:gd name="T45" fmla="*/ 677 h 719"/>
                <a:gd name="T46" fmla="*/ 147 w 585"/>
                <a:gd name="T47" fmla="*/ 585 h 719"/>
                <a:gd name="T48" fmla="*/ 46 w 585"/>
                <a:gd name="T49" fmla="*/ 369 h 719"/>
                <a:gd name="T50" fmla="*/ 66 w 585"/>
                <a:gd name="T51" fmla="*/ 33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5" h="719">
                  <a:moveTo>
                    <a:pt x="66" y="330"/>
                  </a:moveTo>
                  <a:cubicBezTo>
                    <a:pt x="156" y="268"/>
                    <a:pt x="96" y="265"/>
                    <a:pt x="117" y="247"/>
                  </a:cubicBezTo>
                  <a:cubicBezTo>
                    <a:pt x="138" y="228"/>
                    <a:pt x="141" y="267"/>
                    <a:pt x="166" y="251"/>
                  </a:cubicBezTo>
                  <a:cubicBezTo>
                    <a:pt x="184" y="240"/>
                    <a:pt x="161" y="212"/>
                    <a:pt x="186" y="194"/>
                  </a:cubicBezTo>
                  <a:cubicBezTo>
                    <a:pt x="212" y="175"/>
                    <a:pt x="221" y="221"/>
                    <a:pt x="267" y="157"/>
                  </a:cubicBezTo>
                  <a:cubicBezTo>
                    <a:pt x="313" y="93"/>
                    <a:pt x="341" y="162"/>
                    <a:pt x="334" y="106"/>
                  </a:cubicBezTo>
                  <a:cubicBezTo>
                    <a:pt x="327" y="51"/>
                    <a:pt x="360" y="81"/>
                    <a:pt x="364" y="63"/>
                  </a:cubicBezTo>
                  <a:cubicBezTo>
                    <a:pt x="371" y="24"/>
                    <a:pt x="401" y="76"/>
                    <a:pt x="419" y="65"/>
                  </a:cubicBezTo>
                  <a:cubicBezTo>
                    <a:pt x="438" y="53"/>
                    <a:pt x="468" y="70"/>
                    <a:pt x="502" y="40"/>
                  </a:cubicBezTo>
                  <a:cubicBezTo>
                    <a:pt x="537" y="10"/>
                    <a:pt x="534" y="23"/>
                    <a:pt x="565" y="0"/>
                  </a:cubicBezTo>
                  <a:cubicBezTo>
                    <a:pt x="585" y="12"/>
                    <a:pt x="509" y="44"/>
                    <a:pt x="550" y="58"/>
                  </a:cubicBezTo>
                  <a:cubicBezTo>
                    <a:pt x="578" y="67"/>
                    <a:pt x="550" y="166"/>
                    <a:pt x="518" y="169"/>
                  </a:cubicBezTo>
                  <a:cubicBezTo>
                    <a:pt x="543" y="180"/>
                    <a:pt x="525" y="198"/>
                    <a:pt x="511" y="258"/>
                  </a:cubicBezTo>
                  <a:cubicBezTo>
                    <a:pt x="497" y="318"/>
                    <a:pt x="502" y="330"/>
                    <a:pt x="502" y="357"/>
                  </a:cubicBezTo>
                  <a:cubicBezTo>
                    <a:pt x="502" y="385"/>
                    <a:pt x="465" y="408"/>
                    <a:pt x="481" y="396"/>
                  </a:cubicBezTo>
                  <a:cubicBezTo>
                    <a:pt x="497" y="385"/>
                    <a:pt x="493" y="396"/>
                    <a:pt x="491" y="417"/>
                  </a:cubicBezTo>
                  <a:cubicBezTo>
                    <a:pt x="488" y="438"/>
                    <a:pt x="495" y="472"/>
                    <a:pt x="484" y="454"/>
                  </a:cubicBezTo>
                  <a:cubicBezTo>
                    <a:pt x="472" y="436"/>
                    <a:pt x="465" y="500"/>
                    <a:pt x="484" y="495"/>
                  </a:cubicBezTo>
                  <a:cubicBezTo>
                    <a:pt x="493" y="493"/>
                    <a:pt x="501" y="549"/>
                    <a:pt x="477" y="562"/>
                  </a:cubicBezTo>
                  <a:cubicBezTo>
                    <a:pt x="442" y="581"/>
                    <a:pt x="468" y="664"/>
                    <a:pt x="476" y="689"/>
                  </a:cubicBezTo>
                  <a:cubicBezTo>
                    <a:pt x="424" y="716"/>
                    <a:pt x="431" y="687"/>
                    <a:pt x="405" y="703"/>
                  </a:cubicBezTo>
                  <a:cubicBezTo>
                    <a:pt x="380" y="719"/>
                    <a:pt x="334" y="650"/>
                    <a:pt x="290" y="675"/>
                  </a:cubicBezTo>
                  <a:cubicBezTo>
                    <a:pt x="261" y="691"/>
                    <a:pt x="228" y="643"/>
                    <a:pt x="202" y="677"/>
                  </a:cubicBezTo>
                  <a:cubicBezTo>
                    <a:pt x="161" y="631"/>
                    <a:pt x="216" y="636"/>
                    <a:pt x="147" y="585"/>
                  </a:cubicBezTo>
                  <a:cubicBezTo>
                    <a:pt x="78" y="535"/>
                    <a:pt x="92" y="420"/>
                    <a:pt x="46" y="369"/>
                  </a:cubicBezTo>
                  <a:cubicBezTo>
                    <a:pt x="0" y="318"/>
                    <a:pt x="57" y="314"/>
                    <a:pt x="66" y="3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5" name="Freeform 26"/>
            <p:cNvSpPr>
              <a:spLocks/>
            </p:cNvSpPr>
            <p:nvPr userDrawn="1"/>
          </p:nvSpPr>
          <p:spPr bwMode="auto">
            <a:xfrm>
              <a:off x="-2228" y="-7796"/>
              <a:ext cx="1066" cy="1514"/>
            </a:xfrm>
            <a:custGeom>
              <a:avLst/>
              <a:gdLst>
                <a:gd name="T0" fmla="*/ 195 w 451"/>
                <a:gd name="T1" fmla="*/ 641 h 641"/>
                <a:gd name="T2" fmla="*/ 259 w 451"/>
                <a:gd name="T3" fmla="*/ 571 h 641"/>
                <a:gd name="T4" fmla="*/ 289 w 451"/>
                <a:gd name="T5" fmla="*/ 542 h 641"/>
                <a:gd name="T6" fmla="*/ 337 w 451"/>
                <a:gd name="T7" fmla="*/ 488 h 641"/>
                <a:gd name="T8" fmla="*/ 344 w 451"/>
                <a:gd name="T9" fmla="*/ 426 h 641"/>
                <a:gd name="T10" fmla="*/ 451 w 451"/>
                <a:gd name="T11" fmla="*/ 293 h 641"/>
                <a:gd name="T12" fmla="*/ 416 w 451"/>
                <a:gd name="T13" fmla="*/ 274 h 641"/>
                <a:gd name="T14" fmla="*/ 362 w 451"/>
                <a:gd name="T15" fmla="*/ 274 h 641"/>
                <a:gd name="T16" fmla="*/ 391 w 451"/>
                <a:gd name="T17" fmla="*/ 0 h 641"/>
                <a:gd name="T18" fmla="*/ 203 w 451"/>
                <a:gd name="T19" fmla="*/ 0 h 641"/>
                <a:gd name="T20" fmla="*/ 224 w 451"/>
                <a:gd name="T21" fmla="*/ 88 h 641"/>
                <a:gd name="T22" fmla="*/ 164 w 451"/>
                <a:gd name="T23" fmla="*/ 143 h 641"/>
                <a:gd name="T24" fmla="*/ 220 w 451"/>
                <a:gd name="T25" fmla="*/ 203 h 641"/>
                <a:gd name="T26" fmla="*/ 240 w 451"/>
                <a:gd name="T27" fmla="*/ 274 h 641"/>
                <a:gd name="T28" fmla="*/ 0 w 451"/>
                <a:gd name="T29" fmla="*/ 498 h 641"/>
                <a:gd name="T30" fmla="*/ 195 w 451"/>
                <a:gd name="T31"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1" h="641">
                  <a:moveTo>
                    <a:pt x="195" y="641"/>
                  </a:moveTo>
                  <a:cubicBezTo>
                    <a:pt x="217" y="578"/>
                    <a:pt x="247" y="603"/>
                    <a:pt x="259" y="571"/>
                  </a:cubicBezTo>
                  <a:cubicBezTo>
                    <a:pt x="270" y="539"/>
                    <a:pt x="272" y="543"/>
                    <a:pt x="289" y="542"/>
                  </a:cubicBezTo>
                  <a:cubicBezTo>
                    <a:pt x="305" y="496"/>
                    <a:pt x="300" y="528"/>
                    <a:pt x="337" y="488"/>
                  </a:cubicBezTo>
                  <a:cubicBezTo>
                    <a:pt x="374" y="449"/>
                    <a:pt x="298" y="479"/>
                    <a:pt x="344" y="426"/>
                  </a:cubicBezTo>
                  <a:cubicBezTo>
                    <a:pt x="407" y="354"/>
                    <a:pt x="421" y="393"/>
                    <a:pt x="451" y="293"/>
                  </a:cubicBezTo>
                  <a:cubicBezTo>
                    <a:pt x="416" y="256"/>
                    <a:pt x="413" y="309"/>
                    <a:pt x="416" y="274"/>
                  </a:cubicBezTo>
                  <a:cubicBezTo>
                    <a:pt x="362" y="274"/>
                    <a:pt x="362" y="274"/>
                    <a:pt x="362" y="274"/>
                  </a:cubicBezTo>
                  <a:cubicBezTo>
                    <a:pt x="391" y="0"/>
                    <a:pt x="391" y="0"/>
                    <a:pt x="391" y="0"/>
                  </a:cubicBezTo>
                  <a:cubicBezTo>
                    <a:pt x="203" y="0"/>
                    <a:pt x="203" y="0"/>
                    <a:pt x="203" y="0"/>
                  </a:cubicBezTo>
                  <a:cubicBezTo>
                    <a:pt x="185" y="44"/>
                    <a:pt x="224" y="56"/>
                    <a:pt x="224" y="88"/>
                  </a:cubicBezTo>
                  <a:cubicBezTo>
                    <a:pt x="224" y="120"/>
                    <a:pt x="164" y="109"/>
                    <a:pt x="164" y="143"/>
                  </a:cubicBezTo>
                  <a:cubicBezTo>
                    <a:pt x="164" y="178"/>
                    <a:pt x="224" y="159"/>
                    <a:pt x="220" y="203"/>
                  </a:cubicBezTo>
                  <a:cubicBezTo>
                    <a:pt x="215" y="247"/>
                    <a:pt x="245" y="215"/>
                    <a:pt x="240" y="274"/>
                  </a:cubicBezTo>
                  <a:cubicBezTo>
                    <a:pt x="112" y="257"/>
                    <a:pt x="40" y="228"/>
                    <a:pt x="0" y="498"/>
                  </a:cubicBezTo>
                  <a:cubicBezTo>
                    <a:pt x="77" y="631"/>
                    <a:pt x="86" y="613"/>
                    <a:pt x="195" y="64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6" name="Freeform 27"/>
            <p:cNvSpPr>
              <a:spLocks/>
            </p:cNvSpPr>
            <p:nvPr userDrawn="1"/>
          </p:nvSpPr>
          <p:spPr bwMode="auto">
            <a:xfrm>
              <a:off x="-7389" y="-13057"/>
              <a:ext cx="7004" cy="6437"/>
            </a:xfrm>
            <a:custGeom>
              <a:avLst/>
              <a:gdLst>
                <a:gd name="T0" fmla="*/ 1868 w 2965"/>
                <a:gd name="T1" fmla="*/ 1125 h 2725"/>
                <a:gd name="T2" fmla="*/ 1787 w 2965"/>
                <a:gd name="T3" fmla="*/ 1693 h 2725"/>
                <a:gd name="T4" fmla="*/ 1879 w 2965"/>
                <a:gd name="T5" fmla="*/ 2018 h 2725"/>
                <a:gd name="T6" fmla="*/ 1985 w 2965"/>
                <a:gd name="T7" fmla="*/ 2115 h 2725"/>
                <a:gd name="T8" fmla="*/ 2234 w 2965"/>
                <a:gd name="T9" fmla="*/ 2078 h 2725"/>
                <a:gd name="T10" fmla="*/ 2368 w 2965"/>
                <a:gd name="T11" fmla="*/ 2046 h 2725"/>
                <a:gd name="T12" fmla="*/ 2437 w 2965"/>
                <a:gd name="T13" fmla="*/ 1993 h 2725"/>
                <a:gd name="T14" fmla="*/ 2506 w 2965"/>
                <a:gd name="T15" fmla="*/ 1735 h 2725"/>
                <a:gd name="T16" fmla="*/ 2824 w 2965"/>
                <a:gd name="T17" fmla="*/ 1638 h 2725"/>
                <a:gd name="T18" fmla="*/ 2946 w 2965"/>
                <a:gd name="T19" fmla="*/ 1700 h 2725"/>
                <a:gd name="T20" fmla="*/ 2845 w 2965"/>
                <a:gd name="T21" fmla="*/ 1884 h 2725"/>
                <a:gd name="T22" fmla="*/ 2840 w 2965"/>
                <a:gd name="T23" fmla="*/ 1947 h 2725"/>
                <a:gd name="T24" fmla="*/ 2746 w 2965"/>
                <a:gd name="T25" fmla="*/ 2207 h 2725"/>
                <a:gd name="T26" fmla="*/ 2705 w 2965"/>
                <a:gd name="T27" fmla="*/ 2145 h 2725"/>
                <a:gd name="T28" fmla="*/ 2388 w 2965"/>
                <a:gd name="T29" fmla="*/ 2227 h 2725"/>
                <a:gd name="T30" fmla="*/ 2349 w 2965"/>
                <a:gd name="T31" fmla="*/ 2370 h 2725"/>
                <a:gd name="T32" fmla="*/ 2425 w 2965"/>
                <a:gd name="T33" fmla="*/ 2501 h 2725"/>
                <a:gd name="T34" fmla="*/ 2093 w 2965"/>
                <a:gd name="T35" fmla="*/ 2596 h 2725"/>
                <a:gd name="T36" fmla="*/ 1962 w 2965"/>
                <a:gd name="T37" fmla="*/ 2481 h 2725"/>
                <a:gd name="T38" fmla="*/ 1907 w 2965"/>
                <a:gd name="T39" fmla="*/ 2517 h 2725"/>
                <a:gd name="T40" fmla="*/ 1684 w 2965"/>
                <a:gd name="T41" fmla="*/ 2541 h 2725"/>
                <a:gd name="T42" fmla="*/ 1496 w 2965"/>
                <a:gd name="T43" fmla="*/ 2453 h 2725"/>
                <a:gd name="T44" fmla="*/ 1201 w 2965"/>
                <a:gd name="T45" fmla="*/ 2260 h 2725"/>
                <a:gd name="T46" fmla="*/ 999 w 2965"/>
                <a:gd name="T47" fmla="*/ 2133 h 2725"/>
                <a:gd name="T48" fmla="*/ 893 w 2965"/>
                <a:gd name="T49" fmla="*/ 2025 h 2725"/>
                <a:gd name="T50" fmla="*/ 830 w 2965"/>
                <a:gd name="T51" fmla="*/ 1861 h 2725"/>
                <a:gd name="T52" fmla="*/ 893 w 2965"/>
                <a:gd name="T53" fmla="*/ 1721 h 2725"/>
                <a:gd name="T54" fmla="*/ 845 w 2965"/>
                <a:gd name="T55" fmla="*/ 1494 h 2725"/>
                <a:gd name="T56" fmla="*/ 715 w 2965"/>
                <a:gd name="T57" fmla="*/ 1169 h 2725"/>
                <a:gd name="T58" fmla="*/ 625 w 2965"/>
                <a:gd name="T59" fmla="*/ 1076 h 2725"/>
                <a:gd name="T60" fmla="*/ 623 w 2965"/>
                <a:gd name="T61" fmla="*/ 948 h 2725"/>
                <a:gd name="T62" fmla="*/ 544 w 2965"/>
                <a:gd name="T63" fmla="*/ 828 h 2725"/>
                <a:gd name="T64" fmla="*/ 487 w 2965"/>
                <a:gd name="T65" fmla="*/ 699 h 2725"/>
                <a:gd name="T66" fmla="*/ 422 w 2965"/>
                <a:gd name="T67" fmla="*/ 582 h 2725"/>
                <a:gd name="T68" fmla="*/ 395 w 2965"/>
                <a:gd name="T69" fmla="*/ 358 h 2725"/>
                <a:gd name="T70" fmla="*/ 302 w 2965"/>
                <a:gd name="T71" fmla="*/ 167 h 2725"/>
                <a:gd name="T72" fmla="*/ 247 w 2965"/>
                <a:gd name="T73" fmla="*/ 285 h 2725"/>
                <a:gd name="T74" fmla="*/ 330 w 2965"/>
                <a:gd name="T75" fmla="*/ 658 h 2725"/>
                <a:gd name="T76" fmla="*/ 362 w 2965"/>
                <a:gd name="T77" fmla="*/ 810 h 2725"/>
                <a:gd name="T78" fmla="*/ 397 w 2965"/>
                <a:gd name="T79" fmla="*/ 961 h 2725"/>
                <a:gd name="T80" fmla="*/ 402 w 2965"/>
                <a:gd name="T81" fmla="*/ 991 h 2725"/>
                <a:gd name="T82" fmla="*/ 432 w 2965"/>
                <a:gd name="T83" fmla="*/ 1079 h 2725"/>
                <a:gd name="T84" fmla="*/ 450 w 2965"/>
                <a:gd name="T85" fmla="*/ 1254 h 2725"/>
                <a:gd name="T86" fmla="*/ 501 w 2965"/>
                <a:gd name="T87" fmla="*/ 1362 h 2725"/>
                <a:gd name="T88" fmla="*/ 353 w 2965"/>
                <a:gd name="T89" fmla="*/ 1325 h 2725"/>
                <a:gd name="T90" fmla="*/ 261 w 2965"/>
                <a:gd name="T91" fmla="*/ 1182 h 2725"/>
                <a:gd name="T92" fmla="*/ 206 w 2965"/>
                <a:gd name="T93" fmla="*/ 869 h 2725"/>
                <a:gd name="T94" fmla="*/ 83 w 2965"/>
                <a:gd name="T95" fmla="*/ 789 h 2725"/>
                <a:gd name="T96" fmla="*/ 95 w 2965"/>
                <a:gd name="T97" fmla="*/ 711 h 2725"/>
                <a:gd name="T98" fmla="*/ 164 w 2965"/>
                <a:gd name="T99" fmla="*/ 699 h 2725"/>
                <a:gd name="T100" fmla="*/ 134 w 2965"/>
                <a:gd name="T101" fmla="*/ 526 h 2725"/>
                <a:gd name="T102" fmla="*/ 44 w 2965"/>
                <a:gd name="T103" fmla="*/ 333 h 2725"/>
                <a:gd name="T104" fmla="*/ 37 w 2965"/>
                <a:gd name="T105" fmla="*/ 153 h 2725"/>
                <a:gd name="T106" fmla="*/ 49 w 2965"/>
                <a:gd name="T107" fmla="*/ 1 h 2725"/>
                <a:gd name="T108" fmla="*/ 295 w 2965"/>
                <a:gd name="T109" fmla="*/ 26 h 2725"/>
                <a:gd name="T110" fmla="*/ 910 w 2965"/>
                <a:gd name="T111" fmla="*/ 195 h 2725"/>
                <a:gd name="T112" fmla="*/ 1122 w 2965"/>
                <a:gd name="T113" fmla="*/ 136 h 2725"/>
                <a:gd name="T114" fmla="*/ 1229 w 2965"/>
                <a:gd name="T115" fmla="*/ 269 h 2725"/>
                <a:gd name="T116" fmla="*/ 1395 w 2965"/>
                <a:gd name="T117" fmla="*/ 448 h 2725"/>
                <a:gd name="T118" fmla="*/ 1543 w 2965"/>
                <a:gd name="T119" fmla="*/ 420 h 2725"/>
                <a:gd name="T120" fmla="*/ 1725 w 2965"/>
                <a:gd name="T121" fmla="*/ 865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5" h="2725">
                  <a:moveTo>
                    <a:pt x="1915" y="992"/>
                  </a:moveTo>
                  <a:cubicBezTo>
                    <a:pt x="1914" y="1023"/>
                    <a:pt x="1921" y="1051"/>
                    <a:pt x="1868" y="1125"/>
                  </a:cubicBezTo>
                  <a:cubicBezTo>
                    <a:pt x="1797" y="1223"/>
                    <a:pt x="1835" y="1408"/>
                    <a:pt x="1780" y="1496"/>
                  </a:cubicBezTo>
                  <a:cubicBezTo>
                    <a:pt x="1725" y="1583"/>
                    <a:pt x="1819" y="1638"/>
                    <a:pt x="1787" y="1693"/>
                  </a:cubicBezTo>
                  <a:cubicBezTo>
                    <a:pt x="1755" y="1749"/>
                    <a:pt x="1817" y="1852"/>
                    <a:pt x="1847" y="1926"/>
                  </a:cubicBezTo>
                  <a:cubicBezTo>
                    <a:pt x="1877" y="2000"/>
                    <a:pt x="1842" y="2004"/>
                    <a:pt x="1879" y="2018"/>
                  </a:cubicBezTo>
                  <a:cubicBezTo>
                    <a:pt x="1916" y="2032"/>
                    <a:pt x="1863" y="2099"/>
                    <a:pt x="1927" y="2094"/>
                  </a:cubicBezTo>
                  <a:cubicBezTo>
                    <a:pt x="1966" y="2091"/>
                    <a:pt x="1962" y="2110"/>
                    <a:pt x="1985" y="2115"/>
                  </a:cubicBezTo>
                  <a:cubicBezTo>
                    <a:pt x="2008" y="2119"/>
                    <a:pt x="2036" y="2172"/>
                    <a:pt x="2089" y="2126"/>
                  </a:cubicBezTo>
                  <a:cubicBezTo>
                    <a:pt x="2142" y="2080"/>
                    <a:pt x="2176" y="2110"/>
                    <a:pt x="2234" y="2078"/>
                  </a:cubicBezTo>
                  <a:cubicBezTo>
                    <a:pt x="2292" y="2046"/>
                    <a:pt x="2306" y="2069"/>
                    <a:pt x="2340" y="2043"/>
                  </a:cubicBezTo>
                  <a:cubicBezTo>
                    <a:pt x="2375" y="2018"/>
                    <a:pt x="2400" y="2034"/>
                    <a:pt x="2368" y="2046"/>
                  </a:cubicBezTo>
                  <a:cubicBezTo>
                    <a:pt x="2335" y="2057"/>
                    <a:pt x="2334" y="2088"/>
                    <a:pt x="2386" y="2057"/>
                  </a:cubicBezTo>
                  <a:cubicBezTo>
                    <a:pt x="2458" y="2016"/>
                    <a:pt x="2349" y="2032"/>
                    <a:pt x="2437" y="1993"/>
                  </a:cubicBezTo>
                  <a:cubicBezTo>
                    <a:pt x="2474" y="1976"/>
                    <a:pt x="2437" y="1894"/>
                    <a:pt x="2492" y="1880"/>
                  </a:cubicBezTo>
                  <a:cubicBezTo>
                    <a:pt x="2515" y="1874"/>
                    <a:pt x="2504" y="1808"/>
                    <a:pt x="2506" y="1735"/>
                  </a:cubicBezTo>
                  <a:cubicBezTo>
                    <a:pt x="2508" y="1664"/>
                    <a:pt x="2673" y="1640"/>
                    <a:pt x="2686" y="1650"/>
                  </a:cubicBezTo>
                  <a:cubicBezTo>
                    <a:pt x="2711" y="1668"/>
                    <a:pt x="2753" y="1624"/>
                    <a:pt x="2824" y="1638"/>
                  </a:cubicBezTo>
                  <a:cubicBezTo>
                    <a:pt x="2896" y="1652"/>
                    <a:pt x="2879" y="1604"/>
                    <a:pt x="2907" y="1652"/>
                  </a:cubicBezTo>
                  <a:cubicBezTo>
                    <a:pt x="2935" y="1700"/>
                    <a:pt x="2928" y="1650"/>
                    <a:pt x="2946" y="1700"/>
                  </a:cubicBezTo>
                  <a:cubicBezTo>
                    <a:pt x="2965" y="1751"/>
                    <a:pt x="2912" y="1769"/>
                    <a:pt x="2893" y="1808"/>
                  </a:cubicBezTo>
                  <a:cubicBezTo>
                    <a:pt x="2875" y="1848"/>
                    <a:pt x="2891" y="1887"/>
                    <a:pt x="2845" y="1884"/>
                  </a:cubicBezTo>
                  <a:cubicBezTo>
                    <a:pt x="2822" y="1883"/>
                    <a:pt x="2836" y="1903"/>
                    <a:pt x="2845" y="1898"/>
                  </a:cubicBezTo>
                  <a:cubicBezTo>
                    <a:pt x="2854" y="1894"/>
                    <a:pt x="2884" y="1896"/>
                    <a:pt x="2840" y="1947"/>
                  </a:cubicBezTo>
                  <a:cubicBezTo>
                    <a:pt x="2796" y="1997"/>
                    <a:pt x="2794" y="2096"/>
                    <a:pt x="2773" y="2112"/>
                  </a:cubicBezTo>
                  <a:cubicBezTo>
                    <a:pt x="2753" y="2128"/>
                    <a:pt x="2780" y="2197"/>
                    <a:pt x="2746" y="2207"/>
                  </a:cubicBezTo>
                  <a:cubicBezTo>
                    <a:pt x="2760" y="2128"/>
                    <a:pt x="2730" y="2154"/>
                    <a:pt x="2737" y="2092"/>
                  </a:cubicBezTo>
                  <a:cubicBezTo>
                    <a:pt x="2726" y="2124"/>
                    <a:pt x="2700" y="2129"/>
                    <a:pt x="2705" y="2145"/>
                  </a:cubicBezTo>
                  <a:cubicBezTo>
                    <a:pt x="2588" y="2308"/>
                    <a:pt x="2637" y="2139"/>
                    <a:pt x="2576" y="2227"/>
                  </a:cubicBezTo>
                  <a:cubicBezTo>
                    <a:pt x="2388" y="2227"/>
                    <a:pt x="2388" y="2227"/>
                    <a:pt x="2388" y="2227"/>
                  </a:cubicBezTo>
                  <a:cubicBezTo>
                    <a:pt x="2370" y="2271"/>
                    <a:pt x="2409" y="2283"/>
                    <a:pt x="2409" y="2315"/>
                  </a:cubicBezTo>
                  <a:cubicBezTo>
                    <a:pt x="2409" y="2347"/>
                    <a:pt x="2349" y="2336"/>
                    <a:pt x="2349" y="2370"/>
                  </a:cubicBezTo>
                  <a:cubicBezTo>
                    <a:pt x="2349" y="2405"/>
                    <a:pt x="2409" y="2386"/>
                    <a:pt x="2405" y="2430"/>
                  </a:cubicBezTo>
                  <a:cubicBezTo>
                    <a:pt x="2400" y="2474"/>
                    <a:pt x="2430" y="2442"/>
                    <a:pt x="2425" y="2501"/>
                  </a:cubicBezTo>
                  <a:cubicBezTo>
                    <a:pt x="2297" y="2484"/>
                    <a:pt x="2225" y="2455"/>
                    <a:pt x="2185" y="2725"/>
                  </a:cubicBezTo>
                  <a:cubicBezTo>
                    <a:pt x="2170" y="2699"/>
                    <a:pt x="2179" y="2685"/>
                    <a:pt x="2093" y="2596"/>
                  </a:cubicBezTo>
                  <a:cubicBezTo>
                    <a:pt x="2001" y="2498"/>
                    <a:pt x="1979" y="2537"/>
                    <a:pt x="1953" y="2511"/>
                  </a:cubicBezTo>
                  <a:cubicBezTo>
                    <a:pt x="1990" y="2506"/>
                    <a:pt x="1990" y="2465"/>
                    <a:pt x="1962" y="2481"/>
                  </a:cubicBezTo>
                  <a:cubicBezTo>
                    <a:pt x="1934" y="2497"/>
                    <a:pt x="1930" y="2469"/>
                    <a:pt x="1909" y="2492"/>
                  </a:cubicBezTo>
                  <a:cubicBezTo>
                    <a:pt x="1888" y="2515"/>
                    <a:pt x="1967" y="2511"/>
                    <a:pt x="1907" y="2517"/>
                  </a:cubicBezTo>
                  <a:cubicBezTo>
                    <a:pt x="1847" y="2524"/>
                    <a:pt x="1881" y="2550"/>
                    <a:pt x="1819" y="2550"/>
                  </a:cubicBezTo>
                  <a:cubicBezTo>
                    <a:pt x="1757" y="2550"/>
                    <a:pt x="1767" y="2620"/>
                    <a:pt x="1684" y="2541"/>
                  </a:cubicBezTo>
                  <a:cubicBezTo>
                    <a:pt x="1660" y="2563"/>
                    <a:pt x="1603" y="2547"/>
                    <a:pt x="1579" y="2515"/>
                  </a:cubicBezTo>
                  <a:cubicBezTo>
                    <a:pt x="1556" y="2483"/>
                    <a:pt x="1533" y="2508"/>
                    <a:pt x="1496" y="2453"/>
                  </a:cubicBezTo>
                  <a:cubicBezTo>
                    <a:pt x="1465" y="2406"/>
                    <a:pt x="1434" y="2455"/>
                    <a:pt x="1390" y="2389"/>
                  </a:cubicBezTo>
                  <a:cubicBezTo>
                    <a:pt x="1351" y="2329"/>
                    <a:pt x="1247" y="2359"/>
                    <a:pt x="1201" y="2260"/>
                  </a:cubicBezTo>
                  <a:cubicBezTo>
                    <a:pt x="1174" y="2200"/>
                    <a:pt x="1204" y="2244"/>
                    <a:pt x="1114" y="2211"/>
                  </a:cubicBezTo>
                  <a:cubicBezTo>
                    <a:pt x="962" y="2156"/>
                    <a:pt x="1042" y="2147"/>
                    <a:pt x="999" y="2133"/>
                  </a:cubicBezTo>
                  <a:cubicBezTo>
                    <a:pt x="955" y="2119"/>
                    <a:pt x="957" y="2094"/>
                    <a:pt x="925" y="2080"/>
                  </a:cubicBezTo>
                  <a:cubicBezTo>
                    <a:pt x="893" y="2066"/>
                    <a:pt x="939" y="2040"/>
                    <a:pt x="893" y="2025"/>
                  </a:cubicBezTo>
                  <a:cubicBezTo>
                    <a:pt x="858" y="2013"/>
                    <a:pt x="845" y="1941"/>
                    <a:pt x="823" y="1921"/>
                  </a:cubicBezTo>
                  <a:cubicBezTo>
                    <a:pt x="791" y="1891"/>
                    <a:pt x="890" y="1871"/>
                    <a:pt x="830" y="1861"/>
                  </a:cubicBezTo>
                  <a:cubicBezTo>
                    <a:pt x="785" y="1854"/>
                    <a:pt x="849" y="1831"/>
                    <a:pt x="865" y="1774"/>
                  </a:cubicBezTo>
                  <a:cubicBezTo>
                    <a:pt x="881" y="1716"/>
                    <a:pt x="916" y="1772"/>
                    <a:pt x="893" y="1721"/>
                  </a:cubicBezTo>
                  <a:cubicBezTo>
                    <a:pt x="869" y="1670"/>
                    <a:pt x="927" y="1742"/>
                    <a:pt x="895" y="1652"/>
                  </a:cubicBezTo>
                  <a:cubicBezTo>
                    <a:pt x="863" y="1562"/>
                    <a:pt x="922" y="1631"/>
                    <a:pt x="845" y="1494"/>
                  </a:cubicBezTo>
                  <a:cubicBezTo>
                    <a:pt x="812" y="1435"/>
                    <a:pt x="790" y="1342"/>
                    <a:pt x="708" y="1199"/>
                  </a:cubicBezTo>
                  <a:cubicBezTo>
                    <a:pt x="690" y="1166"/>
                    <a:pt x="775" y="1233"/>
                    <a:pt x="715" y="1169"/>
                  </a:cubicBezTo>
                  <a:cubicBezTo>
                    <a:pt x="655" y="1104"/>
                    <a:pt x="736" y="1210"/>
                    <a:pt x="669" y="1150"/>
                  </a:cubicBezTo>
                  <a:cubicBezTo>
                    <a:pt x="602" y="1090"/>
                    <a:pt x="632" y="1104"/>
                    <a:pt x="625" y="1076"/>
                  </a:cubicBezTo>
                  <a:cubicBezTo>
                    <a:pt x="618" y="1049"/>
                    <a:pt x="602" y="1099"/>
                    <a:pt x="607" y="1028"/>
                  </a:cubicBezTo>
                  <a:cubicBezTo>
                    <a:pt x="609" y="991"/>
                    <a:pt x="630" y="980"/>
                    <a:pt x="623" y="948"/>
                  </a:cubicBezTo>
                  <a:cubicBezTo>
                    <a:pt x="615" y="909"/>
                    <a:pt x="584" y="865"/>
                    <a:pt x="572" y="883"/>
                  </a:cubicBezTo>
                  <a:cubicBezTo>
                    <a:pt x="561" y="902"/>
                    <a:pt x="542" y="858"/>
                    <a:pt x="544" y="828"/>
                  </a:cubicBezTo>
                  <a:cubicBezTo>
                    <a:pt x="547" y="798"/>
                    <a:pt x="487" y="777"/>
                    <a:pt x="498" y="736"/>
                  </a:cubicBezTo>
                  <a:cubicBezTo>
                    <a:pt x="510" y="694"/>
                    <a:pt x="494" y="674"/>
                    <a:pt x="487" y="699"/>
                  </a:cubicBezTo>
                  <a:cubicBezTo>
                    <a:pt x="480" y="724"/>
                    <a:pt x="464" y="694"/>
                    <a:pt x="448" y="655"/>
                  </a:cubicBezTo>
                  <a:cubicBezTo>
                    <a:pt x="432" y="616"/>
                    <a:pt x="411" y="609"/>
                    <a:pt x="422" y="582"/>
                  </a:cubicBezTo>
                  <a:cubicBezTo>
                    <a:pt x="434" y="554"/>
                    <a:pt x="406" y="543"/>
                    <a:pt x="404" y="476"/>
                  </a:cubicBezTo>
                  <a:cubicBezTo>
                    <a:pt x="402" y="409"/>
                    <a:pt x="415" y="397"/>
                    <a:pt x="395" y="358"/>
                  </a:cubicBezTo>
                  <a:cubicBezTo>
                    <a:pt x="374" y="319"/>
                    <a:pt x="445" y="239"/>
                    <a:pt x="342" y="202"/>
                  </a:cubicBezTo>
                  <a:cubicBezTo>
                    <a:pt x="360" y="167"/>
                    <a:pt x="315" y="143"/>
                    <a:pt x="302" y="167"/>
                  </a:cubicBezTo>
                  <a:cubicBezTo>
                    <a:pt x="279" y="213"/>
                    <a:pt x="279" y="133"/>
                    <a:pt x="249" y="130"/>
                  </a:cubicBezTo>
                  <a:cubicBezTo>
                    <a:pt x="279" y="172"/>
                    <a:pt x="199" y="278"/>
                    <a:pt x="247" y="285"/>
                  </a:cubicBezTo>
                  <a:cubicBezTo>
                    <a:pt x="236" y="305"/>
                    <a:pt x="229" y="454"/>
                    <a:pt x="254" y="483"/>
                  </a:cubicBezTo>
                  <a:cubicBezTo>
                    <a:pt x="342" y="586"/>
                    <a:pt x="312" y="669"/>
                    <a:pt x="330" y="658"/>
                  </a:cubicBezTo>
                  <a:cubicBezTo>
                    <a:pt x="349" y="646"/>
                    <a:pt x="328" y="706"/>
                    <a:pt x="349" y="720"/>
                  </a:cubicBezTo>
                  <a:cubicBezTo>
                    <a:pt x="369" y="734"/>
                    <a:pt x="321" y="763"/>
                    <a:pt x="362" y="810"/>
                  </a:cubicBezTo>
                  <a:cubicBezTo>
                    <a:pt x="419" y="873"/>
                    <a:pt x="369" y="879"/>
                    <a:pt x="402" y="920"/>
                  </a:cubicBezTo>
                  <a:cubicBezTo>
                    <a:pt x="427" y="952"/>
                    <a:pt x="381" y="915"/>
                    <a:pt x="397" y="961"/>
                  </a:cubicBezTo>
                  <a:cubicBezTo>
                    <a:pt x="394" y="954"/>
                    <a:pt x="367" y="1043"/>
                    <a:pt x="390" y="1037"/>
                  </a:cubicBezTo>
                  <a:cubicBezTo>
                    <a:pt x="420" y="1030"/>
                    <a:pt x="392" y="1010"/>
                    <a:pt x="402" y="991"/>
                  </a:cubicBezTo>
                  <a:cubicBezTo>
                    <a:pt x="411" y="973"/>
                    <a:pt x="397" y="927"/>
                    <a:pt x="427" y="987"/>
                  </a:cubicBezTo>
                  <a:cubicBezTo>
                    <a:pt x="457" y="1047"/>
                    <a:pt x="434" y="1044"/>
                    <a:pt x="432" y="1079"/>
                  </a:cubicBezTo>
                  <a:cubicBezTo>
                    <a:pt x="429" y="1113"/>
                    <a:pt x="443" y="1176"/>
                    <a:pt x="422" y="1185"/>
                  </a:cubicBezTo>
                  <a:cubicBezTo>
                    <a:pt x="402" y="1194"/>
                    <a:pt x="420" y="1272"/>
                    <a:pt x="450" y="1254"/>
                  </a:cubicBezTo>
                  <a:cubicBezTo>
                    <a:pt x="480" y="1235"/>
                    <a:pt x="466" y="1288"/>
                    <a:pt x="489" y="1295"/>
                  </a:cubicBezTo>
                  <a:cubicBezTo>
                    <a:pt x="512" y="1302"/>
                    <a:pt x="473" y="1346"/>
                    <a:pt x="501" y="1362"/>
                  </a:cubicBezTo>
                  <a:cubicBezTo>
                    <a:pt x="528" y="1378"/>
                    <a:pt x="501" y="1429"/>
                    <a:pt x="443" y="1447"/>
                  </a:cubicBezTo>
                  <a:cubicBezTo>
                    <a:pt x="385" y="1466"/>
                    <a:pt x="411" y="1364"/>
                    <a:pt x="353" y="1325"/>
                  </a:cubicBezTo>
                  <a:cubicBezTo>
                    <a:pt x="296" y="1286"/>
                    <a:pt x="302" y="1245"/>
                    <a:pt x="289" y="1224"/>
                  </a:cubicBezTo>
                  <a:cubicBezTo>
                    <a:pt x="275" y="1203"/>
                    <a:pt x="273" y="1171"/>
                    <a:pt x="261" y="1182"/>
                  </a:cubicBezTo>
                  <a:cubicBezTo>
                    <a:pt x="249" y="1194"/>
                    <a:pt x="234" y="1188"/>
                    <a:pt x="261" y="1095"/>
                  </a:cubicBezTo>
                  <a:cubicBezTo>
                    <a:pt x="307" y="938"/>
                    <a:pt x="189" y="941"/>
                    <a:pt x="206" y="869"/>
                  </a:cubicBezTo>
                  <a:cubicBezTo>
                    <a:pt x="180" y="906"/>
                    <a:pt x="173" y="842"/>
                    <a:pt x="155" y="862"/>
                  </a:cubicBezTo>
                  <a:cubicBezTo>
                    <a:pt x="123" y="898"/>
                    <a:pt x="147" y="835"/>
                    <a:pt x="83" y="789"/>
                  </a:cubicBezTo>
                  <a:cubicBezTo>
                    <a:pt x="58" y="770"/>
                    <a:pt x="97" y="768"/>
                    <a:pt x="65" y="738"/>
                  </a:cubicBezTo>
                  <a:cubicBezTo>
                    <a:pt x="33" y="708"/>
                    <a:pt x="53" y="708"/>
                    <a:pt x="95" y="711"/>
                  </a:cubicBezTo>
                  <a:cubicBezTo>
                    <a:pt x="136" y="713"/>
                    <a:pt x="134" y="678"/>
                    <a:pt x="146" y="708"/>
                  </a:cubicBezTo>
                  <a:cubicBezTo>
                    <a:pt x="157" y="738"/>
                    <a:pt x="185" y="706"/>
                    <a:pt x="164" y="699"/>
                  </a:cubicBezTo>
                  <a:cubicBezTo>
                    <a:pt x="143" y="692"/>
                    <a:pt x="150" y="685"/>
                    <a:pt x="169" y="662"/>
                  </a:cubicBezTo>
                  <a:cubicBezTo>
                    <a:pt x="187" y="639"/>
                    <a:pt x="210" y="602"/>
                    <a:pt x="134" y="526"/>
                  </a:cubicBezTo>
                  <a:cubicBezTo>
                    <a:pt x="58" y="450"/>
                    <a:pt x="51" y="444"/>
                    <a:pt x="63" y="395"/>
                  </a:cubicBezTo>
                  <a:cubicBezTo>
                    <a:pt x="74" y="347"/>
                    <a:pt x="26" y="414"/>
                    <a:pt x="44" y="333"/>
                  </a:cubicBezTo>
                  <a:cubicBezTo>
                    <a:pt x="63" y="252"/>
                    <a:pt x="0" y="322"/>
                    <a:pt x="37" y="239"/>
                  </a:cubicBezTo>
                  <a:cubicBezTo>
                    <a:pt x="58" y="193"/>
                    <a:pt x="10" y="200"/>
                    <a:pt x="37" y="153"/>
                  </a:cubicBezTo>
                  <a:cubicBezTo>
                    <a:pt x="77" y="88"/>
                    <a:pt x="7" y="91"/>
                    <a:pt x="42" y="48"/>
                  </a:cubicBezTo>
                  <a:cubicBezTo>
                    <a:pt x="77" y="4"/>
                    <a:pt x="21" y="40"/>
                    <a:pt x="49" y="1"/>
                  </a:cubicBezTo>
                  <a:cubicBezTo>
                    <a:pt x="139" y="8"/>
                    <a:pt x="249" y="0"/>
                    <a:pt x="304" y="3"/>
                  </a:cubicBezTo>
                  <a:cubicBezTo>
                    <a:pt x="295" y="26"/>
                    <a:pt x="295" y="26"/>
                    <a:pt x="295" y="26"/>
                  </a:cubicBezTo>
                  <a:cubicBezTo>
                    <a:pt x="650" y="195"/>
                    <a:pt x="650" y="195"/>
                    <a:pt x="650" y="195"/>
                  </a:cubicBezTo>
                  <a:cubicBezTo>
                    <a:pt x="910" y="195"/>
                    <a:pt x="910" y="195"/>
                    <a:pt x="910" y="195"/>
                  </a:cubicBezTo>
                  <a:cubicBezTo>
                    <a:pt x="940" y="136"/>
                    <a:pt x="940" y="136"/>
                    <a:pt x="940" y="136"/>
                  </a:cubicBezTo>
                  <a:cubicBezTo>
                    <a:pt x="1122" y="136"/>
                    <a:pt x="1122" y="136"/>
                    <a:pt x="1122" y="136"/>
                  </a:cubicBezTo>
                  <a:cubicBezTo>
                    <a:pt x="1122" y="136"/>
                    <a:pt x="1128" y="156"/>
                    <a:pt x="1169" y="195"/>
                  </a:cubicBezTo>
                  <a:cubicBezTo>
                    <a:pt x="1211" y="234"/>
                    <a:pt x="1171" y="225"/>
                    <a:pt x="1229" y="269"/>
                  </a:cubicBezTo>
                  <a:cubicBezTo>
                    <a:pt x="1294" y="318"/>
                    <a:pt x="1211" y="385"/>
                    <a:pt x="1282" y="437"/>
                  </a:cubicBezTo>
                  <a:cubicBezTo>
                    <a:pt x="1360" y="494"/>
                    <a:pt x="1363" y="508"/>
                    <a:pt x="1395" y="448"/>
                  </a:cubicBezTo>
                  <a:cubicBezTo>
                    <a:pt x="1427" y="388"/>
                    <a:pt x="1450" y="427"/>
                    <a:pt x="1466" y="404"/>
                  </a:cubicBezTo>
                  <a:cubicBezTo>
                    <a:pt x="1483" y="381"/>
                    <a:pt x="1487" y="395"/>
                    <a:pt x="1543" y="420"/>
                  </a:cubicBezTo>
                  <a:cubicBezTo>
                    <a:pt x="1598" y="446"/>
                    <a:pt x="1633" y="458"/>
                    <a:pt x="1660" y="618"/>
                  </a:cubicBezTo>
                  <a:cubicBezTo>
                    <a:pt x="1702" y="862"/>
                    <a:pt x="1713" y="775"/>
                    <a:pt x="1725" y="865"/>
                  </a:cubicBezTo>
                  <a:cubicBezTo>
                    <a:pt x="1736" y="957"/>
                    <a:pt x="1718" y="938"/>
                    <a:pt x="1915" y="99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7" name="Freeform 28"/>
            <p:cNvSpPr>
              <a:spLocks/>
            </p:cNvSpPr>
            <p:nvPr userDrawn="1"/>
          </p:nvSpPr>
          <p:spPr bwMode="auto">
            <a:xfrm>
              <a:off x="-1373" y="-8023"/>
              <a:ext cx="532" cy="874"/>
            </a:xfrm>
            <a:custGeom>
              <a:avLst/>
              <a:gdLst>
                <a:gd name="T0" fmla="*/ 29 w 225"/>
                <a:gd name="T1" fmla="*/ 96 h 370"/>
                <a:gd name="T2" fmla="*/ 158 w 225"/>
                <a:gd name="T3" fmla="*/ 14 h 370"/>
                <a:gd name="T4" fmla="*/ 155 w 225"/>
                <a:gd name="T5" fmla="*/ 152 h 370"/>
                <a:gd name="T6" fmla="*/ 100 w 225"/>
                <a:gd name="T7" fmla="*/ 291 h 370"/>
                <a:gd name="T8" fmla="*/ 54 w 225"/>
                <a:gd name="T9" fmla="*/ 370 h 370"/>
                <a:gd name="T10" fmla="*/ 0 w 225"/>
                <a:gd name="T11" fmla="*/ 370 h 370"/>
                <a:gd name="T12" fmla="*/ 29 w 225"/>
                <a:gd name="T13" fmla="*/ 96 h 370"/>
              </a:gdLst>
              <a:ahLst/>
              <a:cxnLst>
                <a:cxn ang="0">
                  <a:pos x="T0" y="T1"/>
                </a:cxn>
                <a:cxn ang="0">
                  <a:pos x="T2" y="T3"/>
                </a:cxn>
                <a:cxn ang="0">
                  <a:pos x="T4" y="T5"/>
                </a:cxn>
                <a:cxn ang="0">
                  <a:pos x="T6" y="T7"/>
                </a:cxn>
                <a:cxn ang="0">
                  <a:pos x="T8" y="T9"/>
                </a:cxn>
                <a:cxn ang="0">
                  <a:pos x="T10" y="T11"/>
                </a:cxn>
                <a:cxn ang="0">
                  <a:pos x="T12" y="T13"/>
                </a:cxn>
              </a:cxnLst>
              <a:rect l="0" t="0" r="r" b="b"/>
              <a:pathLst>
                <a:path w="225" h="370">
                  <a:moveTo>
                    <a:pt x="29" y="96"/>
                  </a:moveTo>
                  <a:cubicBezTo>
                    <a:pt x="90" y="8"/>
                    <a:pt x="41" y="177"/>
                    <a:pt x="158" y="14"/>
                  </a:cubicBezTo>
                  <a:cubicBezTo>
                    <a:pt x="225" y="0"/>
                    <a:pt x="146" y="101"/>
                    <a:pt x="155" y="152"/>
                  </a:cubicBezTo>
                  <a:cubicBezTo>
                    <a:pt x="164" y="202"/>
                    <a:pt x="130" y="247"/>
                    <a:pt x="100" y="291"/>
                  </a:cubicBezTo>
                  <a:cubicBezTo>
                    <a:pt x="70" y="335"/>
                    <a:pt x="47" y="317"/>
                    <a:pt x="54" y="370"/>
                  </a:cubicBezTo>
                  <a:cubicBezTo>
                    <a:pt x="0" y="370"/>
                    <a:pt x="0" y="370"/>
                    <a:pt x="0" y="370"/>
                  </a:cubicBezTo>
                  <a:cubicBezTo>
                    <a:pt x="29" y="96"/>
                    <a:pt x="29" y="96"/>
                    <a:pt x="29" y="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4" name="Title 3"/>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209DBD5-D4D7-492C-8519-32F02630E5FE}" type="datetime1">
              <a:rPr lang="hu-HU">
                <a:solidFill>
                  <a:srgbClr val="C2D1D4">
                    <a:lumMod val="75000"/>
                  </a:srgbClr>
                </a:solidFill>
              </a:rPr>
              <a:pPr/>
              <a:t>2013.12.16.</a:t>
            </a:fld>
            <a:endParaRPr dirty="0">
              <a:solidFill>
                <a:srgbClr val="C2D1D4">
                  <a:lumMod val="75000"/>
                </a:srgbClr>
              </a:solidFill>
            </a:endParaRPr>
          </a:p>
        </p:txBody>
      </p:sp>
      <p:sp>
        <p:nvSpPr>
          <p:cNvPr id="28" name="Footer Placeholder 27"/>
          <p:cNvSpPr>
            <a:spLocks noGrp="1"/>
          </p:cNvSpPr>
          <p:nvPr>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6"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4918414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urope">
    <p:bg>
      <p:bgPr>
        <a:solidFill>
          <a:schemeClr val="bg1"/>
        </a:solidFill>
        <a:effectLst/>
      </p:bgPr>
    </p:bg>
    <p:spTree>
      <p:nvGrpSpPr>
        <p:cNvPr id="1" name=""/>
        <p:cNvGrpSpPr/>
        <p:nvPr/>
      </p:nvGrpSpPr>
      <p:grpSpPr>
        <a:xfrm>
          <a:off x="0" y="0"/>
          <a:ext cx="0" cy="0"/>
          <a:chOff x="0" y="0"/>
          <a:chExt cx="0" cy="0"/>
        </a:xfrm>
      </p:grpSpPr>
      <p:grpSp>
        <p:nvGrpSpPr>
          <p:cNvPr id="4"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5"/>
          <p:cNvGrpSpPr>
            <a:grpSpLocks noChangeAspect="1"/>
          </p:cNvGrpSpPr>
          <p:nvPr userDrawn="1"/>
        </p:nvGrpSpPr>
        <p:grpSpPr bwMode="auto">
          <a:xfrm>
            <a:off x="392616" y="2038351"/>
            <a:ext cx="8512748" cy="2195982"/>
            <a:chOff x="-17416" y="-3101"/>
            <a:chExt cx="40715" cy="10503"/>
          </a:xfrm>
        </p:grpSpPr>
        <p:sp>
          <p:nvSpPr>
            <p:cNvPr id="29" name="Freeform 6"/>
            <p:cNvSpPr>
              <a:spLocks/>
            </p:cNvSpPr>
            <p:nvPr userDrawn="1"/>
          </p:nvSpPr>
          <p:spPr bwMode="auto">
            <a:xfrm>
              <a:off x="-9451" y="-3084"/>
              <a:ext cx="32750" cy="8693"/>
            </a:xfrm>
            <a:custGeom>
              <a:avLst/>
              <a:gdLst>
                <a:gd name="T0" fmla="*/ 10718 w 13864"/>
                <a:gd name="T1" fmla="*/ 2089 h 3680"/>
                <a:gd name="T2" fmla="*/ 11329 w 13864"/>
                <a:gd name="T3" fmla="*/ 1471 h 3680"/>
                <a:gd name="T4" fmla="*/ 12088 w 13864"/>
                <a:gd name="T5" fmla="*/ 1247 h 3680"/>
                <a:gd name="T6" fmla="*/ 12164 w 13864"/>
                <a:gd name="T7" fmla="*/ 1823 h 3680"/>
                <a:gd name="T8" fmla="*/ 12817 w 13864"/>
                <a:gd name="T9" fmla="*/ 1849 h 3680"/>
                <a:gd name="T10" fmla="*/ 12603 w 13864"/>
                <a:gd name="T11" fmla="*/ 1362 h 3680"/>
                <a:gd name="T12" fmla="*/ 12913 w 13864"/>
                <a:gd name="T13" fmla="*/ 972 h 3680"/>
                <a:gd name="T14" fmla="*/ 13777 w 13864"/>
                <a:gd name="T15" fmla="*/ 938 h 3680"/>
                <a:gd name="T16" fmla="*/ 13482 w 13864"/>
                <a:gd name="T17" fmla="*/ 752 h 3680"/>
                <a:gd name="T18" fmla="*/ 11497 w 13864"/>
                <a:gd name="T19" fmla="*/ 562 h 3680"/>
                <a:gd name="T20" fmla="*/ 10007 w 13864"/>
                <a:gd name="T21" fmla="*/ 409 h 3680"/>
                <a:gd name="T22" fmla="*/ 8945 w 13864"/>
                <a:gd name="T23" fmla="*/ 321 h 3680"/>
                <a:gd name="T24" fmla="*/ 8335 w 13864"/>
                <a:gd name="T25" fmla="*/ 473 h 3680"/>
                <a:gd name="T26" fmla="*/ 7390 w 13864"/>
                <a:gd name="T27" fmla="*/ 177 h 3680"/>
                <a:gd name="T28" fmla="*/ 6917 w 13864"/>
                <a:gd name="T29" fmla="*/ 236 h 3680"/>
                <a:gd name="T30" fmla="*/ 6117 w 13864"/>
                <a:gd name="T31" fmla="*/ 277 h 3680"/>
                <a:gd name="T32" fmla="*/ 6104 w 13864"/>
                <a:gd name="T33" fmla="*/ 191 h 3680"/>
                <a:gd name="T34" fmla="*/ 5602 w 13864"/>
                <a:gd name="T35" fmla="*/ 83 h 3680"/>
                <a:gd name="T36" fmla="*/ 5080 w 13864"/>
                <a:gd name="T37" fmla="*/ 104 h 3680"/>
                <a:gd name="T38" fmla="*/ 4695 w 13864"/>
                <a:gd name="T39" fmla="*/ 114 h 3680"/>
                <a:gd name="T40" fmla="*/ 4305 w 13864"/>
                <a:gd name="T41" fmla="*/ 222 h 3680"/>
                <a:gd name="T42" fmla="*/ 4441 w 13864"/>
                <a:gd name="T43" fmla="*/ 508 h 3680"/>
                <a:gd name="T44" fmla="*/ 3759 w 13864"/>
                <a:gd name="T45" fmla="*/ 345 h 3680"/>
                <a:gd name="T46" fmla="*/ 3675 w 13864"/>
                <a:gd name="T47" fmla="*/ 427 h 3680"/>
                <a:gd name="T48" fmla="*/ 3685 w 13864"/>
                <a:gd name="T49" fmla="*/ 584 h 3680"/>
                <a:gd name="T50" fmla="*/ 3768 w 13864"/>
                <a:gd name="T51" fmla="*/ 695 h 3680"/>
                <a:gd name="T52" fmla="*/ 3669 w 13864"/>
                <a:gd name="T53" fmla="*/ 762 h 3680"/>
                <a:gd name="T54" fmla="*/ 3088 w 13864"/>
                <a:gd name="T55" fmla="*/ 272 h 3680"/>
                <a:gd name="T56" fmla="*/ 3322 w 13864"/>
                <a:gd name="T57" fmla="*/ 603 h 3680"/>
                <a:gd name="T58" fmla="*/ 2607 w 13864"/>
                <a:gd name="T59" fmla="*/ 614 h 3680"/>
                <a:gd name="T60" fmla="*/ 2246 w 13864"/>
                <a:gd name="T61" fmla="*/ 642 h 3680"/>
                <a:gd name="T62" fmla="*/ 1994 w 13864"/>
                <a:gd name="T63" fmla="*/ 665 h 3680"/>
                <a:gd name="T64" fmla="*/ 1561 w 13864"/>
                <a:gd name="T65" fmla="*/ 799 h 3680"/>
                <a:gd name="T66" fmla="*/ 1296 w 13864"/>
                <a:gd name="T67" fmla="*/ 702 h 3680"/>
                <a:gd name="T68" fmla="*/ 1050 w 13864"/>
                <a:gd name="T69" fmla="*/ 874 h 3680"/>
                <a:gd name="T70" fmla="*/ 791 w 13864"/>
                <a:gd name="T71" fmla="*/ 992 h 3680"/>
                <a:gd name="T72" fmla="*/ 620 w 13864"/>
                <a:gd name="T73" fmla="*/ 971 h 3680"/>
                <a:gd name="T74" fmla="*/ 312 w 13864"/>
                <a:gd name="T75" fmla="*/ 794 h 3680"/>
                <a:gd name="T76" fmla="*/ 1086 w 13864"/>
                <a:gd name="T77" fmla="*/ 812 h 3680"/>
                <a:gd name="T78" fmla="*/ 309 w 13864"/>
                <a:gd name="T79" fmla="*/ 610 h 3680"/>
                <a:gd name="T80" fmla="*/ 0 w 13864"/>
                <a:gd name="T81" fmla="*/ 685 h 3680"/>
                <a:gd name="T82" fmla="*/ 309 w 13864"/>
                <a:gd name="T83" fmla="*/ 1245 h 3680"/>
                <a:gd name="T84" fmla="*/ 352 w 13864"/>
                <a:gd name="T85" fmla="*/ 1472 h 3680"/>
                <a:gd name="T86" fmla="*/ 179 w 13864"/>
                <a:gd name="T87" fmla="*/ 1736 h 3680"/>
                <a:gd name="T88" fmla="*/ 589 w 13864"/>
                <a:gd name="T89" fmla="*/ 1983 h 3680"/>
                <a:gd name="T90" fmla="*/ 664 w 13864"/>
                <a:gd name="T91" fmla="*/ 2239 h 3680"/>
                <a:gd name="T92" fmla="*/ 1374 w 13864"/>
                <a:gd name="T93" fmla="*/ 2554 h 3680"/>
                <a:gd name="T94" fmla="*/ 1463 w 13864"/>
                <a:gd name="T95" fmla="*/ 3042 h 3680"/>
                <a:gd name="T96" fmla="*/ 2448 w 13864"/>
                <a:gd name="T97" fmla="*/ 3618 h 3680"/>
                <a:gd name="T98" fmla="*/ 2583 w 13864"/>
                <a:gd name="T99" fmla="*/ 3009 h 3680"/>
                <a:gd name="T100" fmla="*/ 2351 w 13864"/>
                <a:gd name="T101" fmla="*/ 2491 h 3680"/>
                <a:gd name="T102" fmla="*/ 2876 w 13864"/>
                <a:gd name="T103" fmla="*/ 2407 h 3680"/>
                <a:gd name="T104" fmla="*/ 3646 w 13864"/>
                <a:gd name="T105" fmla="*/ 2411 h 3680"/>
                <a:gd name="T106" fmla="*/ 4057 w 13864"/>
                <a:gd name="T107" fmla="*/ 2035 h 3680"/>
                <a:gd name="T108" fmla="*/ 4656 w 13864"/>
                <a:gd name="T109" fmla="*/ 2146 h 3680"/>
                <a:gd name="T110" fmla="*/ 5785 w 13864"/>
                <a:gd name="T111" fmla="*/ 2574 h 3680"/>
                <a:gd name="T112" fmla="*/ 6325 w 13864"/>
                <a:gd name="T113" fmla="*/ 2679 h 3680"/>
                <a:gd name="T114" fmla="*/ 6849 w 13864"/>
                <a:gd name="T115" fmla="*/ 2507 h 3680"/>
                <a:gd name="T116" fmla="*/ 7374 w 13864"/>
                <a:gd name="T117" fmla="*/ 2319 h 3680"/>
                <a:gd name="T118" fmla="*/ 9266 w 13864"/>
                <a:gd name="T119" fmla="*/ 2392 h 3680"/>
                <a:gd name="T120" fmla="*/ 11009 w 13864"/>
                <a:gd name="T121" fmla="*/ 2825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64" h="3680">
                  <a:moveTo>
                    <a:pt x="11070" y="3481"/>
                  </a:moveTo>
                  <a:cubicBezTo>
                    <a:pt x="11106" y="3488"/>
                    <a:pt x="11137" y="3361"/>
                    <a:pt x="11166" y="3447"/>
                  </a:cubicBezTo>
                  <a:cubicBezTo>
                    <a:pt x="11208" y="3571"/>
                    <a:pt x="11446" y="3211"/>
                    <a:pt x="11412" y="2996"/>
                  </a:cubicBezTo>
                  <a:cubicBezTo>
                    <a:pt x="11394" y="2876"/>
                    <a:pt x="11491" y="2601"/>
                    <a:pt x="11335" y="2538"/>
                  </a:cubicBezTo>
                  <a:cubicBezTo>
                    <a:pt x="11090" y="2440"/>
                    <a:pt x="11363" y="2388"/>
                    <a:pt x="11216" y="2296"/>
                  </a:cubicBezTo>
                  <a:cubicBezTo>
                    <a:pt x="11068" y="2204"/>
                    <a:pt x="11041" y="2125"/>
                    <a:pt x="10875" y="2061"/>
                  </a:cubicBezTo>
                  <a:cubicBezTo>
                    <a:pt x="10709" y="1997"/>
                    <a:pt x="10810" y="2130"/>
                    <a:pt x="10718" y="2089"/>
                  </a:cubicBezTo>
                  <a:cubicBezTo>
                    <a:pt x="10626" y="2047"/>
                    <a:pt x="10667" y="2139"/>
                    <a:pt x="10594" y="2061"/>
                  </a:cubicBezTo>
                  <a:cubicBezTo>
                    <a:pt x="10520" y="1983"/>
                    <a:pt x="10741" y="1955"/>
                    <a:pt x="10581" y="1932"/>
                  </a:cubicBezTo>
                  <a:cubicBezTo>
                    <a:pt x="10421" y="1908"/>
                    <a:pt x="10700" y="2033"/>
                    <a:pt x="10443" y="2002"/>
                  </a:cubicBezTo>
                  <a:cubicBezTo>
                    <a:pt x="10331" y="1989"/>
                    <a:pt x="10391" y="1849"/>
                    <a:pt x="10469" y="1723"/>
                  </a:cubicBezTo>
                  <a:cubicBezTo>
                    <a:pt x="10584" y="1536"/>
                    <a:pt x="10440" y="1559"/>
                    <a:pt x="10626" y="1486"/>
                  </a:cubicBezTo>
                  <a:cubicBezTo>
                    <a:pt x="10870" y="1389"/>
                    <a:pt x="10824" y="1541"/>
                    <a:pt x="11078" y="1483"/>
                  </a:cubicBezTo>
                  <a:cubicBezTo>
                    <a:pt x="11332" y="1426"/>
                    <a:pt x="11239" y="1486"/>
                    <a:pt x="11329" y="1471"/>
                  </a:cubicBezTo>
                  <a:cubicBezTo>
                    <a:pt x="11565" y="1433"/>
                    <a:pt x="11271" y="1610"/>
                    <a:pt x="11476" y="1553"/>
                  </a:cubicBezTo>
                  <a:cubicBezTo>
                    <a:pt x="11593" y="1520"/>
                    <a:pt x="11737" y="1532"/>
                    <a:pt x="11627" y="1456"/>
                  </a:cubicBezTo>
                  <a:cubicBezTo>
                    <a:pt x="11518" y="1381"/>
                    <a:pt x="11642" y="1440"/>
                    <a:pt x="11637" y="1313"/>
                  </a:cubicBezTo>
                  <a:cubicBezTo>
                    <a:pt x="11632" y="1186"/>
                    <a:pt x="11656" y="1281"/>
                    <a:pt x="11702" y="1235"/>
                  </a:cubicBezTo>
                  <a:cubicBezTo>
                    <a:pt x="11748" y="1190"/>
                    <a:pt x="11769" y="1246"/>
                    <a:pt x="11830" y="1189"/>
                  </a:cubicBezTo>
                  <a:cubicBezTo>
                    <a:pt x="11891" y="1132"/>
                    <a:pt x="11813" y="1196"/>
                    <a:pt x="11958" y="1277"/>
                  </a:cubicBezTo>
                  <a:cubicBezTo>
                    <a:pt x="12107" y="1361"/>
                    <a:pt x="12041" y="1268"/>
                    <a:pt x="12088" y="1247"/>
                  </a:cubicBezTo>
                  <a:cubicBezTo>
                    <a:pt x="12166" y="1214"/>
                    <a:pt x="12007" y="1173"/>
                    <a:pt x="12128" y="1144"/>
                  </a:cubicBezTo>
                  <a:cubicBezTo>
                    <a:pt x="12249" y="1115"/>
                    <a:pt x="12244" y="1138"/>
                    <a:pt x="12183" y="1164"/>
                  </a:cubicBezTo>
                  <a:cubicBezTo>
                    <a:pt x="12122" y="1191"/>
                    <a:pt x="12223" y="1272"/>
                    <a:pt x="12267" y="1290"/>
                  </a:cubicBezTo>
                  <a:cubicBezTo>
                    <a:pt x="12311" y="1308"/>
                    <a:pt x="12193" y="1366"/>
                    <a:pt x="12225" y="1437"/>
                  </a:cubicBezTo>
                  <a:cubicBezTo>
                    <a:pt x="12252" y="1495"/>
                    <a:pt x="12134" y="1600"/>
                    <a:pt x="12154" y="1628"/>
                  </a:cubicBezTo>
                  <a:cubicBezTo>
                    <a:pt x="12183" y="1672"/>
                    <a:pt x="12096" y="1642"/>
                    <a:pt x="12140" y="1706"/>
                  </a:cubicBezTo>
                  <a:cubicBezTo>
                    <a:pt x="12211" y="1809"/>
                    <a:pt x="12110" y="1755"/>
                    <a:pt x="12164" y="1823"/>
                  </a:cubicBezTo>
                  <a:cubicBezTo>
                    <a:pt x="12313" y="2009"/>
                    <a:pt x="12373" y="1978"/>
                    <a:pt x="12496" y="2086"/>
                  </a:cubicBezTo>
                  <a:cubicBezTo>
                    <a:pt x="12619" y="2193"/>
                    <a:pt x="12788" y="2261"/>
                    <a:pt x="12875" y="2354"/>
                  </a:cubicBezTo>
                  <a:cubicBezTo>
                    <a:pt x="12962" y="2447"/>
                    <a:pt x="12956" y="2365"/>
                    <a:pt x="12948" y="2277"/>
                  </a:cubicBezTo>
                  <a:cubicBezTo>
                    <a:pt x="12939" y="2190"/>
                    <a:pt x="12880" y="2155"/>
                    <a:pt x="12935" y="2146"/>
                  </a:cubicBezTo>
                  <a:cubicBezTo>
                    <a:pt x="12991" y="2137"/>
                    <a:pt x="12938" y="2130"/>
                    <a:pt x="12889" y="2049"/>
                  </a:cubicBezTo>
                  <a:cubicBezTo>
                    <a:pt x="12840" y="1969"/>
                    <a:pt x="12954" y="2026"/>
                    <a:pt x="12908" y="1933"/>
                  </a:cubicBezTo>
                  <a:cubicBezTo>
                    <a:pt x="12862" y="1839"/>
                    <a:pt x="12873" y="1932"/>
                    <a:pt x="12817" y="1849"/>
                  </a:cubicBezTo>
                  <a:cubicBezTo>
                    <a:pt x="12760" y="1766"/>
                    <a:pt x="12809" y="1775"/>
                    <a:pt x="12814" y="1797"/>
                  </a:cubicBezTo>
                  <a:cubicBezTo>
                    <a:pt x="12820" y="1819"/>
                    <a:pt x="12899" y="1762"/>
                    <a:pt x="12774" y="1717"/>
                  </a:cubicBezTo>
                  <a:cubicBezTo>
                    <a:pt x="12650" y="1673"/>
                    <a:pt x="12779" y="1621"/>
                    <a:pt x="12661" y="1609"/>
                  </a:cubicBezTo>
                  <a:cubicBezTo>
                    <a:pt x="12514" y="1594"/>
                    <a:pt x="12645" y="1624"/>
                    <a:pt x="12594" y="1640"/>
                  </a:cubicBezTo>
                  <a:cubicBezTo>
                    <a:pt x="12544" y="1656"/>
                    <a:pt x="12519" y="1537"/>
                    <a:pt x="12514" y="1499"/>
                  </a:cubicBezTo>
                  <a:cubicBezTo>
                    <a:pt x="12508" y="1462"/>
                    <a:pt x="12394" y="1405"/>
                    <a:pt x="12526" y="1416"/>
                  </a:cubicBezTo>
                  <a:cubicBezTo>
                    <a:pt x="12645" y="1426"/>
                    <a:pt x="12511" y="1379"/>
                    <a:pt x="12603" y="1362"/>
                  </a:cubicBezTo>
                  <a:cubicBezTo>
                    <a:pt x="12714" y="1342"/>
                    <a:pt x="12673" y="1541"/>
                    <a:pt x="12714" y="1382"/>
                  </a:cubicBezTo>
                  <a:cubicBezTo>
                    <a:pt x="12740" y="1279"/>
                    <a:pt x="12859" y="1327"/>
                    <a:pt x="12934" y="1365"/>
                  </a:cubicBezTo>
                  <a:cubicBezTo>
                    <a:pt x="13008" y="1404"/>
                    <a:pt x="12988" y="1329"/>
                    <a:pt x="13031" y="1314"/>
                  </a:cubicBezTo>
                  <a:cubicBezTo>
                    <a:pt x="13074" y="1299"/>
                    <a:pt x="13205" y="1099"/>
                    <a:pt x="13276" y="1133"/>
                  </a:cubicBezTo>
                  <a:cubicBezTo>
                    <a:pt x="13324" y="1157"/>
                    <a:pt x="13385" y="1073"/>
                    <a:pt x="13265" y="1064"/>
                  </a:cubicBezTo>
                  <a:cubicBezTo>
                    <a:pt x="13145" y="1054"/>
                    <a:pt x="13122" y="1002"/>
                    <a:pt x="13055" y="998"/>
                  </a:cubicBezTo>
                  <a:cubicBezTo>
                    <a:pt x="12988" y="994"/>
                    <a:pt x="12954" y="919"/>
                    <a:pt x="12913" y="972"/>
                  </a:cubicBezTo>
                  <a:cubicBezTo>
                    <a:pt x="12889" y="1005"/>
                    <a:pt x="12786" y="924"/>
                    <a:pt x="12977" y="919"/>
                  </a:cubicBezTo>
                  <a:cubicBezTo>
                    <a:pt x="13168" y="915"/>
                    <a:pt x="13101" y="848"/>
                    <a:pt x="13067" y="836"/>
                  </a:cubicBezTo>
                  <a:cubicBezTo>
                    <a:pt x="12989" y="810"/>
                    <a:pt x="13140" y="759"/>
                    <a:pt x="13156" y="828"/>
                  </a:cubicBezTo>
                  <a:cubicBezTo>
                    <a:pt x="13182" y="949"/>
                    <a:pt x="13286" y="855"/>
                    <a:pt x="13250" y="912"/>
                  </a:cubicBezTo>
                  <a:cubicBezTo>
                    <a:pt x="13222" y="957"/>
                    <a:pt x="13384" y="885"/>
                    <a:pt x="13420" y="928"/>
                  </a:cubicBezTo>
                  <a:cubicBezTo>
                    <a:pt x="13509" y="1039"/>
                    <a:pt x="13514" y="912"/>
                    <a:pt x="13623" y="958"/>
                  </a:cubicBezTo>
                  <a:cubicBezTo>
                    <a:pt x="13732" y="1004"/>
                    <a:pt x="13864" y="988"/>
                    <a:pt x="13777" y="938"/>
                  </a:cubicBezTo>
                  <a:cubicBezTo>
                    <a:pt x="13689" y="887"/>
                    <a:pt x="13798" y="896"/>
                    <a:pt x="13688" y="854"/>
                  </a:cubicBezTo>
                  <a:cubicBezTo>
                    <a:pt x="13514" y="786"/>
                    <a:pt x="13804" y="853"/>
                    <a:pt x="13744" y="813"/>
                  </a:cubicBezTo>
                  <a:cubicBezTo>
                    <a:pt x="13685" y="774"/>
                    <a:pt x="13832" y="779"/>
                    <a:pt x="13792" y="765"/>
                  </a:cubicBezTo>
                  <a:cubicBezTo>
                    <a:pt x="13753" y="751"/>
                    <a:pt x="13834" y="696"/>
                    <a:pt x="13742" y="689"/>
                  </a:cubicBezTo>
                  <a:cubicBezTo>
                    <a:pt x="13649" y="681"/>
                    <a:pt x="13496" y="650"/>
                    <a:pt x="13390" y="632"/>
                  </a:cubicBezTo>
                  <a:cubicBezTo>
                    <a:pt x="13283" y="613"/>
                    <a:pt x="13272" y="643"/>
                    <a:pt x="13350" y="674"/>
                  </a:cubicBezTo>
                  <a:cubicBezTo>
                    <a:pt x="13429" y="704"/>
                    <a:pt x="13482" y="752"/>
                    <a:pt x="13482" y="752"/>
                  </a:cubicBezTo>
                  <a:cubicBezTo>
                    <a:pt x="13482" y="752"/>
                    <a:pt x="13422" y="770"/>
                    <a:pt x="13337" y="708"/>
                  </a:cubicBezTo>
                  <a:cubicBezTo>
                    <a:pt x="13251" y="645"/>
                    <a:pt x="13173" y="673"/>
                    <a:pt x="12915" y="602"/>
                  </a:cubicBezTo>
                  <a:cubicBezTo>
                    <a:pt x="12657" y="532"/>
                    <a:pt x="12590" y="530"/>
                    <a:pt x="12482" y="559"/>
                  </a:cubicBezTo>
                  <a:cubicBezTo>
                    <a:pt x="12375" y="588"/>
                    <a:pt x="12242" y="507"/>
                    <a:pt x="12076" y="511"/>
                  </a:cubicBezTo>
                  <a:cubicBezTo>
                    <a:pt x="11910" y="514"/>
                    <a:pt x="11707" y="489"/>
                    <a:pt x="11594" y="487"/>
                  </a:cubicBezTo>
                  <a:cubicBezTo>
                    <a:pt x="11481" y="484"/>
                    <a:pt x="11684" y="542"/>
                    <a:pt x="11635" y="574"/>
                  </a:cubicBezTo>
                  <a:cubicBezTo>
                    <a:pt x="11586" y="606"/>
                    <a:pt x="11578" y="565"/>
                    <a:pt x="11497" y="562"/>
                  </a:cubicBezTo>
                  <a:cubicBezTo>
                    <a:pt x="11416" y="559"/>
                    <a:pt x="11412" y="401"/>
                    <a:pt x="11341" y="486"/>
                  </a:cubicBezTo>
                  <a:cubicBezTo>
                    <a:pt x="11300" y="535"/>
                    <a:pt x="11356" y="491"/>
                    <a:pt x="11170" y="502"/>
                  </a:cubicBezTo>
                  <a:cubicBezTo>
                    <a:pt x="10983" y="513"/>
                    <a:pt x="11138" y="454"/>
                    <a:pt x="10985" y="467"/>
                  </a:cubicBezTo>
                  <a:cubicBezTo>
                    <a:pt x="10833" y="480"/>
                    <a:pt x="11032" y="493"/>
                    <a:pt x="10907" y="510"/>
                  </a:cubicBezTo>
                  <a:cubicBezTo>
                    <a:pt x="10782" y="527"/>
                    <a:pt x="10808" y="454"/>
                    <a:pt x="10631" y="456"/>
                  </a:cubicBezTo>
                  <a:cubicBezTo>
                    <a:pt x="10453" y="458"/>
                    <a:pt x="10554" y="417"/>
                    <a:pt x="10223" y="400"/>
                  </a:cubicBezTo>
                  <a:cubicBezTo>
                    <a:pt x="10089" y="393"/>
                    <a:pt x="9976" y="385"/>
                    <a:pt x="10007" y="409"/>
                  </a:cubicBezTo>
                  <a:cubicBezTo>
                    <a:pt x="10038" y="433"/>
                    <a:pt x="9951" y="431"/>
                    <a:pt x="9899" y="389"/>
                  </a:cubicBezTo>
                  <a:cubicBezTo>
                    <a:pt x="9847" y="347"/>
                    <a:pt x="9743" y="314"/>
                    <a:pt x="9595" y="360"/>
                  </a:cubicBezTo>
                  <a:cubicBezTo>
                    <a:pt x="9448" y="406"/>
                    <a:pt x="9410" y="329"/>
                    <a:pt x="9284" y="336"/>
                  </a:cubicBezTo>
                  <a:cubicBezTo>
                    <a:pt x="9088" y="349"/>
                    <a:pt x="9390" y="293"/>
                    <a:pt x="9164" y="285"/>
                  </a:cubicBezTo>
                  <a:cubicBezTo>
                    <a:pt x="9037" y="280"/>
                    <a:pt x="9121" y="365"/>
                    <a:pt x="9046" y="347"/>
                  </a:cubicBezTo>
                  <a:cubicBezTo>
                    <a:pt x="8971" y="330"/>
                    <a:pt x="9121" y="302"/>
                    <a:pt x="9059" y="282"/>
                  </a:cubicBezTo>
                  <a:cubicBezTo>
                    <a:pt x="8997" y="262"/>
                    <a:pt x="8956" y="308"/>
                    <a:pt x="8945" y="321"/>
                  </a:cubicBezTo>
                  <a:cubicBezTo>
                    <a:pt x="8935" y="335"/>
                    <a:pt x="8821" y="270"/>
                    <a:pt x="8952" y="267"/>
                  </a:cubicBezTo>
                  <a:cubicBezTo>
                    <a:pt x="9084" y="264"/>
                    <a:pt x="9021" y="256"/>
                    <a:pt x="8948" y="249"/>
                  </a:cubicBezTo>
                  <a:cubicBezTo>
                    <a:pt x="8875" y="241"/>
                    <a:pt x="8777" y="249"/>
                    <a:pt x="8662" y="247"/>
                  </a:cubicBezTo>
                  <a:cubicBezTo>
                    <a:pt x="8547" y="244"/>
                    <a:pt x="8729" y="385"/>
                    <a:pt x="8570" y="349"/>
                  </a:cubicBezTo>
                  <a:cubicBezTo>
                    <a:pt x="8485" y="330"/>
                    <a:pt x="8505" y="394"/>
                    <a:pt x="8284" y="309"/>
                  </a:cubicBezTo>
                  <a:cubicBezTo>
                    <a:pt x="8150" y="258"/>
                    <a:pt x="8510" y="459"/>
                    <a:pt x="8384" y="454"/>
                  </a:cubicBezTo>
                  <a:cubicBezTo>
                    <a:pt x="8313" y="451"/>
                    <a:pt x="8401" y="496"/>
                    <a:pt x="8335" y="473"/>
                  </a:cubicBezTo>
                  <a:cubicBezTo>
                    <a:pt x="8268" y="450"/>
                    <a:pt x="8204" y="435"/>
                    <a:pt x="8127" y="399"/>
                  </a:cubicBezTo>
                  <a:cubicBezTo>
                    <a:pt x="8049" y="362"/>
                    <a:pt x="8118" y="406"/>
                    <a:pt x="8035" y="394"/>
                  </a:cubicBezTo>
                  <a:cubicBezTo>
                    <a:pt x="7952" y="382"/>
                    <a:pt x="8054" y="362"/>
                    <a:pt x="8006" y="343"/>
                  </a:cubicBezTo>
                  <a:cubicBezTo>
                    <a:pt x="7958" y="323"/>
                    <a:pt x="7917" y="314"/>
                    <a:pt x="7908" y="279"/>
                  </a:cubicBezTo>
                  <a:cubicBezTo>
                    <a:pt x="7899" y="245"/>
                    <a:pt x="7809" y="238"/>
                    <a:pt x="7731" y="220"/>
                  </a:cubicBezTo>
                  <a:cubicBezTo>
                    <a:pt x="7652" y="201"/>
                    <a:pt x="7551" y="141"/>
                    <a:pt x="7502" y="171"/>
                  </a:cubicBezTo>
                  <a:cubicBezTo>
                    <a:pt x="7454" y="201"/>
                    <a:pt x="7429" y="171"/>
                    <a:pt x="7390" y="177"/>
                  </a:cubicBezTo>
                  <a:cubicBezTo>
                    <a:pt x="7350" y="183"/>
                    <a:pt x="7291" y="153"/>
                    <a:pt x="7279" y="185"/>
                  </a:cubicBezTo>
                  <a:cubicBezTo>
                    <a:pt x="7267" y="217"/>
                    <a:pt x="7171" y="194"/>
                    <a:pt x="7278" y="250"/>
                  </a:cubicBezTo>
                  <a:cubicBezTo>
                    <a:pt x="7386" y="306"/>
                    <a:pt x="7279" y="282"/>
                    <a:pt x="7156" y="284"/>
                  </a:cubicBezTo>
                  <a:cubicBezTo>
                    <a:pt x="7064" y="280"/>
                    <a:pt x="7074" y="278"/>
                    <a:pt x="7092" y="311"/>
                  </a:cubicBezTo>
                  <a:cubicBezTo>
                    <a:pt x="7110" y="344"/>
                    <a:pt x="6910" y="304"/>
                    <a:pt x="6920" y="286"/>
                  </a:cubicBezTo>
                  <a:cubicBezTo>
                    <a:pt x="6930" y="268"/>
                    <a:pt x="6906" y="285"/>
                    <a:pt x="6896" y="268"/>
                  </a:cubicBezTo>
                  <a:cubicBezTo>
                    <a:pt x="6887" y="251"/>
                    <a:pt x="6932" y="249"/>
                    <a:pt x="6917" y="236"/>
                  </a:cubicBezTo>
                  <a:cubicBezTo>
                    <a:pt x="6894" y="217"/>
                    <a:pt x="6853" y="258"/>
                    <a:pt x="6684" y="251"/>
                  </a:cubicBezTo>
                  <a:cubicBezTo>
                    <a:pt x="6516" y="245"/>
                    <a:pt x="6584" y="275"/>
                    <a:pt x="6496" y="287"/>
                  </a:cubicBezTo>
                  <a:cubicBezTo>
                    <a:pt x="6409" y="299"/>
                    <a:pt x="6499" y="232"/>
                    <a:pt x="6367" y="239"/>
                  </a:cubicBezTo>
                  <a:cubicBezTo>
                    <a:pt x="6257" y="244"/>
                    <a:pt x="6272" y="271"/>
                    <a:pt x="6257" y="258"/>
                  </a:cubicBezTo>
                  <a:cubicBezTo>
                    <a:pt x="6243" y="244"/>
                    <a:pt x="6190" y="284"/>
                    <a:pt x="6171" y="252"/>
                  </a:cubicBezTo>
                  <a:cubicBezTo>
                    <a:pt x="6159" y="232"/>
                    <a:pt x="6135" y="225"/>
                    <a:pt x="6092" y="239"/>
                  </a:cubicBezTo>
                  <a:cubicBezTo>
                    <a:pt x="6049" y="253"/>
                    <a:pt x="6054" y="254"/>
                    <a:pt x="6117" y="277"/>
                  </a:cubicBezTo>
                  <a:cubicBezTo>
                    <a:pt x="6075" y="296"/>
                    <a:pt x="6042" y="238"/>
                    <a:pt x="6025" y="282"/>
                  </a:cubicBezTo>
                  <a:cubicBezTo>
                    <a:pt x="6017" y="302"/>
                    <a:pt x="5951" y="313"/>
                    <a:pt x="5936" y="305"/>
                  </a:cubicBezTo>
                  <a:cubicBezTo>
                    <a:pt x="5921" y="298"/>
                    <a:pt x="5912" y="322"/>
                    <a:pt x="5883" y="332"/>
                  </a:cubicBezTo>
                  <a:cubicBezTo>
                    <a:pt x="5855" y="342"/>
                    <a:pt x="5779" y="355"/>
                    <a:pt x="5861" y="326"/>
                  </a:cubicBezTo>
                  <a:cubicBezTo>
                    <a:pt x="5937" y="299"/>
                    <a:pt x="5881" y="282"/>
                    <a:pt x="5925" y="283"/>
                  </a:cubicBezTo>
                  <a:cubicBezTo>
                    <a:pt x="5977" y="284"/>
                    <a:pt x="5954" y="262"/>
                    <a:pt x="6007" y="244"/>
                  </a:cubicBezTo>
                  <a:cubicBezTo>
                    <a:pt x="6060" y="225"/>
                    <a:pt x="6075" y="201"/>
                    <a:pt x="6104" y="191"/>
                  </a:cubicBezTo>
                  <a:cubicBezTo>
                    <a:pt x="6133" y="182"/>
                    <a:pt x="6099" y="144"/>
                    <a:pt x="6075" y="150"/>
                  </a:cubicBezTo>
                  <a:cubicBezTo>
                    <a:pt x="6050" y="157"/>
                    <a:pt x="5992" y="142"/>
                    <a:pt x="6000" y="134"/>
                  </a:cubicBezTo>
                  <a:cubicBezTo>
                    <a:pt x="6008" y="125"/>
                    <a:pt x="6080" y="146"/>
                    <a:pt x="6086" y="134"/>
                  </a:cubicBezTo>
                  <a:cubicBezTo>
                    <a:pt x="6092" y="122"/>
                    <a:pt x="5964" y="73"/>
                    <a:pt x="5935" y="89"/>
                  </a:cubicBezTo>
                  <a:cubicBezTo>
                    <a:pt x="5915" y="101"/>
                    <a:pt x="5876" y="80"/>
                    <a:pt x="5769" y="78"/>
                  </a:cubicBezTo>
                  <a:cubicBezTo>
                    <a:pt x="5662" y="76"/>
                    <a:pt x="5732" y="96"/>
                    <a:pt x="5700" y="98"/>
                  </a:cubicBezTo>
                  <a:cubicBezTo>
                    <a:pt x="5668" y="99"/>
                    <a:pt x="5713" y="72"/>
                    <a:pt x="5602" y="83"/>
                  </a:cubicBezTo>
                  <a:cubicBezTo>
                    <a:pt x="5519" y="90"/>
                    <a:pt x="5466" y="58"/>
                    <a:pt x="5444" y="64"/>
                  </a:cubicBezTo>
                  <a:cubicBezTo>
                    <a:pt x="5421" y="70"/>
                    <a:pt x="5408" y="50"/>
                    <a:pt x="5339" y="71"/>
                  </a:cubicBezTo>
                  <a:cubicBezTo>
                    <a:pt x="5339" y="71"/>
                    <a:pt x="5297" y="163"/>
                    <a:pt x="5318" y="81"/>
                  </a:cubicBezTo>
                  <a:cubicBezTo>
                    <a:pt x="5339" y="0"/>
                    <a:pt x="5178" y="153"/>
                    <a:pt x="5244" y="75"/>
                  </a:cubicBezTo>
                  <a:cubicBezTo>
                    <a:pt x="5271" y="41"/>
                    <a:pt x="5277" y="53"/>
                    <a:pt x="5219" y="48"/>
                  </a:cubicBezTo>
                  <a:cubicBezTo>
                    <a:pt x="5162" y="43"/>
                    <a:pt x="5155" y="50"/>
                    <a:pt x="5121" y="67"/>
                  </a:cubicBezTo>
                  <a:cubicBezTo>
                    <a:pt x="5087" y="84"/>
                    <a:pt x="5073" y="89"/>
                    <a:pt x="5080" y="104"/>
                  </a:cubicBezTo>
                  <a:cubicBezTo>
                    <a:pt x="5086" y="119"/>
                    <a:pt x="5029" y="106"/>
                    <a:pt x="5078" y="140"/>
                  </a:cubicBezTo>
                  <a:cubicBezTo>
                    <a:pt x="4987" y="100"/>
                    <a:pt x="4992" y="121"/>
                    <a:pt x="4951" y="110"/>
                  </a:cubicBezTo>
                  <a:cubicBezTo>
                    <a:pt x="4909" y="100"/>
                    <a:pt x="4954" y="119"/>
                    <a:pt x="4897" y="130"/>
                  </a:cubicBezTo>
                  <a:cubicBezTo>
                    <a:pt x="4840" y="140"/>
                    <a:pt x="4862" y="119"/>
                    <a:pt x="4843" y="121"/>
                  </a:cubicBezTo>
                  <a:cubicBezTo>
                    <a:pt x="4823" y="123"/>
                    <a:pt x="4871" y="103"/>
                    <a:pt x="4810" y="100"/>
                  </a:cubicBezTo>
                  <a:cubicBezTo>
                    <a:pt x="4766" y="97"/>
                    <a:pt x="4728" y="99"/>
                    <a:pt x="4754" y="107"/>
                  </a:cubicBezTo>
                  <a:cubicBezTo>
                    <a:pt x="4779" y="116"/>
                    <a:pt x="4742" y="111"/>
                    <a:pt x="4695" y="114"/>
                  </a:cubicBezTo>
                  <a:cubicBezTo>
                    <a:pt x="4531" y="126"/>
                    <a:pt x="4589" y="150"/>
                    <a:pt x="4557" y="137"/>
                  </a:cubicBezTo>
                  <a:cubicBezTo>
                    <a:pt x="4522" y="123"/>
                    <a:pt x="4513" y="146"/>
                    <a:pt x="4458" y="134"/>
                  </a:cubicBezTo>
                  <a:cubicBezTo>
                    <a:pt x="4402" y="123"/>
                    <a:pt x="4430" y="153"/>
                    <a:pt x="4390" y="150"/>
                  </a:cubicBezTo>
                  <a:cubicBezTo>
                    <a:pt x="4351" y="147"/>
                    <a:pt x="4390" y="172"/>
                    <a:pt x="4291" y="164"/>
                  </a:cubicBezTo>
                  <a:cubicBezTo>
                    <a:pt x="4234" y="160"/>
                    <a:pt x="4262" y="169"/>
                    <a:pt x="4229" y="174"/>
                  </a:cubicBezTo>
                  <a:cubicBezTo>
                    <a:pt x="4197" y="178"/>
                    <a:pt x="4232" y="176"/>
                    <a:pt x="4233" y="195"/>
                  </a:cubicBezTo>
                  <a:cubicBezTo>
                    <a:pt x="4235" y="214"/>
                    <a:pt x="4334" y="224"/>
                    <a:pt x="4305" y="222"/>
                  </a:cubicBezTo>
                  <a:cubicBezTo>
                    <a:pt x="4277" y="220"/>
                    <a:pt x="4281" y="291"/>
                    <a:pt x="4279" y="245"/>
                  </a:cubicBezTo>
                  <a:cubicBezTo>
                    <a:pt x="4277" y="199"/>
                    <a:pt x="4292" y="241"/>
                    <a:pt x="4193" y="239"/>
                  </a:cubicBezTo>
                  <a:cubicBezTo>
                    <a:pt x="4094" y="237"/>
                    <a:pt x="4035" y="258"/>
                    <a:pt x="3973" y="258"/>
                  </a:cubicBezTo>
                  <a:cubicBezTo>
                    <a:pt x="3955" y="258"/>
                    <a:pt x="3837" y="259"/>
                    <a:pt x="3991" y="335"/>
                  </a:cubicBezTo>
                  <a:cubicBezTo>
                    <a:pt x="4127" y="401"/>
                    <a:pt x="4104" y="333"/>
                    <a:pt x="4166" y="378"/>
                  </a:cubicBezTo>
                  <a:cubicBezTo>
                    <a:pt x="4228" y="423"/>
                    <a:pt x="4283" y="380"/>
                    <a:pt x="4291" y="431"/>
                  </a:cubicBezTo>
                  <a:cubicBezTo>
                    <a:pt x="4299" y="483"/>
                    <a:pt x="4357" y="472"/>
                    <a:pt x="4441" y="508"/>
                  </a:cubicBezTo>
                  <a:cubicBezTo>
                    <a:pt x="4525" y="544"/>
                    <a:pt x="4448" y="567"/>
                    <a:pt x="4393" y="527"/>
                  </a:cubicBezTo>
                  <a:cubicBezTo>
                    <a:pt x="4338" y="487"/>
                    <a:pt x="4339" y="535"/>
                    <a:pt x="4339" y="535"/>
                  </a:cubicBezTo>
                  <a:cubicBezTo>
                    <a:pt x="4339" y="535"/>
                    <a:pt x="4350" y="515"/>
                    <a:pt x="4281" y="496"/>
                  </a:cubicBezTo>
                  <a:cubicBezTo>
                    <a:pt x="4207" y="475"/>
                    <a:pt x="4338" y="413"/>
                    <a:pt x="4199" y="424"/>
                  </a:cubicBezTo>
                  <a:cubicBezTo>
                    <a:pt x="4089" y="433"/>
                    <a:pt x="4048" y="386"/>
                    <a:pt x="4008" y="386"/>
                  </a:cubicBezTo>
                  <a:cubicBezTo>
                    <a:pt x="3968" y="386"/>
                    <a:pt x="3901" y="354"/>
                    <a:pt x="3858" y="342"/>
                  </a:cubicBezTo>
                  <a:cubicBezTo>
                    <a:pt x="3816" y="330"/>
                    <a:pt x="3736" y="314"/>
                    <a:pt x="3759" y="345"/>
                  </a:cubicBezTo>
                  <a:cubicBezTo>
                    <a:pt x="3782" y="376"/>
                    <a:pt x="3730" y="357"/>
                    <a:pt x="3708" y="345"/>
                  </a:cubicBezTo>
                  <a:cubicBezTo>
                    <a:pt x="3687" y="333"/>
                    <a:pt x="3624" y="369"/>
                    <a:pt x="3680" y="381"/>
                  </a:cubicBezTo>
                  <a:cubicBezTo>
                    <a:pt x="3735" y="392"/>
                    <a:pt x="3715" y="422"/>
                    <a:pt x="3758" y="417"/>
                  </a:cubicBezTo>
                  <a:cubicBezTo>
                    <a:pt x="3801" y="412"/>
                    <a:pt x="3829" y="445"/>
                    <a:pt x="3882" y="454"/>
                  </a:cubicBezTo>
                  <a:cubicBezTo>
                    <a:pt x="3886" y="452"/>
                    <a:pt x="3880" y="472"/>
                    <a:pt x="3809" y="442"/>
                  </a:cubicBezTo>
                  <a:cubicBezTo>
                    <a:pt x="3738" y="413"/>
                    <a:pt x="3750" y="447"/>
                    <a:pt x="3721" y="430"/>
                  </a:cubicBezTo>
                  <a:cubicBezTo>
                    <a:pt x="3691" y="413"/>
                    <a:pt x="3699" y="445"/>
                    <a:pt x="3675" y="427"/>
                  </a:cubicBezTo>
                  <a:cubicBezTo>
                    <a:pt x="3651" y="408"/>
                    <a:pt x="3668" y="456"/>
                    <a:pt x="3585" y="359"/>
                  </a:cubicBezTo>
                  <a:cubicBezTo>
                    <a:pt x="3502" y="262"/>
                    <a:pt x="3434" y="243"/>
                    <a:pt x="3417" y="251"/>
                  </a:cubicBezTo>
                  <a:cubicBezTo>
                    <a:pt x="3400" y="260"/>
                    <a:pt x="3522" y="302"/>
                    <a:pt x="3475" y="328"/>
                  </a:cubicBezTo>
                  <a:cubicBezTo>
                    <a:pt x="3427" y="354"/>
                    <a:pt x="3480" y="367"/>
                    <a:pt x="3466" y="397"/>
                  </a:cubicBezTo>
                  <a:cubicBezTo>
                    <a:pt x="3453" y="428"/>
                    <a:pt x="3487" y="406"/>
                    <a:pt x="3519" y="434"/>
                  </a:cubicBezTo>
                  <a:cubicBezTo>
                    <a:pt x="3552" y="461"/>
                    <a:pt x="3598" y="433"/>
                    <a:pt x="3599" y="500"/>
                  </a:cubicBezTo>
                  <a:cubicBezTo>
                    <a:pt x="3600" y="568"/>
                    <a:pt x="3667" y="546"/>
                    <a:pt x="3685" y="584"/>
                  </a:cubicBezTo>
                  <a:cubicBezTo>
                    <a:pt x="3703" y="622"/>
                    <a:pt x="3726" y="610"/>
                    <a:pt x="3760" y="594"/>
                  </a:cubicBezTo>
                  <a:cubicBezTo>
                    <a:pt x="3795" y="578"/>
                    <a:pt x="3832" y="571"/>
                    <a:pt x="3885" y="612"/>
                  </a:cubicBezTo>
                  <a:cubicBezTo>
                    <a:pt x="3939" y="652"/>
                    <a:pt x="3934" y="645"/>
                    <a:pt x="3908" y="656"/>
                  </a:cubicBezTo>
                  <a:cubicBezTo>
                    <a:pt x="3881" y="667"/>
                    <a:pt x="3889" y="679"/>
                    <a:pt x="3960" y="709"/>
                  </a:cubicBezTo>
                  <a:cubicBezTo>
                    <a:pt x="3827" y="709"/>
                    <a:pt x="3911" y="614"/>
                    <a:pt x="3808" y="621"/>
                  </a:cubicBezTo>
                  <a:cubicBezTo>
                    <a:pt x="3752" y="624"/>
                    <a:pt x="3760" y="625"/>
                    <a:pt x="3738" y="636"/>
                  </a:cubicBezTo>
                  <a:cubicBezTo>
                    <a:pt x="3717" y="647"/>
                    <a:pt x="3715" y="667"/>
                    <a:pt x="3768" y="695"/>
                  </a:cubicBezTo>
                  <a:cubicBezTo>
                    <a:pt x="3820" y="723"/>
                    <a:pt x="3810" y="716"/>
                    <a:pt x="3791" y="745"/>
                  </a:cubicBezTo>
                  <a:cubicBezTo>
                    <a:pt x="3773" y="774"/>
                    <a:pt x="3783" y="793"/>
                    <a:pt x="3728" y="825"/>
                  </a:cubicBezTo>
                  <a:cubicBezTo>
                    <a:pt x="3672" y="857"/>
                    <a:pt x="3685" y="873"/>
                    <a:pt x="3655" y="855"/>
                  </a:cubicBezTo>
                  <a:cubicBezTo>
                    <a:pt x="3626" y="836"/>
                    <a:pt x="3536" y="856"/>
                    <a:pt x="3563" y="850"/>
                  </a:cubicBezTo>
                  <a:cubicBezTo>
                    <a:pt x="3591" y="844"/>
                    <a:pt x="3585" y="832"/>
                    <a:pt x="3614" y="828"/>
                  </a:cubicBezTo>
                  <a:cubicBezTo>
                    <a:pt x="3643" y="824"/>
                    <a:pt x="3606" y="802"/>
                    <a:pt x="3638" y="798"/>
                  </a:cubicBezTo>
                  <a:cubicBezTo>
                    <a:pt x="3670" y="795"/>
                    <a:pt x="3638" y="762"/>
                    <a:pt x="3669" y="762"/>
                  </a:cubicBezTo>
                  <a:cubicBezTo>
                    <a:pt x="3700" y="763"/>
                    <a:pt x="3689" y="717"/>
                    <a:pt x="3703" y="701"/>
                  </a:cubicBezTo>
                  <a:cubicBezTo>
                    <a:pt x="3718" y="685"/>
                    <a:pt x="3706" y="659"/>
                    <a:pt x="3612" y="641"/>
                  </a:cubicBezTo>
                  <a:cubicBezTo>
                    <a:pt x="3517" y="622"/>
                    <a:pt x="3594" y="576"/>
                    <a:pt x="3472" y="535"/>
                  </a:cubicBezTo>
                  <a:cubicBezTo>
                    <a:pt x="3420" y="518"/>
                    <a:pt x="3488" y="529"/>
                    <a:pt x="3422" y="463"/>
                  </a:cubicBezTo>
                  <a:cubicBezTo>
                    <a:pt x="3383" y="425"/>
                    <a:pt x="3297" y="413"/>
                    <a:pt x="3311" y="386"/>
                  </a:cubicBezTo>
                  <a:cubicBezTo>
                    <a:pt x="3325" y="360"/>
                    <a:pt x="3227" y="261"/>
                    <a:pt x="3181" y="279"/>
                  </a:cubicBezTo>
                  <a:cubicBezTo>
                    <a:pt x="3134" y="297"/>
                    <a:pt x="3118" y="255"/>
                    <a:pt x="3088" y="272"/>
                  </a:cubicBezTo>
                  <a:cubicBezTo>
                    <a:pt x="3063" y="286"/>
                    <a:pt x="2982" y="234"/>
                    <a:pt x="3028" y="319"/>
                  </a:cubicBezTo>
                  <a:cubicBezTo>
                    <a:pt x="3090" y="429"/>
                    <a:pt x="3007" y="367"/>
                    <a:pt x="3004" y="420"/>
                  </a:cubicBezTo>
                  <a:cubicBezTo>
                    <a:pt x="3002" y="473"/>
                    <a:pt x="2995" y="401"/>
                    <a:pt x="3038" y="458"/>
                  </a:cubicBezTo>
                  <a:cubicBezTo>
                    <a:pt x="3080" y="515"/>
                    <a:pt x="3020" y="462"/>
                    <a:pt x="3065" y="518"/>
                  </a:cubicBezTo>
                  <a:cubicBezTo>
                    <a:pt x="3113" y="576"/>
                    <a:pt x="3058" y="507"/>
                    <a:pt x="3120" y="538"/>
                  </a:cubicBezTo>
                  <a:cubicBezTo>
                    <a:pt x="3230" y="596"/>
                    <a:pt x="3177" y="518"/>
                    <a:pt x="3227" y="575"/>
                  </a:cubicBezTo>
                  <a:cubicBezTo>
                    <a:pt x="3276" y="632"/>
                    <a:pt x="3322" y="603"/>
                    <a:pt x="3322" y="603"/>
                  </a:cubicBezTo>
                  <a:cubicBezTo>
                    <a:pt x="3322" y="603"/>
                    <a:pt x="3341" y="677"/>
                    <a:pt x="3314" y="657"/>
                  </a:cubicBezTo>
                  <a:cubicBezTo>
                    <a:pt x="3297" y="645"/>
                    <a:pt x="3159" y="656"/>
                    <a:pt x="3131" y="625"/>
                  </a:cubicBezTo>
                  <a:cubicBezTo>
                    <a:pt x="3116" y="609"/>
                    <a:pt x="2945" y="583"/>
                    <a:pt x="2919" y="592"/>
                  </a:cubicBezTo>
                  <a:cubicBezTo>
                    <a:pt x="2896" y="599"/>
                    <a:pt x="2893" y="581"/>
                    <a:pt x="2827" y="585"/>
                  </a:cubicBezTo>
                  <a:cubicBezTo>
                    <a:pt x="2772" y="588"/>
                    <a:pt x="2679" y="565"/>
                    <a:pt x="2639" y="565"/>
                  </a:cubicBezTo>
                  <a:cubicBezTo>
                    <a:pt x="2599" y="565"/>
                    <a:pt x="2550" y="565"/>
                    <a:pt x="2531" y="579"/>
                  </a:cubicBezTo>
                  <a:cubicBezTo>
                    <a:pt x="2512" y="593"/>
                    <a:pt x="2566" y="602"/>
                    <a:pt x="2607" y="614"/>
                  </a:cubicBezTo>
                  <a:cubicBezTo>
                    <a:pt x="2647" y="625"/>
                    <a:pt x="2642" y="636"/>
                    <a:pt x="2581" y="640"/>
                  </a:cubicBezTo>
                  <a:cubicBezTo>
                    <a:pt x="2520" y="644"/>
                    <a:pt x="2581" y="649"/>
                    <a:pt x="2560" y="676"/>
                  </a:cubicBezTo>
                  <a:cubicBezTo>
                    <a:pt x="2568" y="661"/>
                    <a:pt x="2516" y="666"/>
                    <a:pt x="2534" y="649"/>
                  </a:cubicBezTo>
                  <a:cubicBezTo>
                    <a:pt x="2553" y="633"/>
                    <a:pt x="2491" y="643"/>
                    <a:pt x="2541" y="624"/>
                  </a:cubicBezTo>
                  <a:cubicBezTo>
                    <a:pt x="2552" y="619"/>
                    <a:pt x="2500" y="612"/>
                    <a:pt x="2474" y="627"/>
                  </a:cubicBezTo>
                  <a:cubicBezTo>
                    <a:pt x="2448" y="643"/>
                    <a:pt x="2441" y="626"/>
                    <a:pt x="2395" y="651"/>
                  </a:cubicBezTo>
                  <a:cubicBezTo>
                    <a:pt x="2348" y="677"/>
                    <a:pt x="2349" y="642"/>
                    <a:pt x="2246" y="642"/>
                  </a:cubicBezTo>
                  <a:cubicBezTo>
                    <a:pt x="2152" y="642"/>
                    <a:pt x="2199" y="686"/>
                    <a:pt x="2166" y="670"/>
                  </a:cubicBezTo>
                  <a:cubicBezTo>
                    <a:pt x="2144" y="659"/>
                    <a:pt x="2083" y="701"/>
                    <a:pt x="2104" y="675"/>
                  </a:cubicBezTo>
                  <a:cubicBezTo>
                    <a:pt x="2126" y="649"/>
                    <a:pt x="2109" y="679"/>
                    <a:pt x="2104" y="654"/>
                  </a:cubicBezTo>
                  <a:cubicBezTo>
                    <a:pt x="2100" y="628"/>
                    <a:pt x="2138" y="660"/>
                    <a:pt x="2137" y="645"/>
                  </a:cubicBezTo>
                  <a:cubicBezTo>
                    <a:pt x="2136" y="631"/>
                    <a:pt x="2106" y="627"/>
                    <a:pt x="2042" y="641"/>
                  </a:cubicBezTo>
                  <a:cubicBezTo>
                    <a:pt x="1978" y="655"/>
                    <a:pt x="2026" y="672"/>
                    <a:pt x="1998" y="691"/>
                  </a:cubicBezTo>
                  <a:cubicBezTo>
                    <a:pt x="1965" y="714"/>
                    <a:pt x="2000" y="678"/>
                    <a:pt x="1994" y="665"/>
                  </a:cubicBezTo>
                  <a:cubicBezTo>
                    <a:pt x="1978" y="626"/>
                    <a:pt x="1893" y="687"/>
                    <a:pt x="1876" y="665"/>
                  </a:cubicBezTo>
                  <a:cubicBezTo>
                    <a:pt x="1859" y="643"/>
                    <a:pt x="1798" y="679"/>
                    <a:pt x="1747" y="698"/>
                  </a:cubicBezTo>
                  <a:cubicBezTo>
                    <a:pt x="1696" y="716"/>
                    <a:pt x="1682" y="689"/>
                    <a:pt x="1666" y="708"/>
                  </a:cubicBezTo>
                  <a:cubicBezTo>
                    <a:pt x="1649" y="727"/>
                    <a:pt x="1626" y="674"/>
                    <a:pt x="1648" y="733"/>
                  </a:cubicBezTo>
                  <a:cubicBezTo>
                    <a:pt x="1670" y="792"/>
                    <a:pt x="1663" y="745"/>
                    <a:pt x="1648" y="782"/>
                  </a:cubicBezTo>
                  <a:cubicBezTo>
                    <a:pt x="1633" y="820"/>
                    <a:pt x="1641" y="782"/>
                    <a:pt x="1612" y="798"/>
                  </a:cubicBezTo>
                  <a:cubicBezTo>
                    <a:pt x="1583" y="815"/>
                    <a:pt x="1583" y="788"/>
                    <a:pt x="1561" y="799"/>
                  </a:cubicBezTo>
                  <a:cubicBezTo>
                    <a:pt x="1540" y="810"/>
                    <a:pt x="1530" y="790"/>
                    <a:pt x="1514" y="801"/>
                  </a:cubicBezTo>
                  <a:cubicBezTo>
                    <a:pt x="1498" y="811"/>
                    <a:pt x="1470" y="775"/>
                    <a:pt x="1443" y="774"/>
                  </a:cubicBezTo>
                  <a:cubicBezTo>
                    <a:pt x="1415" y="772"/>
                    <a:pt x="1361" y="721"/>
                    <a:pt x="1425" y="732"/>
                  </a:cubicBezTo>
                  <a:cubicBezTo>
                    <a:pt x="1490" y="743"/>
                    <a:pt x="1443" y="708"/>
                    <a:pt x="1409" y="693"/>
                  </a:cubicBezTo>
                  <a:cubicBezTo>
                    <a:pt x="1374" y="678"/>
                    <a:pt x="1425" y="670"/>
                    <a:pt x="1382" y="661"/>
                  </a:cubicBezTo>
                  <a:cubicBezTo>
                    <a:pt x="1285" y="640"/>
                    <a:pt x="1232" y="620"/>
                    <a:pt x="1226" y="626"/>
                  </a:cubicBezTo>
                  <a:cubicBezTo>
                    <a:pt x="1219" y="636"/>
                    <a:pt x="1257" y="646"/>
                    <a:pt x="1296" y="702"/>
                  </a:cubicBezTo>
                  <a:cubicBezTo>
                    <a:pt x="1335" y="759"/>
                    <a:pt x="1285" y="773"/>
                    <a:pt x="1330" y="774"/>
                  </a:cubicBezTo>
                  <a:cubicBezTo>
                    <a:pt x="1374" y="775"/>
                    <a:pt x="1364" y="778"/>
                    <a:pt x="1364" y="796"/>
                  </a:cubicBezTo>
                  <a:cubicBezTo>
                    <a:pt x="1364" y="816"/>
                    <a:pt x="1387" y="896"/>
                    <a:pt x="1353" y="860"/>
                  </a:cubicBezTo>
                  <a:cubicBezTo>
                    <a:pt x="1334" y="840"/>
                    <a:pt x="1275" y="893"/>
                    <a:pt x="1307" y="861"/>
                  </a:cubicBezTo>
                  <a:cubicBezTo>
                    <a:pt x="1338" y="829"/>
                    <a:pt x="1273" y="839"/>
                    <a:pt x="1236" y="842"/>
                  </a:cubicBezTo>
                  <a:cubicBezTo>
                    <a:pt x="1199" y="844"/>
                    <a:pt x="1247" y="806"/>
                    <a:pt x="1135" y="842"/>
                  </a:cubicBezTo>
                  <a:cubicBezTo>
                    <a:pt x="1075" y="861"/>
                    <a:pt x="1074" y="848"/>
                    <a:pt x="1050" y="874"/>
                  </a:cubicBezTo>
                  <a:cubicBezTo>
                    <a:pt x="1017" y="908"/>
                    <a:pt x="1016" y="886"/>
                    <a:pt x="1004" y="905"/>
                  </a:cubicBezTo>
                  <a:cubicBezTo>
                    <a:pt x="982" y="939"/>
                    <a:pt x="1153" y="950"/>
                    <a:pt x="1134" y="988"/>
                  </a:cubicBezTo>
                  <a:cubicBezTo>
                    <a:pt x="1128" y="1000"/>
                    <a:pt x="1102" y="977"/>
                    <a:pt x="1068" y="991"/>
                  </a:cubicBezTo>
                  <a:cubicBezTo>
                    <a:pt x="1012" y="1012"/>
                    <a:pt x="1021" y="960"/>
                    <a:pt x="914" y="991"/>
                  </a:cubicBezTo>
                  <a:cubicBezTo>
                    <a:pt x="861" y="1006"/>
                    <a:pt x="956" y="963"/>
                    <a:pt x="883" y="968"/>
                  </a:cubicBezTo>
                  <a:cubicBezTo>
                    <a:pt x="827" y="972"/>
                    <a:pt x="818" y="955"/>
                    <a:pt x="811" y="968"/>
                  </a:cubicBezTo>
                  <a:cubicBezTo>
                    <a:pt x="803" y="980"/>
                    <a:pt x="772" y="985"/>
                    <a:pt x="791" y="992"/>
                  </a:cubicBezTo>
                  <a:cubicBezTo>
                    <a:pt x="827" y="1005"/>
                    <a:pt x="763" y="1020"/>
                    <a:pt x="869" y="1023"/>
                  </a:cubicBezTo>
                  <a:cubicBezTo>
                    <a:pt x="922" y="1024"/>
                    <a:pt x="950" y="1050"/>
                    <a:pt x="929" y="1052"/>
                  </a:cubicBezTo>
                  <a:cubicBezTo>
                    <a:pt x="907" y="1054"/>
                    <a:pt x="913" y="1090"/>
                    <a:pt x="896" y="1076"/>
                  </a:cubicBezTo>
                  <a:cubicBezTo>
                    <a:pt x="859" y="1049"/>
                    <a:pt x="778" y="1069"/>
                    <a:pt x="757" y="1047"/>
                  </a:cubicBezTo>
                  <a:cubicBezTo>
                    <a:pt x="736" y="1025"/>
                    <a:pt x="717" y="1037"/>
                    <a:pt x="671" y="1028"/>
                  </a:cubicBezTo>
                  <a:cubicBezTo>
                    <a:pt x="576" y="1010"/>
                    <a:pt x="681" y="1023"/>
                    <a:pt x="647" y="999"/>
                  </a:cubicBezTo>
                  <a:cubicBezTo>
                    <a:pt x="612" y="974"/>
                    <a:pt x="664" y="977"/>
                    <a:pt x="620" y="971"/>
                  </a:cubicBezTo>
                  <a:cubicBezTo>
                    <a:pt x="577" y="965"/>
                    <a:pt x="614" y="953"/>
                    <a:pt x="603" y="938"/>
                  </a:cubicBezTo>
                  <a:cubicBezTo>
                    <a:pt x="591" y="924"/>
                    <a:pt x="615" y="929"/>
                    <a:pt x="609" y="901"/>
                  </a:cubicBezTo>
                  <a:cubicBezTo>
                    <a:pt x="603" y="873"/>
                    <a:pt x="597" y="909"/>
                    <a:pt x="561" y="882"/>
                  </a:cubicBezTo>
                  <a:cubicBezTo>
                    <a:pt x="526" y="855"/>
                    <a:pt x="511" y="883"/>
                    <a:pt x="464" y="865"/>
                  </a:cubicBezTo>
                  <a:cubicBezTo>
                    <a:pt x="397" y="838"/>
                    <a:pt x="505" y="854"/>
                    <a:pt x="433" y="834"/>
                  </a:cubicBezTo>
                  <a:cubicBezTo>
                    <a:pt x="390" y="821"/>
                    <a:pt x="411" y="826"/>
                    <a:pt x="412" y="821"/>
                  </a:cubicBezTo>
                  <a:cubicBezTo>
                    <a:pt x="412" y="806"/>
                    <a:pt x="315" y="821"/>
                    <a:pt x="312" y="794"/>
                  </a:cubicBezTo>
                  <a:cubicBezTo>
                    <a:pt x="309" y="767"/>
                    <a:pt x="321" y="796"/>
                    <a:pt x="352" y="790"/>
                  </a:cubicBezTo>
                  <a:cubicBezTo>
                    <a:pt x="394" y="783"/>
                    <a:pt x="399" y="806"/>
                    <a:pt x="414" y="797"/>
                  </a:cubicBezTo>
                  <a:cubicBezTo>
                    <a:pt x="442" y="782"/>
                    <a:pt x="429" y="812"/>
                    <a:pt x="457" y="802"/>
                  </a:cubicBezTo>
                  <a:cubicBezTo>
                    <a:pt x="484" y="792"/>
                    <a:pt x="483" y="834"/>
                    <a:pt x="509" y="812"/>
                  </a:cubicBezTo>
                  <a:cubicBezTo>
                    <a:pt x="547" y="780"/>
                    <a:pt x="468" y="851"/>
                    <a:pt x="734" y="856"/>
                  </a:cubicBezTo>
                  <a:cubicBezTo>
                    <a:pt x="942" y="860"/>
                    <a:pt x="954" y="885"/>
                    <a:pt x="973" y="878"/>
                  </a:cubicBezTo>
                  <a:cubicBezTo>
                    <a:pt x="1046" y="854"/>
                    <a:pt x="1066" y="821"/>
                    <a:pt x="1086" y="812"/>
                  </a:cubicBezTo>
                  <a:cubicBezTo>
                    <a:pt x="1106" y="803"/>
                    <a:pt x="1083" y="795"/>
                    <a:pt x="1092" y="790"/>
                  </a:cubicBezTo>
                  <a:cubicBezTo>
                    <a:pt x="1110" y="781"/>
                    <a:pt x="1040" y="730"/>
                    <a:pt x="1035" y="730"/>
                  </a:cubicBezTo>
                  <a:cubicBezTo>
                    <a:pt x="1016" y="731"/>
                    <a:pt x="1022" y="712"/>
                    <a:pt x="999" y="715"/>
                  </a:cubicBezTo>
                  <a:cubicBezTo>
                    <a:pt x="977" y="719"/>
                    <a:pt x="894" y="653"/>
                    <a:pt x="843" y="677"/>
                  </a:cubicBezTo>
                  <a:cubicBezTo>
                    <a:pt x="792" y="701"/>
                    <a:pt x="659" y="614"/>
                    <a:pt x="621" y="637"/>
                  </a:cubicBezTo>
                  <a:cubicBezTo>
                    <a:pt x="584" y="660"/>
                    <a:pt x="463" y="588"/>
                    <a:pt x="406" y="598"/>
                  </a:cubicBezTo>
                  <a:cubicBezTo>
                    <a:pt x="337" y="610"/>
                    <a:pt x="322" y="603"/>
                    <a:pt x="309" y="610"/>
                  </a:cubicBezTo>
                  <a:cubicBezTo>
                    <a:pt x="285" y="621"/>
                    <a:pt x="280" y="606"/>
                    <a:pt x="267" y="609"/>
                  </a:cubicBezTo>
                  <a:cubicBezTo>
                    <a:pt x="253" y="613"/>
                    <a:pt x="196" y="593"/>
                    <a:pt x="179" y="588"/>
                  </a:cubicBezTo>
                  <a:cubicBezTo>
                    <a:pt x="166" y="584"/>
                    <a:pt x="243" y="595"/>
                    <a:pt x="241" y="584"/>
                  </a:cubicBezTo>
                  <a:cubicBezTo>
                    <a:pt x="238" y="575"/>
                    <a:pt x="145" y="541"/>
                    <a:pt x="157" y="578"/>
                  </a:cubicBezTo>
                  <a:cubicBezTo>
                    <a:pt x="169" y="614"/>
                    <a:pt x="128" y="562"/>
                    <a:pt x="79" y="577"/>
                  </a:cubicBezTo>
                  <a:cubicBezTo>
                    <a:pt x="94" y="642"/>
                    <a:pt x="62" y="589"/>
                    <a:pt x="47" y="608"/>
                  </a:cubicBezTo>
                  <a:cubicBezTo>
                    <a:pt x="32" y="628"/>
                    <a:pt x="37" y="662"/>
                    <a:pt x="0" y="685"/>
                  </a:cubicBezTo>
                  <a:cubicBezTo>
                    <a:pt x="35" y="740"/>
                    <a:pt x="38" y="693"/>
                    <a:pt x="74" y="739"/>
                  </a:cubicBezTo>
                  <a:cubicBezTo>
                    <a:pt x="131" y="811"/>
                    <a:pt x="35" y="787"/>
                    <a:pt x="137" y="868"/>
                  </a:cubicBezTo>
                  <a:cubicBezTo>
                    <a:pt x="204" y="922"/>
                    <a:pt x="205" y="950"/>
                    <a:pt x="179" y="941"/>
                  </a:cubicBezTo>
                  <a:cubicBezTo>
                    <a:pt x="163" y="936"/>
                    <a:pt x="189" y="996"/>
                    <a:pt x="208" y="1002"/>
                  </a:cubicBezTo>
                  <a:cubicBezTo>
                    <a:pt x="250" y="1014"/>
                    <a:pt x="157" y="1026"/>
                    <a:pt x="217" y="1054"/>
                  </a:cubicBezTo>
                  <a:cubicBezTo>
                    <a:pt x="341" y="1113"/>
                    <a:pt x="164" y="1098"/>
                    <a:pt x="305" y="1146"/>
                  </a:cubicBezTo>
                  <a:cubicBezTo>
                    <a:pt x="372" y="1169"/>
                    <a:pt x="348" y="1230"/>
                    <a:pt x="309" y="1245"/>
                  </a:cubicBezTo>
                  <a:cubicBezTo>
                    <a:pt x="280" y="1257"/>
                    <a:pt x="315" y="1283"/>
                    <a:pt x="284" y="1281"/>
                  </a:cubicBezTo>
                  <a:cubicBezTo>
                    <a:pt x="265" y="1280"/>
                    <a:pt x="256" y="1317"/>
                    <a:pt x="187" y="1358"/>
                  </a:cubicBezTo>
                  <a:cubicBezTo>
                    <a:pt x="170" y="1369"/>
                    <a:pt x="119" y="1408"/>
                    <a:pt x="123" y="1427"/>
                  </a:cubicBezTo>
                  <a:cubicBezTo>
                    <a:pt x="186" y="1395"/>
                    <a:pt x="169" y="1427"/>
                    <a:pt x="152" y="1430"/>
                  </a:cubicBezTo>
                  <a:cubicBezTo>
                    <a:pt x="136" y="1434"/>
                    <a:pt x="192" y="1455"/>
                    <a:pt x="207" y="1449"/>
                  </a:cubicBezTo>
                  <a:cubicBezTo>
                    <a:pt x="243" y="1435"/>
                    <a:pt x="247" y="1490"/>
                    <a:pt x="288" y="1470"/>
                  </a:cubicBezTo>
                  <a:cubicBezTo>
                    <a:pt x="318" y="1455"/>
                    <a:pt x="323" y="1476"/>
                    <a:pt x="352" y="1472"/>
                  </a:cubicBezTo>
                  <a:cubicBezTo>
                    <a:pt x="368" y="1471"/>
                    <a:pt x="341" y="1510"/>
                    <a:pt x="323" y="1508"/>
                  </a:cubicBezTo>
                  <a:cubicBezTo>
                    <a:pt x="282" y="1504"/>
                    <a:pt x="253" y="1484"/>
                    <a:pt x="245" y="1510"/>
                  </a:cubicBezTo>
                  <a:cubicBezTo>
                    <a:pt x="234" y="1552"/>
                    <a:pt x="192" y="1495"/>
                    <a:pt x="190" y="1532"/>
                  </a:cubicBezTo>
                  <a:cubicBezTo>
                    <a:pt x="188" y="1567"/>
                    <a:pt x="171" y="1513"/>
                    <a:pt x="159" y="1524"/>
                  </a:cubicBezTo>
                  <a:cubicBezTo>
                    <a:pt x="147" y="1536"/>
                    <a:pt x="171" y="1534"/>
                    <a:pt x="163" y="1557"/>
                  </a:cubicBezTo>
                  <a:cubicBezTo>
                    <a:pt x="212" y="1582"/>
                    <a:pt x="147" y="1541"/>
                    <a:pt x="166" y="1689"/>
                  </a:cubicBezTo>
                  <a:cubicBezTo>
                    <a:pt x="143" y="1737"/>
                    <a:pt x="203" y="1694"/>
                    <a:pt x="179" y="1736"/>
                  </a:cubicBezTo>
                  <a:cubicBezTo>
                    <a:pt x="146" y="1795"/>
                    <a:pt x="192" y="1720"/>
                    <a:pt x="202" y="1818"/>
                  </a:cubicBezTo>
                  <a:cubicBezTo>
                    <a:pt x="203" y="1830"/>
                    <a:pt x="328" y="1819"/>
                    <a:pt x="326" y="1843"/>
                  </a:cubicBezTo>
                  <a:cubicBezTo>
                    <a:pt x="323" y="1879"/>
                    <a:pt x="366" y="1816"/>
                    <a:pt x="397" y="1804"/>
                  </a:cubicBezTo>
                  <a:cubicBezTo>
                    <a:pt x="421" y="1794"/>
                    <a:pt x="432" y="1826"/>
                    <a:pt x="450" y="1827"/>
                  </a:cubicBezTo>
                  <a:cubicBezTo>
                    <a:pt x="527" y="1835"/>
                    <a:pt x="416" y="1854"/>
                    <a:pt x="483" y="1896"/>
                  </a:cubicBezTo>
                  <a:cubicBezTo>
                    <a:pt x="514" y="1915"/>
                    <a:pt x="511" y="1923"/>
                    <a:pt x="501" y="1933"/>
                  </a:cubicBezTo>
                  <a:cubicBezTo>
                    <a:pt x="490" y="1944"/>
                    <a:pt x="523" y="1956"/>
                    <a:pt x="589" y="1983"/>
                  </a:cubicBezTo>
                  <a:cubicBezTo>
                    <a:pt x="617" y="1994"/>
                    <a:pt x="621" y="1978"/>
                    <a:pt x="641" y="1988"/>
                  </a:cubicBezTo>
                  <a:cubicBezTo>
                    <a:pt x="696" y="2017"/>
                    <a:pt x="622" y="2003"/>
                    <a:pt x="669" y="2029"/>
                  </a:cubicBezTo>
                  <a:cubicBezTo>
                    <a:pt x="679" y="2034"/>
                    <a:pt x="699" y="2022"/>
                    <a:pt x="718" y="2030"/>
                  </a:cubicBezTo>
                  <a:cubicBezTo>
                    <a:pt x="737" y="2037"/>
                    <a:pt x="723" y="2050"/>
                    <a:pt x="768" y="2066"/>
                  </a:cubicBezTo>
                  <a:cubicBezTo>
                    <a:pt x="784" y="2071"/>
                    <a:pt x="816" y="2109"/>
                    <a:pt x="745" y="2125"/>
                  </a:cubicBezTo>
                  <a:cubicBezTo>
                    <a:pt x="715" y="2132"/>
                    <a:pt x="681" y="2157"/>
                    <a:pt x="657" y="2128"/>
                  </a:cubicBezTo>
                  <a:cubicBezTo>
                    <a:pt x="629" y="2094"/>
                    <a:pt x="571" y="2108"/>
                    <a:pt x="664" y="2239"/>
                  </a:cubicBezTo>
                  <a:cubicBezTo>
                    <a:pt x="705" y="2240"/>
                    <a:pt x="657" y="2208"/>
                    <a:pt x="782" y="2215"/>
                  </a:cubicBezTo>
                  <a:cubicBezTo>
                    <a:pt x="943" y="2224"/>
                    <a:pt x="837" y="2238"/>
                    <a:pt x="896" y="2253"/>
                  </a:cubicBezTo>
                  <a:cubicBezTo>
                    <a:pt x="985" y="2274"/>
                    <a:pt x="832" y="2365"/>
                    <a:pt x="936" y="2349"/>
                  </a:cubicBezTo>
                  <a:cubicBezTo>
                    <a:pt x="1059" y="2330"/>
                    <a:pt x="956" y="2337"/>
                    <a:pt x="1028" y="2380"/>
                  </a:cubicBezTo>
                  <a:cubicBezTo>
                    <a:pt x="1115" y="2432"/>
                    <a:pt x="1007" y="2464"/>
                    <a:pt x="1072" y="2482"/>
                  </a:cubicBezTo>
                  <a:cubicBezTo>
                    <a:pt x="1178" y="2511"/>
                    <a:pt x="1110" y="2565"/>
                    <a:pt x="1206" y="2500"/>
                  </a:cubicBezTo>
                  <a:cubicBezTo>
                    <a:pt x="1279" y="2450"/>
                    <a:pt x="1279" y="2554"/>
                    <a:pt x="1374" y="2554"/>
                  </a:cubicBezTo>
                  <a:cubicBezTo>
                    <a:pt x="1468" y="2554"/>
                    <a:pt x="1417" y="2577"/>
                    <a:pt x="1523" y="2583"/>
                  </a:cubicBezTo>
                  <a:cubicBezTo>
                    <a:pt x="1628" y="2589"/>
                    <a:pt x="1450" y="2659"/>
                    <a:pt x="1516" y="2663"/>
                  </a:cubicBezTo>
                  <a:cubicBezTo>
                    <a:pt x="1560" y="2666"/>
                    <a:pt x="1491" y="2696"/>
                    <a:pt x="1530" y="2719"/>
                  </a:cubicBezTo>
                  <a:cubicBezTo>
                    <a:pt x="1593" y="2756"/>
                    <a:pt x="1549" y="2821"/>
                    <a:pt x="1503" y="2838"/>
                  </a:cubicBezTo>
                  <a:cubicBezTo>
                    <a:pt x="1456" y="2856"/>
                    <a:pt x="1422" y="2869"/>
                    <a:pt x="1431" y="2953"/>
                  </a:cubicBezTo>
                  <a:cubicBezTo>
                    <a:pt x="1565" y="2913"/>
                    <a:pt x="1565" y="2920"/>
                    <a:pt x="1527" y="2959"/>
                  </a:cubicBezTo>
                  <a:cubicBezTo>
                    <a:pt x="1428" y="3061"/>
                    <a:pt x="1383" y="2943"/>
                    <a:pt x="1463" y="3042"/>
                  </a:cubicBezTo>
                  <a:cubicBezTo>
                    <a:pt x="1544" y="3141"/>
                    <a:pt x="1454" y="3037"/>
                    <a:pt x="1427" y="3125"/>
                  </a:cubicBezTo>
                  <a:cubicBezTo>
                    <a:pt x="1400" y="3213"/>
                    <a:pt x="1341" y="3148"/>
                    <a:pt x="1364" y="3198"/>
                  </a:cubicBezTo>
                  <a:cubicBezTo>
                    <a:pt x="1386" y="3249"/>
                    <a:pt x="1509" y="3237"/>
                    <a:pt x="1632" y="3350"/>
                  </a:cubicBezTo>
                  <a:cubicBezTo>
                    <a:pt x="1632" y="3350"/>
                    <a:pt x="1666" y="3308"/>
                    <a:pt x="1758" y="3354"/>
                  </a:cubicBezTo>
                  <a:cubicBezTo>
                    <a:pt x="1889" y="3417"/>
                    <a:pt x="1961" y="3369"/>
                    <a:pt x="2053" y="3444"/>
                  </a:cubicBezTo>
                  <a:cubicBezTo>
                    <a:pt x="2151" y="3525"/>
                    <a:pt x="2124" y="3438"/>
                    <a:pt x="2264" y="3485"/>
                  </a:cubicBezTo>
                  <a:cubicBezTo>
                    <a:pt x="2356" y="3517"/>
                    <a:pt x="2281" y="3527"/>
                    <a:pt x="2448" y="3618"/>
                  </a:cubicBezTo>
                  <a:cubicBezTo>
                    <a:pt x="2561" y="3680"/>
                    <a:pt x="2583" y="3644"/>
                    <a:pt x="2647" y="3609"/>
                  </a:cubicBezTo>
                  <a:cubicBezTo>
                    <a:pt x="2527" y="3514"/>
                    <a:pt x="2520" y="3439"/>
                    <a:pt x="2491" y="3362"/>
                  </a:cubicBezTo>
                  <a:cubicBezTo>
                    <a:pt x="2462" y="3286"/>
                    <a:pt x="2316" y="3249"/>
                    <a:pt x="2397" y="3237"/>
                  </a:cubicBezTo>
                  <a:cubicBezTo>
                    <a:pt x="2475" y="3225"/>
                    <a:pt x="2379" y="3191"/>
                    <a:pt x="2403" y="3186"/>
                  </a:cubicBezTo>
                  <a:cubicBezTo>
                    <a:pt x="2469" y="3170"/>
                    <a:pt x="2365" y="3037"/>
                    <a:pt x="2445" y="3084"/>
                  </a:cubicBezTo>
                  <a:cubicBezTo>
                    <a:pt x="2482" y="3106"/>
                    <a:pt x="2519" y="3088"/>
                    <a:pt x="2517" y="3030"/>
                  </a:cubicBezTo>
                  <a:cubicBezTo>
                    <a:pt x="2517" y="2995"/>
                    <a:pt x="2555" y="3043"/>
                    <a:pt x="2583" y="3009"/>
                  </a:cubicBezTo>
                  <a:cubicBezTo>
                    <a:pt x="2583" y="3009"/>
                    <a:pt x="2587" y="2996"/>
                    <a:pt x="2570" y="2985"/>
                  </a:cubicBezTo>
                  <a:cubicBezTo>
                    <a:pt x="2503" y="2946"/>
                    <a:pt x="2654" y="2975"/>
                    <a:pt x="2523" y="2874"/>
                  </a:cubicBezTo>
                  <a:cubicBezTo>
                    <a:pt x="2440" y="2809"/>
                    <a:pt x="2440" y="2857"/>
                    <a:pt x="2411" y="2818"/>
                  </a:cubicBezTo>
                  <a:cubicBezTo>
                    <a:pt x="2384" y="2781"/>
                    <a:pt x="2350" y="2889"/>
                    <a:pt x="2328" y="2787"/>
                  </a:cubicBezTo>
                  <a:cubicBezTo>
                    <a:pt x="2315" y="2727"/>
                    <a:pt x="2243" y="2782"/>
                    <a:pt x="2293" y="2678"/>
                  </a:cubicBezTo>
                  <a:cubicBezTo>
                    <a:pt x="2346" y="2569"/>
                    <a:pt x="2282" y="2616"/>
                    <a:pt x="2308" y="2555"/>
                  </a:cubicBezTo>
                  <a:cubicBezTo>
                    <a:pt x="2330" y="2506"/>
                    <a:pt x="2313" y="2443"/>
                    <a:pt x="2351" y="2491"/>
                  </a:cubicBezTo>
                  <a:cubicBezTo>
                    <a:pt x="2382" y="2532"/>
                    <a:pt x="2384" y="2594"/>
                    <a:pt x="2432" y="2572"/>
                  </a:cubicBezTo>
                  <a:cubicBezTo>
                    <a:pt x="2471" y="2554"/>
                    <a:pt x="2449" y="2523"/>
                    <a:pt x="2387" y="2467"/>
                  </a:cubicBezTo>
                  <a:cubicBezTo>
                    <a:pt x="2437" y="2452"/>
                    <a:pt x="2429" y="2510"/>
                    <a:pt x="2456" y="2458"/>
                  </a:cubicBezTo>
                  <a:cubicBezTo>
                    <a:pt x="2476" y="2418"/>
                    <a:pt x="2530" y="2400"/>
                    <a:pt x="2521" y="2363"/>
                  </a:cubicBezTo>
                  <a:cubicBezTo>
                    <a:pt x="2506" y="2305"/>
                    <a:pt x="2565" y="2318"/>
                    <a:pt x="2580" y="2344"/>
                  </a:cubicBezTo>
                  <a:cubicBezTo>
                    <a:pt x="2628" y="2426"/>
                    <a:pt x="2643" y="2296"/>
                    <a:pt x="2700" y="2340"/>
                  </a:cubicBezTo>
                  <a:cubicBezTo>
                    <a:pt x="2776" y="2398"/>
                    <a:pt x="2752" y="2272"/>
                    <a:pt x="2876" y="2407"/>
                  </a:cubicBezTo>
                  <a:cubicBezTo>
                    <a:pt x="2942" y="2479"/>
                    <a:pt x="2858" y="2314"/>
                    <a:pt x="2999" y="2418"/>
                  </a:cubicBezTo>
                  <a:cubicBezTo>
                    <a:pt x="3091" y="2486"/>
                    <a:pt x="3068" y="2441"/>
                    <a:pt x="3078" y="2409"/>
                  </a:cubicBezTo>
                  <a:cubicBezTo>
                    <a:pt x="3088" y="2376"/>
                    <a:pt x="3104" y="2424"/>
                    <a:pt x="3150" y="2403"/>
                  </a:cubicBezTo>
                  <a:cubicBezTo>
                    <a:pt x="3215" y="2374"/>
                    <a:pt x="3181" y="2455"/>
                    <a:pt x="3246" y="2416"/>
                  </a:cubicBezTo>
                  <a:cubicBezTo>
                    <a:pt x="3265" y="2404"/>
                    <a:pt x="3397" y="2357"/>
                    <a:pt x="3366" y="2406"/>
                  </a:cubicBezTo>
                  <a:cubicBezTo>
                    <a:pt x="3315" y="2485"/>
                    <a:pt x="3423" y="2490"/>
                    <a:pt x="3452" y="2422"/>
                  </a:cubicBezTo>
                  <a:cubicBezTo>
                    <a:pt x="3546" y="2475"/>
                    <a:pt x="3644" y="2498"/>
                    <a:pt x="3646" y="2411"/>
                  </a:cubicBezTo>
                  <a:cubicBezTo>
                    <a:pt x="3647" y="2324"/>
                    <a:pt x="3554" y="2372"/>
                    <a:pt x="3436" y="2338"/>
                  </a:cubicBezTo>
                  <a:cubicBezTo>
                    <a:pt x="3303" y="2300"/>
                    <a:pt x="3624" y="2246"/>
                    <a:pt x="3475" y="2228"/>
                  </a:cubicBezTo>
                  <a:cubicBezTo>
                    <a:pt x="3364" y="2214"/>
                    <a:pt x="3508" y="2199"/>
                    <a:pt x="3424" y="2184"/>
                  </a:cubicBezTo>
                  <a:cubicBezTo>
                    <a:pt x="3376" y="2175"/>
                    <a:pt x="3409" y="2144"/>
                    <a:pt x="3436" y="2120"/>
                  </a:cubicBezTo>
                  <a:cubicBezTo>
                    <a:pt x="3457" y="2101"/>
                    <a:pt x="3538" y="2087"/>
                    <a:pt x="3614" y="2092"/>
                  </a:cubicBezTo>
                  <a:cubicBezTo>
                    <a:pt x="3605" y="2091"/>
                    <a:pt x="3838" y="2091"/>
                    <a:pt x="3849" y="2066"/>
                  </a:cubicBezTo>
                  <a:cubicBezTo>
                    <a:pt x="3861" y="2041"/>
                    <a:pt x="3959" y="2050"/>
                    <a:pt x="4057" y="2035"/>
                  </a:cubicBezTo>
                  <a:cubicBezTo>
                    <a:pt x="4154" y="2020"/>
                    <a:pt x="4116" y="1941"/>
                    <a:pt x="4212" y="1960"/>
                  </a:cubicBezTo>
                  <a:cubicBezTo>
                    <a:pt x="4285" y="1975"/>
                    <a:pt x="4312" y="1925"/>
                    <a:pt x="4307" y="1978"/>
                  </a:cubicBezTo>
                  <a:cubicBezTo>
                    <a:pt x="4302" y="2031"/>
                    <a:pt x="4366" y="2017"/>
                    <a:pt x="4334" y="2044"/>
                  </a:cubicBezTo>
                  <a:cubicBezTo>
                    <a:pt x="4302" y="2070"/>
                    <a:pt x="4389" y="2105"/>
                    <a:pt x="4405" y="2079"/>
                  </a:cubicBezTo>
                  <a:cubicBezTo>
                    <a:pt x="4432" y="2036"/>
                    <a:pt x="4444" y="2139"/>
                    <a:pt x="4481" y="2082"/>
                  </a:cubicBezTo>
                  <a:cubicBezTo>
                    <a:pt x="4499" y="2053"/>
                    <a:pt x="4515" y="2105"/>
                    <a:pt x="4575" y="2090"/>
                  </a:cubicBezTo>
                  <a:cubicBezTo>
                    <a:pt x="4539" y="2223"/>
                    <a:pt x="4577" y="2130"/>
                    <a:pt x="4656" y="2146"/>
                  </a:cubicBezTo>
                  <a:cubicBezTo>
                    <a:pt x="4734" y="2161"/>
                    <a:pt x="4644" y="2105"/>
                    <a:pt x="4690" y="2101"/>
                  </a:cubicBezTo>
                  <a:cubicBezTo>
                    <a:pt x="4736" y="2097"/>
                    <a:pt x="4727" y="2077"/>
                    <a:pt x="4782" y="2069"/>
                  </a:cubicBezTo>
                  <a:cubicBezTo>
                    <a:pt x="4836" y="2061"/>
                    <a:pt x="4861" y="2059"/>
                    <a:pt x="4790" y="2109"/>
                  </a:cubicBezTo>
                  <a:cubicBezTo>
                    <a:pt x="5172" y="2236"/>
                    <a:pt x="5235" y="2369"/>
                    <a:pt x="5332" y="2472"/>
                  </a:cubicBezTo>
                  <a:cubicBezTo>
                    <a:pt x="5429" y="2575"/>
                    <a:pt x="5398" y="2337"/>
                    <a:pt x="5450" y="2466"/>
                  </a:cubicBezTo>
                  <a:cubicBezTo>
                    <a:pt x="5490" y="2565"/>
                    <a:pt x="5645" y="2413"/>
                    <a:pt x="5692" y="2495"/>
                  </a:cubicBezTo>
                  <a:cubicBezTo>
                    <a:pt x="5739" y="2577"/>
                    <a:pt x="5728" y="2491"/>
                    <a:pt x="5785" y="2574"/>
                  </a:cubicBezTo>
                  <a:cubicBezTo>
                    <a:pt x="5833" y="2645"/>
                    <a:pt x="5834" y="2538"/>
                    <a:pt x="5888" y="2616"/>
                  </a:cubicBezTo>
                  <a:cubicBezTo>
                    <a:pt x="5905" y="2641"/>
                    <a:pt x="5951" y="2637"/>
                    <a:pt x="5961" y="2616"/>
                  </a:cubicBezTo>
                  <a:cubicBezTo>
                    <a:pt x="5974" y="2585"/>
                    <a:pt x="5993" y="2581"/>
                    <a:pt x="6027" y="2595"/>
                  </a:cubicBezTo>
                  <a:cubicBezTo>
                    <a:pt x="6062" y="2609"/>
                    <a:pt x="6044" y="2572"/>
                    <a:pt x="6126" y="2581"/>
                  </a:cubicBezTo>
                  <a:cubicBezTo>
                    <a:pt x="6188" y="2587"/>
                    <a:pt x="6193" y="2662"/>
                    <a:pt x="6222" y="2648"/>
                  </a:cubicBezTo>
                  <a:cubicBezTo>
                    <a:pt x="6251" y="2634"/>
                    <a:pt x="6209" y="2682"/>
                    <a:pt x="6289" y="2683"/>
                  </a:cubicBezTo>
                  <a:cubicBezTo>
                    <a:pt x="6306" y="2683"/>
                    <a:pt x="6318" y="2685"/>
                    <a:pt x="6325" y="2679"/>
                  </a:cubicBezTo>
                  <a:cubicBezTo>
                    <a:pt x="6343" y="2664"/>
                    <a:pt x="6312" y="2619"/>
                    <a:pt x="6369" y="2614"/>
                  </a:cubicBezTo>
                  <a:cubicBezTo>
                    <a:pt x="6411" y="2610"/>
                    <a:pt x="6410" y="2551"/>
                    <a:pt x="6441" y="2575"/>
                  </a:cubicBezTo>
                  <a:cubicBezTo>
                    <a:pt x="6472" y="2600"/>
                    <a:pt x="6446" y="2510"/>
                    <a:pt x="6473" y="2527"/>
                  </a:cubicBezTo>
                  <a:cubicBezTo>
                    <a:pt x="6501" y="2543"/>
                    <a:pt x="6532" y="2487"/>
                    <a:pt x="6558" y="2502"/>
                  </a:cubicBezTo>
                  <a:cubicBezTo>
                    <a:pt x="6584" y="2518"/>
                    <a:pt x="6603" y="2441"/>
                    <a:pt x="6636" y="2465"/>
                  </a:cubicBezTo>
                  <a:cubicBezTo>
                    <a:pt x="6668" y="2490"/>
                    <a:pt x="6705" y="2415"/>
                    <a:pt x="6732" y="2448"/>
                  </a:cubicBezTo>
                  <a:cubicBezTo>
                    <a:pt x="6779" y="2504"/>
                    <a:pt x="6801" y="2425"/>
                    <a:pt x="6849" y="2507"/>
                  </a:cubicBezTo>
                  <a:cubicBezTo>
                    <a:pt x="6897" y="2589"/>
                    <a:pt x="6889" y="2517"/>
                    <a:pt x="6930" y="2547"/>
                  </a:cubicBezTo>
                  <a:cubicBezTo>
                    <a:pt x="6971" y="2578"/>
                    <a:pt x="6967" y="2549"/>
                    <a:pt x="7069" y="2575"/>
                  </a:cubicBezTo>
                  <a:cubicBezTo>
                    <a:pt x="7170" y="2602"/>
                    <a:pt x="7179" y="2547"/>
                    <a:pt x="7196" y="2562"/>
                  </a:cubicBezTo>
                  <a:cubicBezTo>
                    <a:pt x="7208" y="2573"/>
                    <a:pt x="7278" y="2533"/>
                    <a:pt x="7200" y="2483"/>
                  </a:cubicBezTo>
                  <a:cubicBezTo>
                    <a:pt x="7080" y="2408"/>
                    <a:pt x="7153" y="2445"/>
                    <a:pt x="7174" y="2388"/>
                  </a:cubicBezTo>
                  <a:cubicBezTo>
                    <a:pt x="7194" y="2330"/>
                    <a:pt x="7131" y="2307"/>
                    <a:pt x="7158" y="2255"/>
                  </a:cubicBezTo>
                  <a:cubicBezTo>
                    <a:pt x="7218" y="2266"/>
                    <a:pt x="7206" y="2284"/>
                    <a:pt x="7374" y="2319"/>
                  </a:cubicBezTo>
                  <a:cubicBezTo>
                    <a:pt x="7522" y="2350"/>
                    <a:pt x="7472" y="2581"/>
                    <a:pt x="7689" y="2541"/>
                  </a:cubicBezTo>
                  <a:cubicBezTo>
                    <a:pt x="7930" y="2497"/>
                    <a:pt x="7832" y="2544"/>
                    <a:pt x="7929" y="2536"/>
                  </a:cubicBezTo>
                  <a:cubicBezTo>
                    <a:pt x="8114" y="2519"/>
                    <a:pt x="7979" y="2650"/>
                    <a:pt x="8208" y="2608"/>
                  </a:cubicBezTo>
                  <a:cubicBezTo>
                    <a:pt x="8352" y="2581"/>
                    <a:pt x="8426" y="2627"/>
                    <a:pt x="8572" y="2574"/>
                  </a:cubicBezTo>
                  <a:cubicBezTo>
                    <a:pt x="8690" y="2531"/>
                    <a:pt x="8738" y="2516"/>
                    <a:pt x="8893" y="2554"/>
                  </a:cubicBezTo>
                  <a:cubicBezTo>
                    <a:pt x="8929" y="2563"/>
                    <a:pt x="8972" y="2576"/>
                    <a:pt x="9022" y="2591"/>
                  </a:cubicBezTo>
                  <a:cubicBezTo>
                    <a:pt x="9285" y="2670"/>
                    <a:pt x="9241" y="2466"/>
                    <a:pt x="9266" y="2392"/>
                  </a:cubicBezTo>
                  <a:cubicBezTo>
                    <a:pt x="9291" y="2319"/>
                    <a:pt x="9367" y="2240"/>
                    <a:pt x="9247" y="2252"/>
                  </a:cubicBezTo>
                  <a:cubicBezTo>
                    <a:pt x="9154" y="2261"/>
                    <a:pt x="9127" y="2190"/>
                    <a:pt x="9259" y="2181"/>
                  </a:cubicBezTo>
                  <a:cubicBezTo>
                    <a:pt x="9391" y="2171"/>
                    <a:pt x="9293" y="2135"/>
                    <a:pt x="9491" y="2135"/>
                  </a:cubicBezTo>
                  <a:cubicBezTo>
                    <a:pt x="9690" y="2136"/>
                    <a:pt x="9865" y="2204"/>
                    <a:pt x="10069" y="2417"/>
                  </a:cubicBezTo>
                  <a:cubicBezTo>
                    <a:pt x="10274" y="2631"/>
                    <a:pt x="10395" y="2577"/>
                    <a:pt x="10555" y="2696"/>
                  </a:cubicBezTo>
                  <a:cubicBezTo>
                    <a:pt x="10715" y="2816"/>
                    <a:pt x="10768" y="2765"/>
                    <a:pt x="10856" y="2701"/>
                  </a:cubicBezTo>
                  <a:cubicBezTo>
                    <a:pt x="10943" y="2636"/>
                    <a:pt x="11077" y="2742"/>
                    <a:pt x="11009" y="2825"/>
                  </a:cubicBezTo>
                  <a:cubicBezTo>
                    <a:pt x="10941" y="2908"/>
                    <a:pt x="11165" y="2908"/>
                    <a:pt x="11031" y="3009"/>
                  </a:cubicBezTo>
                  <a:cubicBezTo>
                    <a:pt x="10969" y="3057"/>
                    <a:pt x="11082" y="3060"/>
                    <a:pt x="10916" y="3180"/>
                  </a:cubicBezTo>
                  <a:cubicBezTo>
                    <a:pt x="10847" y="3229"/>
                    <a:pt x="10994" y="3239"/>
                    <a:pt x="11018" y="3357"/>
                  </a:cubicBezTo>
                  <a:cubicBezTo>
                    <a:pt x="11036" y="3448"/>
                    <a:pt x="11070" y="3481"/>
                    <a:pt x="11070" y="34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30" name="Freeform 7"/>
            <p:cNvSpPr>
              <a:spLocks/>
            </p:cNvSpPr>
            <p:nvPr userDrawn="1"/>
          </p:nvSpPr>
          <p:spPr bwMode="auto">
            <a:xfrm>
              <a:off x="-5388" y="-2508"/>
              <a:ext cx="1526" cy="676"/>
            </a:xfrm>
            <a:custGeom>
              <a:avLst/>
              <a:gdLst>
                <a:gd name="T0" fmla="*/ 572 w 646"/>
                <a:gd name="T1" fmla="*/ 216 h 286"/>
                <a:gd name="T2" fmla="*/ 388 w 646"/>
                <a:gd name="T3" fmla="*/ 172 h 286"/>
                <a:gd name="T4" fmla="*/ 298 w 646"/>
                <a:gd name="T5" fmla="*/ 104 h 286"/>
                <a:gd name="T6" fmla="*/ 309 w 646"/>
                <a:gd name="T7" fmla="*/ 63 h 286"/>
                <a:gd name="T8" fmla="*/ 334 w 646"/>
                <a:gd name="T9" fmla="*/ 22 h 286"/>
                <a:gd name="T10" fmla="*/ 217 w 646"/>
                <a:gd name="T11" fmla="*/ 5 h 286"/>
                <a:gd name="T12" fmla="*/ 163 w 646"/>
                <a:gd name="T13" fmla="*/ 14 h 286"/>
                <a:gd name="T14" fmla="*/ 114 w 646"/>
                <a:gd name="T15" fmla="*/ 40 h 286"/>
                <a:gd name="T16" fmla="*/ 86 w 646"/>
                <a:gd name="T17" fmla="*/ 73 h 286"/>
                <a:gd name="T18" fmla="*/ 47 w 646"/>
                <a:gd name="T19" fmla="*/ 117 h 286"/>
                <a:gd name="T20" fmla="*/ 31 w 646"/>
                <a:gd name="T21" fmla="*/ 180 h 286"/>
                <a:gd name="T22" fmla="*/ 98 w 646"/>
                <a:gd name="T23" fmla="*/ 170 h 286"/>
                <a:gd name="T24" fmla="*/ 130 w 646"/>
                <a:gd name="T25" fmla="*/ 183 h 286"/>
                <a:gd name="T26" fmla="*/ 164 w 646"/>
                <a:gd name="T27" fmla="*/ 200 h 286"/>
                <a:gd name="T28" fmla="*/ 205 w 646"/>
                <a:gd name="T29" fmla="*/ 226 h 286"/>
                <a:gd name="T30" fmla="*/ 187 w 646"/>
                <a:gd name="T31" fmla="*/ 237 h 286"/>
                <a:gd name="T32" fmla="*/ 194 w 646"/>
                <a:gd name="T33" fmla="*/ 271 h 286"/>
                <a:gd name="T34" fmla="*/ 269 w 646"/>
                <a:gd name="T35" fmla="*/ 268 h 286"/>
                <a:gd name="T36" fmla="*/ 319 w 646"/>
                <a:gd name="T37" fmla="*/ 266 h 286"/>
                <a:gd name="T38" fmla="*/ 389 w 646"/>
                <a:gd name="T39" fmla="*/ 257 h 286"/>
                <a:gd name="T40" fmla="*/ 453 w 646"/>
                <a:gd name="T41" fmla="*/ 244 h 286"/>
                <a:gd name="T42" fmla="*/ 495 w 646"/>
                <a:gd name="T43" fmla="*/ 250 h 286"/>
                <a:gd name="T44" fmla="*/ 518 w 646"/>
                <a:gd name="T45" fmla="*/ 235 h 286"/>
                <a:gd name="T46" fmla="*/ 572 w 646"/>
                <a:gd name="T47" fmla="*/ 21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6" h="286">
                  <a:moveTo>
                    <a:pt x="572" y="216"/>
                  </a:moveTo>
                  <a:cubicBezTo>
                    <a:pt x="496" y="201"/>
                    <a:pt x="415" y="198"/>
                    <a:pt x="388" y="172"/>
                  </a:cubicBezTo>
                  <a:cubicBezTo>
                    <a:pt x="360" y="146"/>
                    <a:pt x="285" y="120"/>
                    <a:pt x="298" y="104"/>
                  </a:cubicBezTo>
                  <a:cubicBezTo>
                    <a:pt x="311" y="87"/>
                    <a:pt x="326" y="60"/>
                    <a:pt x="309" y="63"/>
                  </a:cubicBezTo>
                  <a:cubicBezTo>
                    <a:pt x="293" y="66"/>
                    <a:pt x="360" y="17"/>
                    <a:pt x="334" y="22"/>
                  </a:cubicBezTo>
                  <a:cubicBezTo>
                    <a:pt x="308" y="27"/>
                    <a:pt x="239" y="9"/>
                    <a:pt x="217" y="5"/>
                  </a:cubicBezTo>
                  <a:cubicBezTo>
                    <a:pt x="194" y="0"/>
                    <a:pt x="194" y="17"/>
                    <a:pt x="163" y="14"/>
                  </a:cubicBezTo>
                  <a:cubicBezTo>
                    <a:pt x="132" y="11"/>
                    <a:pt x="106" y="32"/>
                    <a:pt x="114" y="40"/>
                  </a:cubicBezTo>
                  <a:cubicBezTo>
                    <a:pt x="122" y="48"/>
                    <a:pt x="106" y="53"/>
                    <a:pt x="86" y="73"/>
                  </a:cubicBezTo>
                  <a:cubicBezTo>
                    <a:pt x="67" y="92"/>
                    <a:pt x="67" y="131"/>
                    <a:pt x="47" y="117"/>
                  </a:cubicBezTo>
                  <a:cubicBezTo>
                    <a:pt x="28" y="102"/>
                    <a:pt x="0" y="174"/>
                    <a:pt x="31" y="180"/>
                  </a:cubicBezTo>
                  <a:cubicBezTo>
                    <a:pt x="62" y="187"/>
                    <a:pt x="80" y="138"/>
                    <a:pt x="98" y="170"/>
                  </a:cubicBezTo>
                  <a:cubicBezTo>
                    <a:pt x="116" y="203"/>
                    <a:pt x="122" y="152"/>
                    <a:pt x="130" y="183"/>
                  </a:cubicBezTo>
                  <a:cubicBezTo>
                    <a:pt x="138" y="214"/>
                    <a:pt x="168" y="174"/>
                    <a:pt x="164" y="200"/>
                  </a:cubicBezTo>
                  <a:cubicBezTo>
                    <a:pt x="161" y="226"/>
                    <a:pt x="207" y="200"/>
                    <a:pt x="205" y="226"/>
                  </a:cubicBezTo>
                  <a:cubicBezTo>
                    <a:pt x="204" y="252"/>
                    <a:pt x="186" y="217"/>
                    <a:pt x="187" y="237"/>
                  </a:cubicBezTo>
                  <a:cubicBezTo>
                    <a:pt x="189" y="257"/>
                    <a:pt x="156" y="266"/>
                    <a:pt x="194" y="271"/>
                  </a:cubicBezTo>
                  <a:cubicBezTo>
                    <a:pt x="231" y="276"/>
                    <a:pt x="254" y="257"/>
                    <a:pt x="269" y="268"/>
                  </a:cubicBezTo>
                  <a:cubicBezTo>
                    <a:pt x="283" y="279"/>
                    <a:pt x="335" y="286"/>
                    <a:pt x="319" y="266"/>
                  </a:cubicBezTo>
                  <a:cubicBezTo>
                    <a:pt x="303" y="247"/>
                    <a:pt x="402" y="274"/>
                    <a:pt x="389" y="257"/>
                  </a:cubicBezTo>
                  <a:cubicBezTo>
                    <a:pt x="376" y="239"/>
                    <a:pt x="425" y="229"/>
                    <a:pt x="453" y="244"/>
                  </a:cubicBezTo>
                  <a:cubicBezTo>
                    <a:pt x="480" y="258"/>
                    <a:pt x="516" y="268"/>
                    <a:pt x="495" y="250"/>
                  </a:cubicBezTo>
                  <a:cubicBezTo>
                    <a:pt x="474" y="232"/>
                    <a:pt x="508" y="224"/>
                    <a:pt x="518" y="235"/>
                  </a:cubicBezTo>
                  <a:cubicBezTo>
                    <a:pt x="528" y="247"/>
                    <a:pt x="646" y="231"/>
                    <a:pt x="572" y="2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31" name="Freeform 8"/>
            <p:cNvSpPr>
              <a:spLocks/>
            </p:cNvSpPr>
            <p:nvPr userDrawn="1"/>
          </p:nvSpPr>
          <p:spPr bwMode="auto">
            <a:xfrm>
              <a:off x="-5114" y="-3101"/>
              <a:ext cx="2155" cy="645"/>
            </a:xfrm>
            <a:custGeom>
              <a:avLst/>
              <a:gdLst>
                <a:gd name="T0" fmla="*/ 55 w 912"/>
                <a:gd name="T1" fmla="*/ 251 h 273"/>
                <a:gd name="T2" fmla="*/ 149 w 912"/>
                <a:gd name="T3" fmla="*/ 251 h 273"/>
                <a:gd name="T4" fmla="*/ 232 w 912"/>
                <a:gd name="T5" fmla="*/ 247 h 273"/>
                <a:gd name="T6" fmla="*/ 234 w 912"/>
                <a:gd name="T7" fmla="*/ 215 h 273"/>
                <a:gd name="T8" fmla="*/ 312 w 912"/>
                <a:gd name="T9" fmla="*/ 210 h 273"/>
                <a:gd name="T10" fmla="*/ 378 w 912"/>
                <a:gd name="T11" fmla="*/ 197 h 273"/>
                <a:gd name="T12" fmla="*/ 439 w 912"/>
                <a:gd name="T13" fmla="*/ 179 h 273"/>
                <a:gd name="T14" fmla="*/ 508 w 912"/>
                <a:gd name="T15" fmla="*/ 155 h 273"/>
                <a:gd name="T16" fmla="*/ 596 w 912"/>
                <a:gd name="T17" fmla="*/ 140 h 273"/>
                <a:gd name="T18" fmla="*/ 658 w 912"/>
                <a:gd name="T19" fmla="*/ 124 h 273"/>
                <a:gd name="T20" fmla="*/ 755 w 912"/>
                <a:gd name="T21" fmla="*/ 114 h 273"/>
                <a:gd name="T22" fmla="*/ 837 w 912"/>
                <a:gd name="T23" fmla="*/ 104 h 273"/>
                <a:gd name="T24" fmla="*/ 889 w 912"/>
                <a:gd name="T25" fmla="*/ 55 h 273"/>
                <a:gd name="T26" fmla="*/ 791 w 912"/>
                <a:gd name="T27" fmla="*/ 42 h 273"/>
                <a:gd name="T28" fmla="*/ 666 w 912"/>
                <a:gd name="T29" fmla="*/ 69 h 273"/>
                <a:gd name="T30" fmla="*/ 521 w 912"/>
                <a:gd name="T31" fmla="*/ 69 h 273"/>
                <a:gd name="T32" fmla="*/ 433 w 912"/>
                <a:gd name="T33" fmla="*/ 78 h 273"/>
                <a:gd name="T34" fmla="*/ 348 w 912"/>
                <a:gd name="T35" fmla="*/ 85 h 273"/>
                <a:gd name="T36" fmla="*/ 241 w 912"/>
                <a:gd name="T37" fmla="*/ 130 h 273"/>
                <a:gd name="T38" fmla="*/ 117 w 912"/>
                <a:gd name="T39" fmla="*/ 153 h 273"/>
                <a:gd name="T40" fmla="*/ 47 w 912"/>
                <a:gd name="T41" fmla="*/ 202 h 273"/>
                <a:gd name="T42" fmla="*/ 55 w 912"/>
                <a:gd name="T43" fmla="*/ 25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2" h="273">
                  <a:moveTo>
                    <a:pt x="55" y="251"/>
                  </a:moveTo>
                  <a:cubicBezTo>
                    <a:pt x="102" y="231"/>
                    <a:pt x="107" y="244"/>
                    <a:pt x="149" y="251"/>
                  </a:cubicBezTo>
                  <a:cubicBezTo>
                    <a:pt x="192" y="257"/>
                    <a:pt x="215" y="260"/>
                    <a:pt x="232" y="247"/>
                  </a:cubicBezTo>
                  <a:cubicBezTo>
                    <a:pt x="250" y="234"/>
                    <a:pt x="260" y="231"/>
                    <a:pt x="234" y="215"/>
                  </a:cubicBezTo>
                  <a:cubicBezTo>
                    <a:pt x="224" y="209"/>
                    <a:pt x="325" y="221"/>
                    <a:pt x="312" y="210"/>
                  </a:cubicBezTo>
                  <a:cubicBezTo>
                    <a:pt x="287" y="188"/>
                    <a:pt x="397" y="218"/>
                    <a:pt x="378" y="197"/>
                  </a:cubicBezTo>
                  <a:cubicBezTo>
                    <a:pt x="358" y="176"/>
                    <a:pt x="459" y="202"/>
                    <a:pt x="439" y="179"/>
                  </a:cubicBezTo>
                  <a:cubicBezTo>
                    <a:pt x="420" y="156"/>
                    <a:pt x="530" y="182"/>
                    <a:pt x="508" y="155"/>
                  </a:cubicBezTo>
                  <a:cubicBezTo>
                    <a:pt x="485" y="127"/>
                    <a:pt x="602" y="156"/>
                    <a:pt x="596" y="140"/>
                  </a:cubicBezTo>
                  <a:cubicBezTo>
                    <a:pt x="589" y="124"/>
                    <a:pt x="671" y="143"/>
                    <a:pt x="658" y="124"/>
                  </a:cubicBezTo>
                  <a:cubicBezTo>
                    <a:pt x="645" y="104"/>
                    <a:pt x="765" y="134"/>
                    <a:pt x="755" y="114"/>
                  </a:cubicBezTo>
                  <a:cubicBezTo>
                    <a:pt x="746" y="94"/>
                    <a:pt x="846" y="127"/>
                    <a:pt x="837" y="104"/>
                  </a:cubicBezTo>
                  <a:cubicBezTo>
                    <a:pt x="827" y="82"/>
                    <a:pt x="912" y="111"/>
                    <a:pt x="889" y="55"/>
                  </a:cubicBezTo>
                  <a:cubicBezTo>
                    <a:pt x="866" y="0"/>
                    <a:pt x="820" y="33"/>
                    <a:pt x="791" y="42"/>
                  </a:cubicBezTo>
                  <a:cubicBezTo>
                    <a:pt x="762" y="52"/>
                    <a:pt x="716" y="69"/>
                    <a:pt x="666" y="69"/>
                  </a:cubicBezTo>
                  <a:cubicBezTo>
                    <a:pt x="615" y="69"/>
                    <a:pt x="491" y="52"/>
                    <a:pt x="521" y="69"/>
                  </a:cubicBezTo>
                  <a:cubicBezTo>
                    <a:pt x="550" y="85"/>
                    <a:pt x="407" y="69"/>
                    <a:pt x="433" y="78"/>
                  </a:cubicBezTo>
                  <a:cubicBezTo>
                    <a:pt x="459" y="88"/>
                    <a:pt x="309" y="67"/>
                    <a:pt x="348" y="85"/>
                  </a:cubicBezTo>
                  <a:cubicBezTo>
                    <a:pt x="387" y="103"/>
                    <a:pt x="189" y="119"/>
                    <a:pt x="241" y="130"/>
                  </a:cubicBezTo>
                  <a:cubicBezTo>
                    <a:pt x="261" y="135"/>
                    <a:pt x="99" y="132"/>
                    <a:pt x="117" y="153"/>
                  </a:cubicBezTo>
                  <a:cubicBezTo>
                    <a:pt x="133" y="173"/>
                    <a:pt x="19" y="179"/>
                    <a:pt x="47" y="202"/>
                  </a:cubicBezTo>
                  <a:cubicBezTo>
                    <a:pt x="59" y="211"/>
                    <a:pt x="0" y="273"/>
                    <a:pt x="55" y="25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68" name="Freeform 9"/>
            <p:cNvSpPr>
              <a:spLocks/>
            </p:cNvSpPr>
            <p:nvPr userDrawn="1"/>
          </p:nvSpPr>
          <p:spPr bwMode="auto">
            <a:xfrm>
              <a:off x="-16403" y="712"/>
              <a:ext cx="1654" cy="2289"/>
            </a:xfrm>
            <a:custGeom>
              <a:avLst/>
              <a:gdLst>
                <a:gd name="T0" fmla="*/ 176 w 700"/>
                <a:gd name="T1" fmla="*/ 25 h 969"/>
                <a:gd name="T2" fmla="*/ 282 w 700"/>
                <a:gd name="T3" fmla="*/ 16 h 969"/>
                <a:gd name="T4" fmla="*/ 190 w 700"/>
                <a:gd name="T5" fmla="*/ 93 h 969"/>
                <a:gd name="T6" fmla="*/ 195 w 700"/>
                <a:gd name="T7" fmla="*/ 127 h 969"/>
                <a:gd name="T8" fmla="*/ 330 w 700"/>
                <a:gd name="T9" fmla="*/ 117 h 969"/>
                <a:gd name="T10" fmla="*/ 332 w 700"/>
                <a:gd name="T11" fmla="*/ 216 h 969"/>
                <a:gd name="T12" fmla="*/ 296 w 700"/>
                <a:gd name="T13" fmla="*/ 265 h 969"/>
                <a:gd name="T14" fmla="*/ 216 w 700"/>
                <a:gd name="T15" fmla="*/ 293 h 969"/>
                <a:gd name="T16" fmla="*/ 357 w 700"/>
                <a:gd name="T17" fmla="*/ 328 h 969"/>
                <a:gd name="T18" fmla="*/ 436 w 700"/>
                <a:gd name="T19" fmla="*/ 459 h 969"/>
                <a:gd name="T20" fmla="*/ 533 w 700"/>
                <a:gd name="T21" fmla="*/ 571 h 969"/>
                <a:gd name="T22" fmla="*/ 544 w 700"/>
                <a:gd name="T23" fmla="*/ 633 h 969"/>
                <a:gd name="T24" fmla="*/ 627 w 700"/>
                <a:gd name="T25" fmla="*/ 629 h 969"/>
                <a:gd name="T26" fmla="*/ 635 w 700"/>
                <a:gd name="T27" fmla="*/ 745 h 969"/>
                <a:gd name="T28" fmla="*/ 605 w 700"/>
                <a:gd name="T29" fmla="*/ 765 h 969"/>
                <a:gd name="T30" fmla="*/ 561 w 700"/>
                <a:gd name="T31" fmla="*/ 803 h 969"/>
                <a:gd name="T32" fmla="*/ 650 w 700"/>
                <a:gd name="T33" fmla="*/ 844 h 969"/>
                <a:gd name="T34" fmla="*/ 454 w 700"/>
                <a:gd name="T35" fmla="*/ 886 h 969"/>
                <a:gd name="T36" fmla="*/ 395 w 700"/>
                <a:gd name="T37" fmla="*/ 888 h 969"/>
                <a:gd name="T38" fmla="*/ 303 w 700"/>
                <a:gd name="T39" fmla="*/ 899 h 969"/>
                <a:gd name="T40" fmla="*/ 203 w 700"/>
                <a:gd name="T41" fmla="*/ 938 h 969"/>
                <a:gd name="T42" fmla="*/ 109 w 700"/>
                <a:gd name="T43" fmla="*/ 927 h 969"/>
                <a:gd name="T44" fmla="*/ 32 w 700"/>
                <a:gd name="T45" fmla="*/ 951 h 969"/>
                <a:gd name="T46" fmla="*/ 117 w 700"/>
                <a:gd name="T47" fmla="*/ 880 h 969"/>
                <a:gd name="T48" fmla="*/ 213 w 700"/>
                <a:gd name="T49" fmla="*/ 831 h 969"/>
                <a:gd name="T50" fmla="*/ 316 w 700"/>
                <a:gd name="T51" fmla="*/ 776 h 969"/>
                <a:gd name="T52" fmla="*/ 189 w 700"/>
                <a:gd name="T53" fmla="*/ 786 h 969"/>
                <a:gd name="T54" fmla="*/ 150 w 700"/>
                <a:gd name="T55" fmla="*/ 773 h 969"/>
                <a:gd name="T56" fmla="*/ 67 w 700"/>
                <a:gd name="T57" fmla="*/ 772 h 969"/>
                <a:gd name="T58" fmla="*/ 177 w 700"/>
                <a:gd name="T59" fmla="*/ 686 h 969"/>
                <a:gd name="T60" fmla="*/ 138 w 700"/>
                <a:gd name="T61" fmla="*/ 655 h 969"/>
                <a:gd name="T62" fmla="*/ 162 w 700"/>
                <a:gd name="T63" fmla="*/ 613 h 969"/>
                <a:gd name="T64" fmla="*/ 200 w 700"/>
                <a:gd name="T65" fmla="*/ 597 h 969"/>
                <a:gd name="T66" fmla="*/ 260 w 700"/>
                <a:gd name="T67" fmla="*/ 589 h 969"/>
                <a:gd name="T68" fmla="*/ 286 w 700"/>
                <a:gd name="T69" fmla="*/ 552 h 969"/>
                <a:gd name="T70" fmla="*/ 254 w 700"/>
                <a:gd name="T71" fmla="*/ 493 h 969"/>
                <a:gd name="T72" fmla="*/ 268 w 700"/>
                <a:gd name="T73" fmla="*/ 419 h 969"/>
                <a:gd name="T74" fmla="*/ 182 w 700"/>
                <a:gd name="T75" fmla="*/ 435 h 969"/>
                <a:gd name="T76" fmla="*/ 118 w 700"/>
                <a:gd name="T77" fmla="*/ 447 h 969"/>
                <a:gd name="T78" fmla="*/ 115 w 700"/>
                <a:gd name="T79" fmla="*/ 389 h 969"/>
                <a:gd name="T80" fmla="*/ 155 w 700"/>
                <a:gd name="T81" fmla="*/ 307 h 969"/>
                <a:gd name="T82" fmla="*/ 88 w 700"/>
                <a:gd name="T83" fmla="*/ 317 h 969"/>
                <a:gd name="T84" fmla="*/ 68 w 700"/>
                <a:gd name="T85" fmla="*/ 307 h 969"/>
                <a:gd name="T86" fmla="*/ 88 w 700"/>
                <a:gd name="T87" fmla="*/ 235 h 969"/>
                <a:gd name="T88" fmla="*/ 75 w 700"/>
                <a:gd name="T89" fmla="*/ 185 h 969"/>
                <a:gd name="T90" fmla="*/ 80 w 700"/>
                <a:gd name="T91" fmla="*/ 122 h 969"/>
                <a:gd name="T92" fmla="*/ 126 w 700"/>
                <a:gd name="T93" fmla="*/ 95 h 969"/>
                <a:gd name="T94" fmla="*/ 132 w 700"/>
                <a:gd name="T95" fmla="*/ 3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0" h="969">
                  <a:moveTo>
                    <a:pt x="140" y="7"/>
                  </a:moveTo>
                  <a:cubicBezTo>
                    <a:pt x="153" y="0"/>
                    <a:pt x="168" y="8"/>
                    <a:pt x="161" y="20"/>
                  </a:cubicBezTo>
                  <a:cubicBezTo>
                    <a:pt x="155" y="31"/>
                    <a:pt x="192" y="2"/>
                    <a:pt x="176" y="25"/>
                  </a:cubicBezTo>
                  <a:cubicBezTo>
                    <a:pt x="176" y="25"/>
                    <a:pt x="195" y="13"/>
                    <a:pt x="210" y="15"/>
                  </a:cubicBezTo>
                  <a:cubicBezTo>
                    <a:pt x="225" y="16"/>
                    <a:pt x="254" y="16"/>
                    <a:pt x="257" y="11"/>
                  </a:cubicBezTo>
                  <a:cubicBezTo>
                    <a:pt x="260" y="7"/>
                    <a:pt x="293" y="3"/>
                    <a:pt x="282" y="16"/>
                  </a:cubicBezTo>
                  <a:cubicBezTo>
                    <a:pt x="270" y="29"/>
                    <a:pt x="293" y="34"/>
                    <a:pt x="270" y="46"/>
                  </a:cubicBezTo>
                  <a:cubicBezTo>
                    <a:pt x="247" y="57"/>
                    <a:pt x="225" y="76"/>
                    <a:pt x="215" y="81"/>
                  </a:cubicBezTo>
                  <a:cubicBezTo>
                    <a:pt x="204" y="87"/>
                    <a:pt x="197" y="97"/>
                    <a:pt x="190" y="93"/>
                  </a:cubicBezTo>
                  <a:cubicBezTo>
                    <a:pt x="202" y="99"/>
                    <a:pt x="223" y="96"/>
                    <a:pt x="216" y="106"/>
                  </a:cubicBezTo>
                  <a:cubicBezTo>
                    <a:pt x="210" y="115"/>
                    <a:pt x="211" y="115"/>
                    <a:pt x="198" y="115"/>
                  </a:cubicBezTo>
                  <a:cubicBezTo>
                    <a:pt x="185" y="115"/>
                    <a:pt x="203" y="120"/>
                    <a:pt x="195" y="127"/>
                  </a:cubicBezTo>
                  <a:cubicBezTo>
                    <a:pt x="187" y="133"/>
                    <a:pt x="200" y="128"/>
                    <a:pt x="216" y="124"/>
                  </a:cubicBezTo>
                  <a:cubicBezTo>
                    <a:pt x="233" y="119"/>
                    <a:pt x="252" y="107"/>
                    <a:pt x="282" y="117"/>
                  </a:cubicBezTo>
                  <a:cubicBezTo>
                    <a:pt x="311" y="127"/>
                    <a:pt x="304" y="112"/>
                    <a:pt x="330" y="117"/>
                  </a:cubicBezTo>
                  <a:cubicBezTo>
                    <a:pt x="356" y="122"/>
                    <a:pt x="368" y="108"/>
                    <a:pt x="374" y="138"/>
                  </a:cubicBezTo>
                  <a:cubicBezTo>
                    <a:pt x="378" y="153"/>
                    <a:pt x="352" y="154"/>
                    <a:pt x="355" y="174"/>
                  </a:cubicBezTo>
                  <a:cubicBezTo>
                    <a:pt x="358" y="194"/>
                    <a:pt x="345" y="197"/>
                    <a:pt x="332" y="216"/>
                  </a:cubicBezTo>
                  <a:cubicBezTo>
                    <a:pt x="319" y="236"/>
                    <a:pt x="314" y="250"/>
                    <a:pt x="290" y="250"/>
                  </a:cubicBezTo>
                  <a:cubicBezTo>
                    <a:pt x="265" y="250"/>
                    <a:pt x="254" y="261"/>
                    <a:pt x="254" y="261"/>
                  </a:cubicBezTo>
                  <a:cubicBezTo>
                    <a:pt x="254" y="261"/>
                    <a:pt x="288" y="249"/>
                    <a:pt x="296" y="265"/>
                  </a:cubicBezTo>
                  <a:cubicBezTo>
                    <a:pt x="304" y="281"/>
                    <a:pt x="314" y="275"/>
                    <a:pt x="296" y="281"/>
                  </a:cubicBezTo>
                  <a:cubicBezTo>
                    <a:pt x="278" y="288"/>
                    <a:pt x="282" y="275"/>
                    <a:pt x="267" y="289"/>
                  </a:cubicBezTo>
                  <a:cubicBezTo>
                    <a:pt x="252" y="304"/>
                    <a:pt x="221" y="298"/>
                    <a:pt x="216" y="293"/>
                  </a:cubicBezTo>
                  <a:cubicBezTo>
                    <a:pt x="210" y="288"/>
                    <a:pt x="215" y="307"/>
                    <a:pt x="264" y="304"/>
                  </a:cubicBezTo>
                  <a:cubicBezTo>
                    <a:pt x="312" y="301"/>
                    <a:pt x="287" y="284"/>
                    <a:pt x="322" y="306"/>
                  </a:cubicBezTo>
                  <a:cubicBezTo>
                    <a:pt x="357" y="328"/>
                    <a:pt x="341" y="302"/>
                    <a:pt x="357" y="328"/>
                  </a:cubicBezTo>
                  <a:cubicBezTo>
                    <a:pt x="373" y="354"/>
                    <a:pt x="381" y="335"/>
                    <a:pt x="389" y="372"/>
                  </a:cubicBezTo>
                  <a:cubicBezTo>
                    <a:pt x="397" y="410"/>
                    <a:pt x="409" y="407"/>
                    <a:pt x="412" y="436"/>
                  </a:cubicBezTo>
                  <a:cubicBezTo>
                    <a:pt x="413" y="452"/>
                    <a:pt x="423" y="458"/>
                    <a:pt x="436" y="459"/>
                  </a:cubicBezTo>
                  <a:cubicBezTo>
                    <a:pt x="482" y="460"/>
                    <a:pt x="488" y="499"/>
                    <a:pt x="503" y="504"/>
                  </a:cubicBezTo>
                  <a:cubicBezTo>
                    <a:pt x="545" y="520"/>
                    <a:pt x="490" y="507"/>
                    <a:pt x="508" y="527"/>
                  </a:cubicBezTo>
                  <a:cubicBezTo>
                    <a:pt x="526" y="546"/>
                    <a:pt x="539" y="568"/>
                    <a:pt x="533" y="571"/>
                  </a:cubicBezTo>
                  <a:cubicBezTo>
                    <a:pt x="527" y="574"/>
                    <a:pt x="509" y="556"/>
                    <a:pt x="490" y="553"/>
                  </a:cubicBezTo>
                  <a:cubicBezTo>
                    <a:pt x="513" y="568"/>
                    <a:pt x="515" y="571"/>
                    <a:pt x="539" y="581"/>
                  </a:cubicBezTo>
                  <a:cubicBezTo>
                    <a:pt x="563" y="590"/>
                    <a:pt x="563" y="618"/>
                    <a:pt x="544" y="633"/>
                  </a:cubicBezTo>
                  <a:cubicBezTo>
                    <a:pt x="524" y="647"/>
                    <a:pt x="524" y="636"/>
                    <a:pt x="540" y="651"/>
                  </a:cubicBezTo>
                  <a:cubicBezTo>
                    <a:pt x="557" y="665"/>
                    <a:pt x="560" y="670"/>
                    <a:pt x="571" y="646"/>
                  </a:cubicBezTo>
                  <a:cubicBezTo>
                    <a:pt x="583" y="621"/>
                    <a:pt x="605" y="623"/>
                    <a:pt x="627" y="629"/>
                  </a:cubicBezTo>
                  <a:cubicBezTo>
                    <a:pt x="648" y="636"/>
                    <a:pt x="700" y="663"/>
                    <a:pt x="678" y="701"/>
                  </a:cubicBezTo>
                  <a:cubicBezTo>
                    <a:pt x="657" y="738"/>
                    <a:pt x="685" y="716"/>
                    <a:pt x="665" y="732"/>
                  </a:cubicBezTo>
                  <a:cubicBezTo>
                    <a:pt x="646" y="748"/>
                    <a:pt x="635" y="745"/>
                    <a:pt x="635" y="745"/>
                  </a:cubicBezTo>
                  <a:cubicBezTo>
                    <a:pt x="635" y="745"/>
                    <a:pt x="656" y="753"/>
                    <a:pt x="640" y="763"/>
                  </a:cubicBezTo>
                  <a:cubicBezTo>
                    <a:pt x="624" y="772"/>
                    <a:pt x="615" y="758"/>
                    <a:pt x="615" y="758"/>
                  </a:cubicBezTo>
                  <a:cubicBezTo>
                    <a:pt x="615" y="758"/>
                    <a:pt x="618" y="761"/>
                    <a:pt x="605" y="765"/>
                  </a:cubicBezTo>
                  <a:cubicBezTo>
                    <a:pt x="592" y="770"/>
                    <a:pt x="630" y="773"/>
                    <a:pt x="614" y="786"/>
                  </a:cubicBezTo>
                  <a:cubicBezTo>
                    <a:pt x="598" y="799"/>
                    <a:pt x="586" y="798"/>
                    <a:pt x="578" y="794"/>
                  </a:cubicBezTo>
                  <a:cubicBezTo>
                    <a:pt x="570" y="790"/>
                    <a:pt x="583" y="808"/>
                    <a:pt x="561" y="803"/>
                  </a:cubicBezTo>
                  <a:cubicBezTo>
                    <a:pt x="575" y="806"/>
                    <a:pt x="594" y="814"/>
                    <a:pt x="612" y="815"/>
                  </a:cubicBezTo>
                  <a:cubicBezTo>
                    <a:pt x="638" y="816"/>
                    <a:pt x="667" y="803"/>
                    <a:pt x="664" y="813"/>
                  </a:cubicBezTo>
                  <a:cubicBezTo>
                    <a:pt x="661" y="825"/>
                    <a:pt x="672" y="837"/>
                    <a:pt x="650" y="844"/>
                  </a:cubicBezTo>
                  <a:cubicBezTo>
                    <a:pt x="618" y="853"/>
                    <a:pt x="628" y="870"/>
                    <a:pt x="605" y="861"/>
                  </a:cubicBezTo>
                  <a:cubicBezTo>
                    <a:pt x="587" y="855"/>
                    <a:pt x="584" y="891"/>
                    <a:pt x="539" y="878"/>
                  </a:cubicBezTo>
                  <a:cubicBezTo>
                    <a:pt x="493" y="865"/>
                    <a:pt x="453" y="898"/>
                    <a:pt x="454" y="886"/>
                  </a:cubicBezTo>
                  <a:cubicBezTo>
                    <a:pt x="455" y="874"/>
                    <a:pt x="435" y="894"/>
                    <a:pt x="423" y="878"/>
                  </a:cubicBezTo>
                  <a:cubicBezTo>
                    <a:pt x="411" y="862"/>
                    <a:pt x="400" y="855"/>
                    <a:pt x="408" y="868"/>
                  </a:cubicBezTo>
                  <a:cubicBezTo>
                    <a:pt x="416" y="881"/>
                    <a:pt x="408" y="888"/>
                    <a:pt x="395" y="888"/>
                  </a:cubicBezTo>
                  <a:cubicBezTo>
                    <a:pt x="382" y="888"/>
                    <a:pt x="345" y="884"/>
                    <a:pt x="360" y="890"/>
                  </a:cubicBezTo>
                  <a:cubicBezTo>
                    <a:pt x="375" y="897"/>
                    <a:pt x="358" y="914"/>
                    <a:pt x="337" y="906"/>
                  </a:cubicBezTo>
                  <a:cubicBezTo>
                    <a:pt x="315" y="898"/>
                    <a:pt x="314" y="912"/>
                    <a:pt x="303" y="899"/>
                  </a:cubicBezTo>
                  <a:cubicBezTo>
                    <a:pt x="291" y="886"/>
                    <a:pt x="273" y="885"/>
                    <a:pt x="257" y="890"/>
                  </a:cubicBezTo>
                  <a:cubicBezTo>
                    <a:pt x="241" y="894"/>
                    <a:pt x="221" y="888"/>
                    <a:pt x="220" y="901"/>
                  </a:cubicBezTo>
                  <a:cubicBezTo>
                    <a:pt x="218" y="914"/>
                    <a:pt x="215" y="935"/>
                    <a:pt x="203" y="938"/>
                  </a:cubicBezTo>
                  <a:cubicBezTo>
                    <a:pt x="192" y="942"/>
                    <a:pt x="176" y="942"/>
                    <a:pt x="174" y="932"/>
                  </a:cubicBezTo>
                  <a:cubicBezTo>
                    <a:pt x="172" y="922"/>
                    <a:pt x="141" y="929"/>
                    <a:pt x="150" y="920"/>
                  </a:cubicBezTo>
                  <a:cubicBezTo>
                    <a:pt x="159" y="912"/>
                    <a:pt x="111" y="938"/>
                    <a:pt x="109" y="927"/>
                  </a:cubicBezTo>
                  <a:cubicBezTo>
                    <a:pt x="107" y="916"/>
                    <a:pt x="106" y="940"/>
                    <a:pt x="82" y="940"/>
                  </a:cubicBezTo>
                  <a:cubicBezTo>
                    <a:pt x="58" y="940"/>
                    <a:pt x="83" y="956"/>
                    <a:pt x="68" y="963"/>
                  </a:cubicBezTo>
                  <a:cubicBezTo>
                    <a:pt x="54" y="969"/>
                    <a:pt x="52" y="946"/>
                    <a:pt x="32" y="951"/>
                  </a:cubicBezTo>
                  <a:cubicBezTo>
                    <a:pt x="13" y="956"/>
                    <a:pt x="0" y="943"/>
                    <a:pt x="24" y="938"/>
                  </a:cubicBezTo>
                  <a:cubicBezTo>
                    <a:pt x="48" y="934"/>
                    <a:pt x="58" y="930"/>
                    <a:pt x="75" y="912"/>
                  </a:cubicBezTo>
                  <a:cubicBezTo>
                    <a:pt x="91" y="894"/>
                    <a:pt x="96" y="891"/>
                    <a:pt x="117" y="880"/>
                  </a:cubicBezTo>
                  <a:cubicBezTo>
                    <a:pt x="138" y="868"/>
                    <a:pt x="111" y="846"/>
                    <a:pt x="135" y="852"/>
                  </a:cubicBezTo>
                  <a:cubicBezTo>
                    <a:pt x="159" y="859"/>
                    <a:pt x="145" y="835"/>
                    <a:pt x="156" y="832"/>
                  </a:cubicBezTo>
                  <a:cubicBezTo>
                    <a:pt x="207" y="818"/>
                    <a:pt x="200" y="829"/>
                    <a:pt x="213" y="831"/>
                  </a:cubicBezTo>
                  <a:cubicBezTo>
                    <a:pt x="226" y="833"/>
                    <a:pt x="262" y="838"/>
                    <a:pt x="264" y="826"/>
                  </a:cubicBezTo>
                  <a:cubicBezTo>
                    <a:pt x="265" y="815"/>
                    <a:pt x="282" y="800"/>
                    <a:pt x="290" y="803"/>
                  </a:cubicBezTo>
                  <a:cubicBezTo>
                    <a:pt x="298" y="807"/>
                    <a:pt x="293" y="787"/>
                    <a:pt x="316" y="776"/>
                  </a:cubicBezTo>
                  <a:cubicBezTo>
                    <a:pt x="283" y="787"/>
                    <a:pt x="290" y="797"/>
                    <a:pt x="269" y="797"/>
                  </a:cubicBezTo>
                  <a:cubicBezTo>
                    <a:pt x="247" y="797"/>
                    <a:pt x="255" y="813"/>
                    <a:pt x="229" y="813"/>
                  </a:cubicBezTo>
                  <a:cubicBezTo>
                    <a:pt x="203" y="813"/>
                    <a:pt x="189" y="786"/>
                    <a:pt x="189" y="786"/>
                  </a:cubicBezTo>
                  <a:cubicBezTo>
                    <a:pt x="189" y="786"/>
                    <a:pt x="177" y="787"/>
                    <a:pt x="164" y="792"/>
                  </a:cubicBezTo>
                  <a:cubicBezTo>
                    <a:pt x="151" y="797"/>
                    <a:pt x="140" y="784"/>
                    <a:pt x="151" y="784"/>
                  </a:cubicBezTo>
                  <a:cubicBezTo>
                    <a:pt x="163" y="784"/>
                    <a:pt x="161" y="784"/>
                    <a:pt x="150" y="773"/>
                  </a:cubicBezTo>
                  <a:cubicBezTo>
                    <a:pt x="139" y="762"/>
                    <a:pt x="140" y="772"/>
                    <a:pt x="125" y="772"/>
                  </a:cubicBezTo>
                  <a:cubicBezTo>
                    <a:pt x="111" y="772"/>
                    <a:pt x="85" y="790"/>
                    <a:pt x="93" y="781"/>
                  </a:cubicBezTo>
                  <a:cubicBezTo>
                    <a:pt x="101" y="771"/>
                    <a:pt x="55" y="786"/>
                    <a:pt x="67" y="772"/>
                  </a:cubicBezTo>
                  <a:cubicBezTo>
                    <a:pt x="78" y="759"/>
                    <a:pt x="53" y="745"/>
                    <a:pt x="71" y="743"/>
                  </a:cubicBezTo>
                  <a:cubicBezTo>
                    <a:pt x="90" y="741"/>
                    <a:pt x="106" y="729"/>
                    <a:pt x="124" y="727"/>
                  </a:cubicBezTo>
                  <a:cubicBezTo>
                    <a:pt x="141" y="725"/>
                    <a:pt x="170" y="712"/>
                    <a:pt x="177" y="686"/>
                  </a:cubicBezTo>
                  <a:cubicBezTo>
                    <a:pt x="180" y="679"/>
                    <a:pt x="155" y="681"/>
                    <a:pt x="182" y="664"/>
                  </a:cubicBezTo>
                  <a:cubicBezTo>
                    <a:pt x="196" y="654"/>
                    <a:pt x="147" y="671"/>
                    <a:pt x="177" y="644"/>
                  </a:cubicBezTo>
                  <a:cubicBezTo>
                    <a:pt x="155" y="644"/>
                    <a:pt x="143" y="642"/>
                    <a:pt x="138" y="655"/>
                  </a:cubicBezTo>
                  <a:cubicBezTo>
                    <a:pt x="133" y="668"/>
                    <a:pt x="130" y="652"/>
                    <a:pt x="117" y="655"/>
                  </a:cubicBezTo>
                  <a:cubicBezTo>
                    <a:pt x="104" y="659"/>
                    <a:pt x="115" y="641"/>
                    <a:pt x="135" y="637"/>
                  </a:cubicBezTo>
                  <a:cubicBezTo>
                    <a:pt x="155" y="634"/>
                    <a:pt x="144" y="622"/>
                    <a:pt x="162" y="613"/>
                  </a:cubicBezTo>
                  <a:cubicBezTo>
                    <a:pt x="180" y="603"/>
                    <a:pt x="99" y="611"/>
                    <a:pt x="137" y="592"/>
                  </a:cubicBezTo>
                  <a:cubicBezTo>
                    <a:pt x="174" y="572"/>
                    <a:pt x="179" y="601"/>
                    <a:pt x="170" y="607"/>
                  </a:cubicBezTo>
                  <a:cubicBezTo>
                    <a:pt x="161" y="613"/>
                    <a:pt x="181" y="602"/>
                    <a:pt x="200" y="597"/>
                  </a:cubicBezTo>
                  <a:cubicBezTo>
                    <a:pt x="220" y="592"/>
                    <a:pt x="215" y="603"/>
                    <a:pt x="236" y="597"/>
                  </a:cubicBezTo>
                  <a:cubicBezTo>
                    <a:pt x="257" y="590"/>
                    <a:pt x="266" y="611"/>
                    <a:pt x="266" y="611"/>
                  </a:cubicBezTo>
                  <a:cubicBezTo>
                    <a:pt x="266" y="611"/>
                    <a:pt x="249" y="592"/>
                    <a:pt x="260" y="589"/>
                  </a:cubicBezTo>
                  <a:cubicBezTo>
                    <a:pt x="272" y="585"/>
                    <a:pt x="284" y="617"/>
                    <a:pt x="299" y="594"/>
                  </a:cubicBezTo>
                  <a:cubicBezTo>
                    <a:pt x="280" y="597"/>
                    <a:pt x="270" y="581"/>
                    <a:pt x="262" y="577"/>
                  </a:cubicBezTo>
                  <a:cubicBezTo>
                    <a:pt x="269" y="559"/>
                    <a:pt x="286" y="552"/>
                    <a:pt x="286" y="552"/>
                  </a:cubicBezTo>
                  <a:cubicBezTo>
                    <a:pt x="286" y="552"/>
                    <a:pt x="258" y="558"/>
                    <a:pt x="271" y="536"/>
                  </a:cubicBezTo>
                  <a:cubicBezTo>
                    <a:pt x="284" y="513"/>
                    <a:pt x="301" y="496"/>
                    <a:pt x="278" y="504"/>
                  </a:cubicBezTo>
                  <a:cubicBezTo>
                    <a:pt x="255" y="512"/>
                    <a:pt x="260" y="476"/>
                    <a:pt x="254" y="493"/>
                  </a:cubicBezTo>
                  <a:cubicBezTo>
                    <a:pt x="249" y="511"/>
                    <a:pt x="261" y="532"/>
                    <a:pt x="240" y="496"/>
                  </a:cubicBezTo>
                  <a:cubicBezTo>
                    <a:pt x="218" y="460"/>
                    <a:pt x="223" y="452"/>
                    <a:pt x="236" y="437"/>
                  </a:cubicBezTo>
                  <a:cubicBezTo>
                    <a:pt x="249" y="423"/>
                    <a:pt x="268" y="419"/>
                    <a:pt x="268" y="419"/>
                  </a:cubicBezTo>
                  <a:cubicBezTo>
                    <a:pt x="268" y="419"/>
                    <a:pt x="234" y="423"/>
                    <a:pt x="229" y="415"/>
                  </a:cubicBezTo>
                  <a:cubicBezTo>
                    <a:pt x="225" y="407"/>
                    <a:pt x="225" y="434"/>
                    <a:pt x="213" y="424"/>
                  </a:cubicBezTo>
                  <a:cubicBezTo>
                    <a:pt x="202" y="415"/>
                    <a:pt x="192" y="450"/>
                    <a:pt x="182" y="435"/>
                  </a:cubicBezTo>
                  <a:cubicBezTo>
                    <a:pt x="158" y="403"/>
                    <a:pt x="156" y="457"/>
                    <a:pt x="145" y="441"/>
                  </a:cubicBezTo>
                  <a:cubicBezTo>
                    <a:pt x="133" y="424"/>
                    <a:pt x="125" y="421"/>
                    <a:pt x="115" y="426"/>
                  </a:cubicBezTo>
                  <a:cubicBezTo>
                    <a:pt x="114" y="427"/>
                    <a:pt x="118" y="447"/>
                    <a:pt x="118" y="447"/>
                  </a:cubicBezTo>
                  <a:cubicBezTo>
                    <a:pt x="112" y="436"/>
                    <a:pt x="91" y="415"/>
                    <a:pt x="94" y="411"/>
                  </a:cubicBezTo>
                  <a:cubicBezTo>
                    <a:pt x="98" y="408"/>
                    <a:pt x="104" y="423"/>
                    <a:pt x="111" y="418"/>
                  </a:cubicBezTo>
                  <a:cubicBezTo>
                    <a:pt x="117" y="413"/>
                    <a:pt x="102" y="405"/>
                    <a:pt x="115" y="389"/>
                  </a:cubicBezTo>
                  <a:cubicBezTo>
                    <a:pt x="128" y="372"/>
                    <a:pt x="128" y="364"/>
                    <a:pt x="141" y="358"/>
                  </a:cubicBezTo>
                  <a:cubicBezTo>
                    <a:pt x="155" y="351"/>
                    <a:pt x="117" y="340"/>
                    <a:pt x="124" y="322"/>
                  </a:cubicBezTo>
                  <a:cubicBezTo>
                    <a:pt x="130" y="304"/>
                    <a:pt x="155" y="307"/>
                    <a:pt x="155" y="307"/>
                  </a:cubicBezTo>
                  <a:cubicBezTo>
                    <a:pt x="155" y="307"/>
                    <a:pt x="119" y="308"/>
                    <a:pt x="134" y="280"/>
                  </a:cubicBezTo>
                  <a:cubicBezTo>
                    <a:pt x="120" y="302"/>
                    <a:pt x="101" y="333"/>
                    <a:pt x="89" y="301"/>
                  </a:cubicBezTo>
                  <a:cubicBezTo>
                    <a:pt x="85" y="288"/>
                    <a:pt x="85" y="309"/>
                    <a:pt x="88" y="317"/>
                  </a:cubicBezTo>
                  <a:cubicBezTo>
                    <a:pt x="91" y="325"/>
                    <a:pt x="70" y="342"/>
                    <a:pt x="67" y="361"/>
                  </a:cubicBezTo>
                  <a:cubicBezTo>
                    <a:pt x="63" y="381"/>
                    <a:pt x="45" y="378"/>
                    <a:pt x="55" y="353"/>
                  </a:cubicBezTo>
                  <a:cubicBezTo>
                    <a:pt x="65" y="328"/>
                    <a:pt x="76" y="317"/>
                    <a:pt x="68" y="307"/>
                  </a:cubicBezTo>
                  <a:cubicBezTo>
                    <a:pt x="60" y="297"/>
                    <a:pt x="72" y="305"/>
                    <a:pt x="77" y="286"/>
                  </a:cubicBezTo>
                  <a:cubicBezTo>
                    <a:pt x="82" y="268"/>
                    <a:pt x="72" y="246"/>
                    <a:pt x="92" y="246"/>
                  </a:cubicBezTo>
                  <a:cubicBezTo>
                    <a:pt x="141" y="247"/>
                    <a:pt x="63" y="253"/>
                    <a:pt x="88" y="235"/>
                  </a:cubicBezTo>
                  <a:cubicBezTo>
                    <a:pt x="112" y="217"/>
                    <a:pt x="54" y="241"/>
                    <a:pt x="71" y="221"/>
                  </a:cubicBezTo>
                  <a:cubicBezTo>
                    <a:pt x="89" y="202"/>
                    <a:pt x="10" y="226"/>
                    <a:pt x="36" y="211"/>
                  </a:cubicBezTo>
                  <a:cubicBezTo>
                    <a:pt x="62" y="197"/>
                    <a:pt x="65" y="185"/>
                    <a:pt x="75" y="185"/>
                  </a:cubicBezTo>
                  <a:cubicBezTo>
                    <a:pt x="85" y="186"/>
                    <a:pt x="63" y="174"/>
                    <a:pt x="92" y="174"/>
                  </a:cubicBezTo>
                  <a:cubicBezTo>
                    <a:pt x="121" y="174"/>
                    <a:pt x="60" y="159"/>
                    <a:pt x="80" y="150"/>
                  </a:cubicBezTo>
                  <a:cubicBezTo>
                    <a:pt x="99" y="140"/>
                    <a:pt x="67" y="128"/>
                    <a:pt x="80" y="122"/>
                  </a:cubicBezTo>
                  <a:cubicBezTo>
                    <a:pt x="93" y="115"/>
                    <a:pt x="52" y="96"/>
                    <a:pt x="71" y="94"/>
                  </a:cubicBezTo>
                  <a:cubicBezTo>
                    <a:pt x="91" y="93"/>
                    <a:pt x="98" y="76"/>
                    <a:pt x="106" y="86"/>
                  </a:cubicBezTo>
                  <a:cubicBezTo>
                    <a:pt x="114" y="96"/>
                    <a:pt x="126" y="95"/>
                    <a:pt x="126" y="95"/>
                  </a:cubicBezTo>
                  <a:cubicBezTo>
                    <a:pt x="126" y="95"/>
                    <a:pt x="86" y="67"/>
                    <a:pt x="101" y="67"/>
                  </a:cubicBezTo>
                  <a:cubicBezTo>
                    <a:pt x="115" y="67"/>
                    <a:pt x="93" y="47"/>
                    <a:pt x="109" y="47"/>
                  </a:cubicBezTo>
                  <a:cubicBezTo>
                    <a:pt x="125" y="47"/>
                    <a:pt x="117" y="31"/>
                    <a:pt x="132" y="33"/>
                  </a:cubicBezTo>
                  <a:cubicBezTo>
                    <a:pt x="146" y="34"/>
                    <a:pt x="109" y="21"/>
                    <a:pt x="14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69" name="Freeform 10"/>
            <p:cNvSpPr>
              <a:spLocks/>
            </p:cNvSpPr>
            <p:nvPr userDrawn="1"/>
          </p:nvSpPr>
          <p:spPr bwMode="auto">
            <a:xfrm>
              <a:off x="-16767" y="1581"/>
              <a:ext cx="530" cy="347"/>
            </a:xfrm>
            <a:custGeom>
              <a:avLst/>
              <a:gdLst>
                <a:gd name="T0" fmla="*/ 164 w 224"/>
                <a:gd name="T1" fmla="*/ 143 h 147"/>
                <a:gd name="T2" fmla="*/ 182 w 224"/>
                <a:gd name="T3" fmla="*/ 130 h 147"/>
                <a:gd name="T4" fmla="*/ 195 w 224"/>
                <a:gd name="T5" fmla="*/ 124 h 147"/>
                <a:gd name="T6" fmla="*/ 217 w 224"/>
                <a:gd name="T7" fmla="*/ 109 h 147"/>
                <a:gd name="T8" fmla="*/ 219 w 224"/>
                <a:gd name="T9" fmla="*/ 81 h 147"/>
                <a:gd name="T10" fmla="*/ 200 w 224"/>
                <a:gd name="T11" fmla="*/ 74 h 147"/>
                <a:gd name="T12" fmla="*/ 184 w 224"/>
                <a:gd name="T13" fmla="*/ 80 h 147"/>
                <a:gd name="T14" fmla="*/ 197 w 224"/>
                <a:gd name="T15" fmla="*/ 66 h 147"/>
                <a:gd name="T16" fmla="*/ 202 w 224"/>
                <a:gd name="T17" fmla="*/ 53 h 147"/>
                <a:gd name="T18" fmla="*/ 188 w 224"/>
                <a:gd name="T19" fmla="*/ 39 h 147"/>
                <a:gd name="T20" fmla="*/ 182 w 224"/>
                <a:gd name="T21" fmla="*/ 26 h 147"/>
                <a:gd name="T22" fmla="*/ 173 w 224"/>
                <a:gd name="T23" fmla="*/ 9 h 147"/>
                <a:gd name="T24" fmla="*/ 137 w 224"/>
                <a:gd name="T25" fmla="*/ 4 h 147"/>
                <a:gd name="T26" fmla="*/ 102 w 224"/>
                <a:gd name="T27" fmla="*/ 16 h 147"/>
                <a:gd name="T28" fmla="*/ 73 w 224"/>
                <a:gd name="T29" fmla="*/ 20 h 147"/>
                <a:gd name="T30" fmla="*/ 49 w 224"/>
                <a:gd name="T31" fmla="*/ 36 h 147"/>
                <a:gd name="T32" fmla="*/ 25 w 224"/>
                <a:gd name="T33" fmla="*/ 62 h 147"/>
                <a:gd name="T34" fmla="*/ 18 w 224"/>
                <a:gd name="T35" fmla="*/ 93 h 147"/>
                <a:gd name="T36" fmla="*/ 74 w 224"/>
                <a:gd name="T37" fmla="*/ 104 h 147"/>
                <a:gd name="T38" fmla="*/ 101 w 224"/>
                <a:gd name="T39" fmla="*/ 109 h 147"/>
                <a:gd name="T40" fmla="*/ 116 w 224"/>
                <a:gd name="T41" fmla="*/ 130 h 147"/>
                <a:gd name="T42" fmla="*/ 164 w 224"/>
                <a:gd name="T43"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147">
                  <a:moveTo>
                    <a:pt x="164" y="143"/>
                  </a:moveTo>
                  <a:cubicBezTo>
                    <a:pt x="172" y="147"/>
                    <a:pt x="185" y="138"/>
                    <a:pt x="182" y="130"/>
                  </a:cubicBezTo>
                  <a:cubicBezTo>
                    <a:pt x="180" y="123"/>
                    <a:pt x="187" y="118"/>
                    <a:pt x="195" y="124"/>
                  </a:cubicBezTo>
                  <a:cubicBezTo>
                    <a:pt x="203" y="130"/>
                    <a:pt x="211" y="118"/>
                    <a:pt x="217" y="109"/>
                  </a:cubicBezTo>
                  <a:cubicBezTo>
                    <a:pt x="224" y="100"/>
                    <a:pt x="221" y="91"/>
                    <a:pt x="219" y="81"/>
                  </a:cubicBezTo>
                  <a:cubicBezTo>
                    <a:pt x="216" y="71"/>
                    <a:pt x="212" y="72"/>
                    <a:pt x="200" y="74"/>
                  </a:cubicBezTo>
                  <a:cubicBezTo>
                    <a:pt x="189" y="75"/>
                    <a:pt x="184" y="80"/>
                    <a:pt x="184" y="80"/>
                  </a:cubicBezTo>
                  <a:cubicBezTo>
                    <a:pt x="184" y="80"/>
                    <a:pt x="188" y="67"/>
                    <a:pt x="197" y="66"/>
                  </a:cubicBezTo>
                  <a:cubicBezTo>
                    <a:pt x="206" y="65"/>
                    <a:pt x="211" y="56"/>
                    <a:pt x="202" y="53"/>
                  </a:cubicBezTo>
                  <a:cubicBezTo>
                    <a:pt x="193" y="50"/>
                    <a:pt x="194" y="44"/>
                    <a:pt x="188" y="39"/>
                  </a:cubicBezTo>
                  <a:cubicBezTo>
                    <a:pt x="182" y="35"/>
                    <a:pt x="186" y="30"/>
                    <a:pt x="182" y="26"/>
                  </a:cubicBezTo>
                  <a:cubicBezTo>
                    <a:pt x="177" y="21"/>
                    <a:pt x="179" y="8"/>
                    <a:pt x="173" y="9"/>
                  </a:cubicBezTo>
                  <a:cubicBezTo>
                    <a:pt x="168" y="9"/>
                    <a:pt x="151" y="0"/>
                    <a:pt x="137" y="4"/>
                  </a:cubicBezTo>
                  <a:cubicBezTo>
                    <a:pt x="122" y="9"/>
                    <a:pt x="111" y="8"/>
                    <a:pt x="102" y="16"/>
                  </a:cubicBezTo>
                  <a:cubicBezTo>
                    <a:pt x="94" y="24"/>
                    <a:pt x="82" y="20"/>
                    <a:pt x="73" y="20"/>
                  </a:cubicBezTo>
                  <a:cubicBezTo>
                    <a:pt x="59" y="29"/>
                    <a:pt x="72" y="36"/>
                    <a:pt x="49" y="36"/>
                  </a:cubicBezTo>
                  <a:cubicBezTo>
                    <a:pt x="26" y="36"/>
                    <a:pt x="43" y="61"/>
                    <a:pt x="25" y="62"/>
                  </a:cubicBezTo>
                  <a:cubicBezTo>
                    <a:pt x="6" y="62"/>
                    <a:pt x="0" y="73"/>
                    <a:pt x="18" y="93"/>
                  </a:cubicBezTo>
                  <a:cubicBezTo>
                    <a:pt x="36" y="114"/>
                    <a:pt x="61" y="127"/>
                    <a:pt x="74" y="104"/>
                  </a:cubicBezTo>
                  <a:cubicBezTo>
                    <a:pt x="87" y="81"/>
                    <a:pt x="95" y="88"/>
                    <a:pt x="101" y="109"/>
                  </a:cubicBezTo>
                  <a:cubicBezTo>
                    <a:pt x="108" y="130"/>
                    <a:pt x="113" y="115"/>
                    <a:pt x="116" y="130"/>
                  </a:cubicBezTo>
                  <a:cubicBezTo>
                    <a:pt x="119" y="145"/>
                    <a:pt x="148" y="134"/>
                    <a:pt x="164" y="1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1" name="Freeform 11"/>
            <p:cNvSpPr>
              <a:spLocks/>
            </p:cNvSpPr>
            <p:nvPr userDrawn="1"/>
          </p:nvSpPr>
          <p:spPr bwMode="auto">
            <a:xfrm>
              <a:off x="-11059" y="-1849"/>
              <a:ext cx="2487" cy="2346"/>
            </a:xfrm>
            <a:custGeom>
              <a:avLst/>
              <a:gdLst>
                <a:gd name="T0" fmla="*/ 804 w 1053"/>
                <a:gd name="T1" fmla="*/ 904 h 993"/>
                <a:gd name="T2" fmla="*/ 684 w 1053"/>
                <a:gd name="T3" fmla="*/ 903 h 993"/>
                <a:gd name="T4" fmla="*/ 569 w 1053"/>
                <a:gd name="T5" fmla="*/ 926 h 993"/>
                <a:gd name="T6" fmla="*/ 500 w 1053"/>
                <a:gd name="T7" fmla="*/ 940 h 993"/>
                <a:gd name="T8" fmla="*/ 421 w 1053"/>
                <a:gd name="T9" fmla="*/ 939 h 993"/>
                <a:gd name="T10" fmla="*/ 372 w 1053"/>
                <a:gd name="T11" fmla="*/ 967 h 993"/>
                <a:gd name="T12" fmla="*/ 302 w 1053"/>
                <a:gd name="T13" fmla="*/ 990 h 993"/>
                <a:gd name="T14" fmla="*/ 304 w 1053"/>
                <a:gd name="T15" fmla="*/ 953 h 993"/>
                <a:gd name="T16" fmla="*/ 285 w 1053"/>
                <a:gd name="T17" fmla="*/ 912 h 993"/>
                <a:gd name="T18" fmla="*/ 222 w 1053"/>
                <a:gd name="T19" fmla="*/ 899 h 993"/>
                <a:gd name="T20" fmla="*/ 191 w 1053"/>
                <a:gd name="T21" fmla="*/ 865 h 993"/>
                <a:gd name="T22" fmla="*/ 188 w 1053"/>
                <a:gd name="T23" fmla="*/ 821 h 993"/>
                <a:gd name="T24" fmla="*/ 168 w 1053"/>
                <a:gd name="T25" fmla="*/ 796 h 993"/>
                <a:gd name="T26" fmla="*/ 155 w 1053"/>
                <a:gd name="T27" fmla="*/ 768 h 993"/>
                <a:gd name="T28" fmla="*/ 151 w 1053"/>
                <a:gd name="T29" fmla="*/ 742 h 993"/>
                <a:gd name="T30" fmla="*/ 148 w 1053"/>
                <a:gd name="T31" fmla="*/ 721 h 993"/>
                <a:gd name="T32" fmla="*/ 162 w 1053"/>
                <a:gd name="T33" fmla="*/ 696 h 993"/>
                <a:gd name="T34" fmla="*/ 175 w 1053"/>
                <a:gd name="T35" fmla="*/ 685 h 993"/>
                <a:gd name="T36" fmla="*/ 189 w 1053"/>
                <a:gd name="T37" fmla="*/ 669 h 993"/>
                <a:gd name="T38" fmla="*/ 212 w 1053"/>
                <a:gd name="T39" fmla="*/ 666 h 993"/>
                <a:gd name="T40" fmla="*/ 255 w 1053"/>
                <a:gd name="T41" fmla="*/ 638 h 993"/>
                <a:gd name="T42" fmla="*/ 291 w 1053"/>
                <a:gd name="T43" fmla="*/ 611 h 993"/>
                <a:gd name="T44" fmla="*/ 319 w 1053"/>
                <a:gd name="T45" fmla="*/ 599 h 993"/>
                <a:gd name="T46" fmla="*/ 348 w 1053"/>
                <a:gd name="T47" fmla="*/ 584 h 993"/>
                <a:gd name="T48" fmla="*/ 397 w 1053"/>
                <a:gd name="T49" fmla="*/ 558 h 993"/>
                <a:gd name="T50" fmla="*/ 436 w 1053"/>
                <a:gd name="T51" fmla="*/ 526 h 993"/>
                <a:gd name="T52" fmla="*/ 474 w 1053"/>
                <a:gd name="T53" fmla="*/ 527 h 993"/>
                <a:gd name="T54" fmla="*/ 465 w 1053"/>
                <a:gd name="T55" fmla="*/ 485 h 993"/>
                <a:gd name="T56" fmla="*/ 356 w 1053"/>
                <a:gd name="T57" fmla="*/ 439 h 993"/>
                <a:gd name="T58" fmla="*/ 325 w 1053"/>
                <a:gd name="T59" fmla="*/ 420 h 993"/>
                <a:gd name="T60" fmla="*/ 306 w 1053"/>
                <a:gd name="T61" fmla="*/ 397 h 993"/>
                <a:gd name="T62" fmla="*/ 273 w 1053"/>
                <a:gd name="T63" fmla="*/ 314 h 993"/>
                <a:gd name="T64" fmla="*/ 243 w 1053"/>
                <a:gd name="T65" fmla="*/ 262 h 993"/>
                <a:gd name="T66" fmla="*/ 199 w 1053"/>
                <a:gd name="T67" fmla="*/ 201 h 993"/>
                <a:gd name="T68" fmla="*/ 0 w 1053"/>
                <a:gd name="T69" fmla="*/ 132 h 993"/>
                <a:gd name="T70" fmla="*/ 12 w 1053"/>
                <a:gd name="T71" fmla="*/ 105 h 993"/>
                <a:gd name="T72" fmla="*/ 49 w 1053"/>
                <a:gd name="T73" fmla="*/ 105 h 993"/>
                <a:gd name="T74" fmla="*/ 191 w 1053"/>
                <a:gd name="T75" fmla="*/ 150 h 993"/>
                <a:gd name="T76" fmla="*/ 294 w 1053"/>
                <a:gd name="T77" fmla="*/ 165 h 993"/>
                <a:gd name="T78" fmla="*/ 318 w 1053"/>
                <a:gd name="T79" fmla="*/ 158 h 993"/>
                <a:gd name="T80" fmla="*/ 390 w 1053"/>
                <a:gd name="T81" fmla="*/ 189 h 993"/>
                <a:gd name="T82" fmla="*/ 430 w 1053"/>
                <a:gd name="T83" fmla="*/ 140 h 993"/>
                <a:gd name="T84" fmla="*/ 442 w 1053"/>
                <a:gd name="T85" fmla="*/ 117 h 993"/>
                <a:gd name="T86" fmla="*/ 499 w 1053"/>
                <a:gd name="T87" fmla="*/ 40 h 993"/>
                <a:gd name="T88" fmla="*/ 555 w 1053"/>
                <a:gd name="T89" fmla="*/ 24 h 993"/>
                <a:gd name="T90" fmla="*/ 605 w 1053"/>
                <a:gd name="T91" fmla="*/ 17 h 993"/>
                <a:gd name="T92" fmla="*/ 670 w 1053"/>
                <a:gd name="T93" fmla="*/ 56 h 993"/>
                <a:gd name="T94" fmla="*/ 670 w 1053"/>
                <a:gd name="T95" fmla="*/ 117 h 993"/>
                <a:gd name="T96" fmla="*/ 681 w 1053"/>
                <a:gd name="T97" fmla="*/ 162 h 993"/>
                <a:gd name="T98" fmla="*/ 755 w 1053"/>
                <a:gd name="T99" fmla="*/ 216 h 993"/>
                <a:gd name="T100" fmla="*/ 818 w 1053"/>
                <a:gd name="T101" fmla="*/ 345 h 993"/>
                <a:gd name="T102" fmla="*/ 860 w 1053"/>
                <a:gd name="T103" fmla="*/ 418 h 993"/>
                <a:gd name="T104" fmla="*/ 889 w 1053"/>
                <a:gd name="T105" fmla="*/ 479 h 993"/>
                <a:gd name="T106" fmla="*/ 898 w 1053"/>
                <a:gd name="T107" fmla="*/ 532 h 993"/>
                <a:gd name="T108" fmla="*/ 986 w 1053"/>
                <a:gd name="T109" fmla="*/ 623 h 993"/>
                <a:gd name="T110" fmla="*/ 990 w 1053"/>
                <a:gd name="T111" fmla="*/ 722 h 993"/>
                <a:gd name="T112" fmla="*/ 965 w 1053"/>
                <a:gd name="T113" fmla="*/ 758 h 993"/>
                <a:gd name="T114" fmla="*/ 868 w 1053"/>
                <a:gd name="T115" fmla="*/ 835 h 993"/>
                <a:gd name="T116" fmla="*/ 804 w 1053"/>
                <a:gd name="T117"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993">
                  <a:moveTo>
                    <a:pt x="804" y="904"/>
                  </a:moveTo>
                  <a:cubicBezTo>
                    <a:pt x="700" y="929"/>
                    <a:pt x="719" y="882"/>
                    <a:pt x="684" y="903"/>
                  </a:cubicBezTo>
                  <a:cubicBezTo>
                    <a:pt x="623" y="941"/>
                    <a:pt x="593" y="906"/>
                    <a:pt x="569" y="926"/>
                  </a:cubicBezTo>
                  <a:cubicBezTo>
                    <a:pt x="530" y="960"/>
                    <a:pt x="517" y="913"/>
                    <a:pt x="500" y="940"/>
                  </a:cubicBezTo>
                  <a:cubicBezTo>
                    <a:pt x="482" y="966"/>
                    <a:pt x="467" y="918"/>
                    <a:pt x="421" y="939"/>
                  </a:cubicBezTo>
                  <a:cubicBezTo>
                    <a:pt x="361" y="966"/>
                    <a:pt x="404" y="967"/>
                    <a:pt x="372" y="967"/>
                  </a:cubicBezTo>
                  <a:cubicBezTo>
                    <a:pt x="344" y="967"/>
                    <a:pt x="318" y="993"/>
                    <a:pt x="302" y="990"/>
                  </a:cubicBezTo>
                  <a:cubicBezTo>
                    <a:pt x="296" y="989"/>
                    <a:pt x="345" y="942"/>
                    <a:pt x="304" y="953"/>
                  </a:cubicBezTo>
                  <a:cubicBezTo>
                    <a:pt x="268" y="964"/>
                    <a:pt x="282" y="926"/>
                    <a:pt x="285" y="912"/>
                  </a:cubicBezTo>
                  <a:cubicBezTo>
                    <a:pt x="205" y="974"/>
                    <a:pt x="259" y="888"/>
                    <a:pt x="222" y="899"/>
                  </a:cubicBezTo>
                  <a:cubicBezTo>
                    <a:pt x="179" y="912"/>
                    <a:pt x="208" y="885"/>
                    <a:pt x="191" y="865"/>
                  </a:cubicBezTo>
                  <a:cubicBezTo>
                    <a:pt x="173" y="844"/>
                    <a:pt x="203" y="830"/>
                    <a:pt x="188" y="821"/>
                  </a:cubicBezTo>
                  <a:cubicBezTo>
                    <a:pt x="172" y="811"/>
                    <a:pt x="184" y="806"/>
                    <a:pt x="168" y="796"/>
                  </a:cubicBezTo>
                  <a:cubicBezTo>
                    <a:pt x="151" y="786"/>
                    <a:pt x="171" y="778"/>
                    <a:pt x="155" y="768"/>
                  </a:cubicBezTo>
                  <a:cubicBezTo>
                    <a:pt x="138" y="757"/>
                    <a:pt x="170" y="758"/>
                    <a:pt x="151" y="742"/>
                  </a:cubicBezTo>
                  <a:cubicBezTo>
                    <a:pt x="133" y="725"/>
                    <a:pt x="178" y="729"/>
                    <a:pt x="148" y="721"/>
                  </a:cubicBezTo>
                  <a:cubicBezTo>
                    <a:pt x="125" y="716"/>
                    <a:pt x="156" y="687"/>
                    <a:pt x="162" y="696"/>
                  </a:cubicBezTo>
                  <a:cubicBezTo>
                    <a:pt x="170" y="708"/>
                    <a:pt x="192" y="693"/>
                    <a:pt x="175" y="685"/>
                  </a:cubicBezTo>
                  <a:cubicBezTo>
                    <a:pt x="159" y="676"/>
                    <a:pt x="174" y="674"/>
                    <a:pt x="189" y="669"/>
                  </a:cubicBezTo>
                  <a:cubicBezTo>
                    <a:pt x="205" y="664"/>
                    <a:pt x="200" y="658"/>
                    <a:pt x="212" y="666"/>
                  </a:cubicBezTo>
                  <a:cubicBezTo>
                    <a:pt x="231" y="679"/>
                    <a:pt x="227" y="628"/>
                    <a:pt x="255" y="638"/>
                  </a:cubicBezTo>
                  <a:cubicBezTo>
                    <a:pt x="278" y="647"/>
                    <a:pt x="263" y="591"/>
                    <a:pt x="291" y="611"/>
                  </a:cubicBezTo>
                  <a:cubicBezTo>
                    <a:pt x="310" y="625"/>
                    <a:pt x="303" y="598"/>
                    <a:pt x="319" y="599"/>
                  </a:cubicBezTo>
                  <a:cubicBezTo>
                    <a:pt x="336" y="599"/>
                    <a:pt x="326" y="581"/>
                    <a:pt x="348" y="584"/>
                  </a:cubicBezTo>
                  <a:cubicBezTo>
                    <a:pt x="371" y="587"/>
                    <a:pt x="371" y="566"/>
                    <a:pt x="397" y="558"/>
                  </a:cubicBezTo>
                  <a:cubicBezTo>
                    <a:pt x="424" y="550"/>
                    <a:pt x="415" y="545"/>
                    <a:pt x="436" y="526"/>
                  </a:cubicBezTo>
                  <a:cubicBezTo>
                    <a:pt x="460" y="504"/>
                    <a:pt x="451" y="542"/>
                    <a:pt x="474" y="527"/>
                  </a:cubicBezTo>
                  <a:cubicBezTo>
                    <a:pt x="495" y="515"/>
                    <a:pt x="468" y="517"/>
                    <a:pt x="465" y="485"/>
                  </a:cubicBezTo>
                  <a:cubicBezTo>
                    <a:pt x="462" y="449"/>
                    <a:pt x="373" y="459"/>
                    <a:pt x="356" y="439"/>
                  </a:cubicBezTo>
                  <a:cubicBezTo>
                    <a:pt x="341" y="422"/>
                    <a:pt x="340" y="435"/>
                    <a:pt x="325" y="420"/>
                  </a:cubicBezTo>
                  <a:cubicBezTo>
                    <a:pt x="320" y="416"/>
                    <a:pt x="314" y="409"/>
                    <a:pt x="306" y="397"/>
                  </a:cubicBezTo>
                  <a:cubicBezTo>
                    <a:pt x="287" y="371"/>
                    <a:pt x="320" y="342"/>
                    <a:pt x="273" y="314"/>
                  </a:cubicBezTo>
                  <a:cubicBezTo>
                    <a:pt x="229" y="288"/>
                    <a:pt x="273" y="260"/>
                    <a:pt x="243" y="262"/>
                  </a:cubicBezTo>
                  <a:cubicBezTo>
                    <a:pt x="219" y="264"/>
                    <a:pt x="250" y="231"/>
                    <a:pt x="199" y="201"/>
                  </a:cubicBezTo>
                  <a:cubicBezTo>
                    <a:pt x="132" y="161"/>
                    <a:pt x="58" y="207"/>
                    <a:pt x="0" y="132"/>
                  </a:cubicBezTo>
                  <a:cubicBezTo>
                    <a:pt x="24" y="125"/>
                    <a:pt x="0" y="120"/>
                    <a:pt x="12" y="105"/>
                  </a:cubicBezTo>
                  <a:cubicBezTo>
                    <a:pt x="24" y="89"/>
                    <a:pt x="36" y="79"/>
                    <a:pt x="49" y="105"/>
                  </a:cubicBezTo>
                  <a:cubicBezTo>
                    <a:pt x="62" y="131"/>
                    <a:pt x="150" y="147"/>
                    <a:pt x="191" y="150"/>
                  </a:cubicBezTo>
                  <a:cubicBezTo>
                    <a:pt x="232" y="153"/>
                    <a:pt x="286" y="183"/>
                    <a:pt x="294" y="165"/>
                  </a:cubicBezTo>
                  <a:cubicBezTo>
                    <a:pt x="302" y="147"/>
                    <a:pt x="302" y="135"/>
                    <a:pt x="318" y="158"/>
                  </a:cubicBezTo>
                  <a:cubicBezTo>
                    <a:pt x="334" y="181"/>
                    <a:pt x="377" y="216"/>
                    <a:pt x="390" y="189"/>
                  </a:cubicBezTo>
                  <a:cubicBezTo>
                    <a:pt x="402" y="162"/>
                    <a:pt x="412" y="143"/>
                    <a:pt x="430" y="140"/>
                  </a:cubicBezTo>
                  <a:cubicBezTo>
                    <a:pt x="448" y="137"/>
                    <a:pt x="460" y="140"/>
                    <a:pt x="442" y="117"/>
                  </a:cubicBezTo>
                  <a:cubicBezTo>
                    <a:pt x="424" y="94"/>
                    <a:pt x="482" y="61"/>
                    <a:pt x="499" y="40"/>
                  </a:cubicBezTo>
                  <a:cubicBezTo>
                    <a:pt x="515" y="18"/>
                    <a:pt x="534" y="37"/>
                    <a:pt x="555" y="24"/>
                  </a:cubicBezTo>
                  <a:cubicBezTo>
                    <a:pt x="576" y="11"/>
                    <a:pt x="605" y="0"/>
                    <a:pt x="605" y="17"/>
                  </a:cubicBezTo>
                  <a:cubicBezTo>
                    <a:pt x="605" y="35"/>
                    <a:pt x="653" y="48"/>
                    <a:pt x="670" y="56"/>
                  </a:cubicBezTo>
                  <a:cubicBezTo>
                    <a:pt x="686" y="64"/>
                    <a:pt x="655" y="106"/>
                    <a:pt x="670" y="117"/>
                  </a:cubicBezTo>
                  <a:cubicBezTo>
                    <a:pt x="684" y="128"/>
                    <a:pt x="670" y="147"/>
                    <a:pt x="681" y="162"/>
                  </a:cubicBezTo>
                  <a:cubicBezTo>
                    <a:pt x="716" y="217"/>
                    <a:pt x="719" y="170"/>
                    <a:pt x="755" y="216"/>
                  </a:cubicBezTo>
                  <a:cubicBezTo>
                    <a:pt x="812" y="288"/>
                    <a:pt x="716" y="264"/>
                    <a:pt x="818" y="345"/>
                  </a:cubicBezTo>
                  <a:cubicBezTo>
                    <a:pt x="885" y="399"/>
                    <a:pt x="886" y="427"/>
                    <a:pt x="860" y="418"/>
                  </a:cubicBezTo>
                  <a:cubicBezTo>
                    <a:pt x="844" y="413"/>
                    <a:pt x="870" y="473"/>
                    <a:pt x="889" y="479"/>
                  </a:cubicBezTo>
                  <a:cubicBezTo>
                    <a:pt x="931" y="491"/>
                    <a:pt x="838" y="503"/>
                    <a:pt x="898" y="532"/>
                  </a:cubicBezTo>
                  <a:cubicBezTo>
                    <a:pt x="1022" y="590"/>
                    <a:pt x="845" y="575"/>
                    <a:pt x="986" y="623"/>
                  </a:cubicBezTo>
                  <a:cubicBezTo>
                    <a:pt x="1053" y="646"/>
                    <a:pt x="1029" y="707"/>
                    <a:pt x="990" y="722"/>
                  </a:cubicBezTo>
                  <a:cubicBezTo>
                    <a:pt x="961" y="734"/>
                    <a:pt x="996" y="760"/>
                    <a:pt x="965" y="758"/>
                  </a:cubicBezTo>
                  <a:cubicBezTo>
                    <a:pt x="946" y="757"/>
                    <a:pt x="937" y="794"/>
                    <a:pt x="868" y="835"/>
                  </a:cubicBezTo>
                  <a:cubicBezTo>
                    <a:pt x="851" y="846"/>
                    <a:pt x="800" y="885"/>
                    <a:pt x="804" y="9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2" name="Freeform 12"/>
            <p:cNvSpPr>
              <a:spLocks/>
            </p:cNvSpPr>
            <p:nvPr userDrawn="1"/>
          </p:nvSpPr>
          <p:spPr bwMode="auto">
            <a:xfrm>
              <a:off x="-12843" y="-1549"/>
              <a:ext cx="2551" cy="3203"/>
            </a:xfrm>
            <a:custGeom>
              <a:avLst/>
              <a:gdLst>
                <a:gd name="T0" fmla="*/ 755 w 1080"/>
                <a:gd name="T1" fmla="*/ 5 h 1356"/>
                <a:gd name="T2" fmla="*/ 954 w 1080"/>
                <a:gd name="T3" fmla="*/ 74 h 1356"/>
                <a:gd name="T4" fmla="*/ 998 w 1080"/>
                <a:gd name="T5" fmla="*/ 135 h 1356"/>
                <a:gd name="T6" fmla="*/ 1028 w 1080"/>
                <a:gd name="T7" fmla="*/ 187 h 1356"/>
                <a:gd name="T8" fmla="*/ 1061 w 1080"/>
                <a:gd name="T9" fmla="*/ 270 h 1356"/>
                <a:gd name="T10" fmla="*/ 1080 w 1080"/>
                <a:gd name="T11" fmla="*/ 293 h 1356"/>
                <a:gd name="T12" fmla="*/ 1044 w 1080"/>
                <a:gd name="T13" fmla="*/ 311 h 1356"/>
                <a:gd name="T14" fmla="*/ 977 w 1080"/>
                <a:gd name="T15" fmla="*/ 297 h 1356"/>
                <a:gd name="T16" fmla="*/ 942 w 1080"/>
                <a:gd name="T17" fmla="*/ 313 h 1356"/>
                <a:gd name="T18" fmla="*/ 894 w 1080"/>
                <a:gd name="T19" fmla="*/ 334 h 1356"/>
                <a:gd name="T20" fmla="*/ 894 w 1080"/>
                <a:gd name="T21" fmla="*/ 401 h 1356"/>
                <a:gd name="T22" fmla="*/ 843 w 1080"/>
                <a:gd name="T23" fmla="*/ 461 h 1356"/>
                <a:gd name="T24" fmla="*/ 776 w 1080"/>
                <a:gd name="T25" fmla="*/ 495 h 1356"/>
                <a:gd name="T26" fmla="*/ 730 w 1080"/>
                <a:gd name="T27" fmla="*/ 523 h 1356"/>
                <a:gd name="T28" fmla="*/ 654 w 1080"/>
                <a:gd name="T29" fmla="*/ 539 h 1356"/>
                <a:gd name="T30" fmla="*/ 617 w 1080"/>
                <a:gd name="T31" fmla="*/ 564 h 1356"/>
                <a:gd name="T32" fmla="*/ 583 w 1080"/>
                <a:gd name="T33" fmla="*/ 573 h 1356"/>
                <a:gd name="T34" fmla="*/ 574 w 1080"/>
                <a:gd name="T35" fmla="*/ 668 h 1356"/>
                <a:gd name="T36" fmla="*/ 597 w 1080"/>
                <a:gd name="T37" fmla="*/ 778 h 1356"/>
                <a:gd name="T38" fmla="*/ 645 w 1080"/>
                <a:gd name="T39" fmla="*/ 783 h 1356"/>
                <a:gd name="T40" fmla="*/ 700 w 1080"/>
                <a:gd name="T41" fmla="*/ 815 h 1356"/>
                <a:gd name="T42" fmla="*/ 728 w 1080"/>
                <a:gd name="T43" fmla="*/ 854 h 1356"/>
                <a:gd name="T44" fmla="*/ 677 w 1080"/>
                <a:gd name="T45" fmla="*/ 866 h 1356"/>
                <a:gd name="T46" fmla="*/ 615 w 1080"/>
                <a:gd name="T47" fmla="*/ 854 h 1356"/>
                <a:gd name="T48" fmla="*/ 730 w 1080"/>
                <a:gd name="T49" fmla="*/ 870 h 1356"/>
                <a:gd name="T50" fmla="*/ 670 w 1080"/>
                <a:gd name="T51" fmla="*/ 930 h 1356"/>
                <a:gd name="T52" fmla="*/ 627 w 1080"/>
                <a:gd name="T53" fmla="*/ 916 h 1356"/>
                <a:gd name="T54" fmla="*/ 540 w 1080"/>
                <a:gd name="T55" fmla="*/ 944 h 1356"/>
                <a:gd name="T56" fmla="*/ 583 w 1080"/>
                <a:gd name="T57" fmla="*/ 979 h 1356"/>
                <a:gd name="T58" fmla="*/ 569 w 1080"/>
                <a:gd name="T59" fmla="*/ 1018 h 1356"/>
                <a:gd name="T60" fmla="*/ 564 w 1080"/>
                <a:gd name="T61" fmla="*/ 1096 h 1356"/>
                <a:gd name="T62" fmla="*/ 553 w 1080"/>
                <a:gd name="T63" fmla="*/ 1193 h 1356"/>
                <a:gd name="T64" fmla="*/ 507 w 1080"/>
                <a:gd name="T65" fmla="*/ 1252 h 1356"/>
                <a:gd name="T66" fmla="*/ 428 w 1080"/>
                <a:gd name="T67" fmla="*/ 1246 h 1356"/>
                <a:gd name="T68" fmla="*/ 396 w 1080"/>
                <a:gd name="T69" fmla="*/ 1273 h 1356"/>
                <a:gd name="T70" fmla="*/ 394 w 1080"/>
                <a:gd name="T71" fmla="*/ 1319 h 1356"/>
                <a:gd name="T72" fmla="*/ 299 w 1080"/>
                <a:gd name="T73" fmla="*/ 1324 h 1356"/>
                <a:gd name="T74" fmla="*/ 221 w 1080"/>
                <a:gd name="T75" fmla="*/ 1271 h 1356"/>
                <a:gd name="T76" fmla="*/ 186 w 1080"/>
                <a:gd name="T77" fmla="*/ 1220 h 1356"/>
                <a:gd name="T78" fmla="*/ 212 w 1080"/>
                <a:gd name="T79" fmla="*/ 1199 h 1356"/>
                <a:gd name="T80" fmla="*/ 180 w 1080"/>
                <a:gd name="T81" fmla="*/ 1167 h 1356"/>
                <a:gd name="T82" fmla="*/ 131 w 1080"/>
                <a:gd name="T83" fmla="*/ 1082 h 1356"/>
                <a:gd name="T84" fmla="*/ 108 w 1080"/>
                <a:gd name="T85" fmla="*/ 1059 h 1356"/>
                <a:gd name="T86" fmla="*/ 85 w 1080"/>
                <a:gd name="T87" fmla="*/ 1034 h 1356"/>
                <a:gd name="T88" fmla="*/ 57 w 1080"/>
                <a:gd name="T89" fmla="*/ 990 h 1356"/>
                <a:gd name="T90" fmla="*/ 48 w 1080"/>
                <a:gd name="T91" fmla="*/ 939 h 1356"/>
                <a:gd name="T92" fmla="*/ 67 w 1080"/>
                <a:gd name="T93" fmla="*/ 910 h 1356"/>
                <a:gd name="T94" fmla="*/ 71 w 1080"/>
                <a:gd name="T95" fmla="*/ 857 h 1356"/>
                <a:gd name="T96" fmla="*/ 108 w 1080"/>
                <a:gd name="T97" fmla="*/ 725 h 1356"/>
                <a:gd name="T98" fmla="*/ 140 w 1080"/>
                <a:gd name="T99" fmla="*/ 686 h 1356"/>
                <a:gd name="T100" fmla="*/ 108 w 1080"/>
                <a:gd name="T101" fmla="*/ 624 h 1356"/>
                <a:gd name="T102" fmla="*/ 99 w 1080"/>
                <a:gd name="T103" fmla="*/ 539 h 1356"/>
                <a:gd name="T104" fmla="*/ 85 w 1080"/>
                <a:gd name="T105" fmla="*/ 488 h 1356"/>
                <a:gd name="T106" fmla="*/ 214 w 1080"/>
                <a:gd name="T107" fmla="*/ 408 h 1356"/>
                <a:gd name="T108" fmla="*/ 274 w 1080"/>
                <a:gd name="T109" fmla="*/ 325 h 1356"/>
                <a:gd name="T110" fmla="*/ 299 w 1080"/>
                <a:gd name="T111" fmla="*/ 233 h 1356"/>
                <a:gd name="T112" fmla="*/ 362 w 1080"/>
                <a:gd name="T113" fmla="*/ 226 h 1356"/>
                <a:gd name="T114" fmla="*/ 421 w 1080"/>
                <a:gd name="T115" fmla="*/ 127 h 1356"/>
                <a:gd name="T116" fmla="*/ 518 w 1080"/>
                <a:gd name="T117" fmla="*/ 62 h 1356"/>
                <a:gd name="T118" fmla="*/ 647 w 1080"/>
                <a:gd name="T119" fmla="*/ 62 h 1356"/>
                <a:gd name="T120" fmla="*/ 755 w 1080"/>
                <a:gd name="T121" fmla="*/ 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 h="1356">
                  <a:moveTo>
                    <a:pt x="755" y="5"/>
                  </a:moveTo>
                  <a:cubicBezTo>
                    <a:pt x="813" y="80"/>
                    <a:pt x="887" y="34"/>
                    <a:pt x="954" y="74"/>
                  </a:cubicBezTo>
                  <a:cubicBezTo>
                    <a:pt x="1005" y="104"/>
                    <a:pt x="974" y="137"/>
                    <a:pt x="998" y="135"/>
                  </a:cubicBezTo>
                  <a:cubicBezTo>
                    <a:pt x="1028" y="133"/>
                    <a:pt x="984" y="161"/>
                    <a:pt x="1028" y="187"/>
                  </a:cubicBezTo>
                  <a:cubicBezTo>
                    <a:pt x="1075" y="215"/>
                    <a:pt x="1042" y="244"/>
                    <a:pt x="1061" y="270"/>
                  </a:cubicBezTo>
                  <a:cubicBezTo>
                    <a:pt x="1069" y="282"/>
                    <a:pt x="1075" y="289"/>
                    <a:pt x="1080" y="293"/>
                  </a:cubicBezTo>
                  <a:cubicBezTo>
                    <a:pt x="1066" y="332"/>
                    <a:pt x="1047" y="290"/>
                    <a:pt x="1044" y="311"/>
                  </a:cubicBezTo>
                  <a:cubicBezTo>
                    <a:pt x="1039" y="343"/>
                    <a:pt x="1009" y="283"/>
                    <a:pt x="977" y="297"/>
                  </a:cubicBezTo>
                  <a:cubicBezTo>
                    <a:pt x="945" y="311"/>
                    <a:pt x="945" y="290"/>
                    <a:pt x="942" y="313"/>
                  </a:cubicBezTo>
                  <a:cubicBezTo>
                    <a:pt x="940" y="336"/>
                    <a:pt x="924" y="297"/>
                    <a:pt x="894" y="334"/>
                  </a:cubicBezTo>
                  <a:cubicBezTo>
                    <a:pt x="864" y="371"/>
                    <a:pt x="926" y="357"/>
                    <a:pt x="894" y="401"/>
                  </a:cubicBezTo>
                  <a:cubicBezTo>
                    <a:pt x="862" y="444"/>
                    <a:pt x="866" y="417"/>
                    <a:pt x="843" y="461"/>
                  </a:cubicBezTo>
                  <a:cubicBezTo>
                    <a:pt x="820" y="504"/>
                    <a:pt x="800" y="458"/>
                    <a:pt x="776" y="495"/>
                  </a:cubicBezTo>
                  <a:cubicBezTo>
                    <a:pt x="753" y="532"/>
                    <a:pt x="753" y="495"/>
                    <a:pt x="730" y="523"/>
                  </a:cubicBezTo>
                  <a:cubicBezTo>
                    <a:pt x="707" y="550"/>
                    <a:pt x="682" y="509"/>
                    <a:pt x="654" y="539"/>
                  </a:cubicBezTo>
                  <a:cubicBezTo>
                    <a:pt x="627" y="569"/>
                    <a:pt x="636" y="532"/>
                    <a:pt x="617" y="564"/>
                  </a:cubicBezTo>
                  <a:cubicBezTo>
                    <a:pt x="599" y="596"/>
                    <a:pt x="576" y="523"/>
                    <a:pt x="583" y="573"/>
                  </a:cubicBezTo>
                  <a:cubicBezTo>
                    <a:pt x="590" y="624"/>
                    <a:pt x="567" y="638"/>
                    <a:pt x="574" y="668"/>
                  </a:cubicBezTo>
                  <a:cubicBezTo>
                    <a:pt x="581" y="698"/>
                    <a:pt x="530" y="728"/>
                    <a:pt x="597" y="778"/>
                  </a:cubicBezTo>
                  <a:cubicBezTo>
                    <a:pt x="664" y="829"/>
                    <a:pt x="608" y="769"/>
                    <a:pt x="645" y="783"/>
                  </a:cubicBezTo>
                  <a:cubicBezTo>
                    <a:pt x="682" y="797"/>
                    <a:pt x="657" y="801"/>
                    <a:pt x="700" y="815"/>
                  </a:cubicBezTo>
                  <a:cubicBezTo>
                    <a:pt x="744" y="829"/>
                    <a:pt x="749" y="852"/>
                    <a:pt x="728" y="854"/>
                  </a:cubicBezTo>
                  <a:cubicBezTo>
                    <a:pt x="707" y="857"/>
                    <a:pt x="700" y="884"/>
                    <a:pt x="677" y="866"/>
                  </a:cubicBezTo>
                  <a:cubicBezTo>
                    <a:pt x="654" y="847"/>
                    <a:pt x="636" y="852"/>
                    <a:pt x="615" y="854"/>
                  </a:cubicBezTo>
                  <a:cubicBezTo>
                    <a:pt x="696" y="868"/>
                    <a:pt x="659" y="896"/>
                    <a:pt x="730" y="870"/>
                  </a:cubicBezTo>
                  <a:cubicBezTo>
                    <a:pt x="691" y="958"/>
                    <a:pt x="682" y="905"/>
                    <a:pt x="670" y="930"/>
                  </a:cubicBezTo>
                  <a:cubicBezTo>
                    <a:pt x="659" y="956"/>
                    <a:pt x="650" y="937"/>
                    <a:pt x="627" y="916"/>
                  </a:cubicBezTo>
                  <a:cubicBezTo>
                    <a:pt x="659" y="981"/>
                    <a:pt x="556" y="928"/>
                    <a:pt x="540" y="944"/>
                  </a:cubicBezTo>
                  <a:cubicBezTo>
                    <a:pt x="587" y="960"/>
                    <a:pt x="592" y="960"/>
                    <a:pt x="583" y="979"/>
                  </a:cubicBezTo>
                  <a:cubicBezTo>
                    <a:pt x="574" y="997"/>
                    <a:pt x="599" y="995"/>
                    <a:pt x="569" y="1018"/>
                  </a:cubicBezTo>
                  <a:cubicBezTo>
                    <a:pt x="539" y="1041"/>
                    <a:pt x="592" y="1064"/>
                    <a:pt x="564" y="1096"/>
                  </a:cubicBezTo>
                  <a:cubicBezTo>
                    <a:pt x="544" y="1119"/>
                    <a:pt x="570" y="1143"/>
                    <a:pt x="553" y="1193"/>
                  </a:cubicBezTo>
                  <a:cubicBezTo>
                    <a:pt x="551" y="1199"/>
                    <a:pt x="551" y="1252"/>
                    <a:pt x="507" y="1252"/>
                  </a:cubicBezTo>
                  <a:cubicBezTo>
                    <a:pt x="463" y="1252"/>
                    <a:pt x="440" y="1220"/>
                    <a:pt x="428" y="1246"/>
                  </a:cubicBezTo>
                  <a:cubicBezTo>
                    <a:pt x="417" y="1271"/>
                    <a:pt x="417" y="1220"/>
                    <a:pt x="396" y="1273"/>
                  </a:cubicBezTo>
                  <a:cubicBezTo>
                    <a:pt x="375" y="1326"/>
                    <a:pt x="408" y="1292"/>
                    <a:pt x="394" y="1319"/>
                  </a:cubicBezTo>
                  <a:cubicBezTo>
                    <a:pt x="380" y="1347"/>
                    <a:pt x="340" y="1302"/>
                    <a:pt x="299" y="1324"/>
                  </a:cubicBezTo>
                  <a:cubicBezTo>
                    <a:pt x="239" y="1356"/>
                    <a:pt x="253" y="1298"/>
                    <a:pt x="221" y="1271"/>
                  </a:cubicBezTo>
                  <a:cubicBezTo>
                    <a:pt x="189" y="1243"/>
                    <a:pt x="193" y="1239"/>
                    <a:pt x="186" y="1220"/>
                  </a:cubicBezTo>
                  <a:cubicBezTo>
                    <a:pt x="228" y="1243"/>
                    <a:pt x="239" y="1216"/>
                    <a:pt x="212" y="1199"/>
                  </a:cubicBezTo>
                  <a:cubicBezTo>
                    <a:pt x="184" y="1183"/>
                    <a:pt x="212" y="1188"/>
                    <a:pt x="180" y="1167"/>
                  </a:cubicBezTo>
                  <a:cubicBezTo>
                    <a:pt x="147" y="1147"/>
                    <a:pt x="143" y="1117"/>
                    <a:pt x="131" y="1082"/>
                  </a:cubicBezTo>
                  <a:cubicBezTo>
                    <a:pt x="120" y="1048"/>
                    <a:pt x="124" y="1119"/>
                    <a:pt x="108" y="1059"/>
                  </a:cubicBezTo>
                  <a:cubicBezTo>
                    <a:pt x="98" y="1022"/>
                    <a:pt x="83" y="1073"/>
                    <a:pt x="85" y="1034"/>
                  </a:cubicBezTo>
                  <a:cubicBezTo>
                    <a:pt x="87" y="1004"/>
                    <a:pt x="64" y="1041"/>
                    <a:pt x="57" y="990"/>
                  </a:cubicBezTo>
                  <a:cubicBezTo>
                    <a:pt x="50" y="939"/>
                    <a:pt x="0" y="956"/>
                    <a:pt x="48" y="939"/>
                  </a:cubicBezTo>
                  <a:cubicBezTo>
                    <a:pt x="69" y="957"/>
                    <a:pt x="88" y="949"/>
                    <a:pt x="67" y="910"/>
                  </a:cubicBezTo>
                  <a:cubicBezTo>
                    <a:pt x="50" y="880"/>
                    <a:pt x="73" y="882"/>
                    <a:pt x="71" y="857"/>
                  </a:cubicBezTo>
                  <a:cubicBezTo>
                    <a:pt x="69" y="831"/>
                    <a:pt x="150" y="829"/>
                    <a:pt x="108" y="725"/>
                  </a:cubicBezTo>
                  <a:cubicBezTo>
                    <a:pt x="140" y="712"/>
                    <a:pt x="140" y="716"/>
                    <a:pt x="140" y="686"/>
                  </a:cubicBezTo>
                  <a:cubicBezTo>
                    <a:pt x="140" y="656"/>
                    <a:pt x="106" y="656"/>
                    <a:pt x="108" y="624"/>
                  </a:cubicBezTo>
                  <a:cubicBezTo>
                    <a:pt x="110" y="592"/>
                    <a:pt x="92" y="596"/>
                    <a:pt x="99" y="539"/>
                  </a:cubicBezTo>
                  <a:cubicBezTo>
                    <a:pt x="106" y="481"/>
                    <a:pt x="85" y="488"/>
                    <a:pt x="85" y="488"/>
                  </a:cubicBezTo>
                  <a:cubicBezTo>
                    <a:pt x="152" y="474"/>
                    <a:pt x="122" y="412"/>
                    <a:pt x="214" y="408"/>
                  </a:cubicBezTo>
                  <a:cubicBezTo>
                    <a:pt x="306" y="403"/>
                    <a:pt x="244" y="362"/>
                    <a:pt x="274" y="325"/>
                  </a:cubicBezTo>
                  <a:cubicBezTo>
                    <a:pt x="304" y="288"/>
                    <a:pt x="272" y="260"/>
                    <a:pt x="299" y="233"/>
                  </a:cubicBezTo>
                  <a:cubicBezTo>
                    <a:pt x="315" y="217"/>
                    <a:pt x="334" y="237"/>
                    <a:pt x="362" y="226"/>
                  </a:cubicBezTo>
                  <a:cubicBezTo>
                    <a:pt x="389" y="214"/>
                    <a:pt x="343" y="171"/>
                    <a:pt x="421" y="127"/>
                  </a:cubicBezTo>
                  <a:cubicBezTo>
                    <a:pt x="500" y="83"/>
                    <a:pt x="428" y="116"/>
                    <a:pt x="518" y="62"/>
                  </a:cubicBezTo>
                  <a:cubicBezTo>
                    <a:pt x="624" y="0"/>
                    <a:pt x="569" y="90"/>
                    <a:pt x="647" y="62"/>
                  </a:cubicBezTo>
                  <a:cubicBezTo>
                    <a:pt x="705" y="42"/>
                    <a:pt x="661" y="49"/>
                    <a:pt x="755"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3" name="Freeform 13"/>
            <p:cNvSpPr>
              <a:spLocks/>
            </p:cNvSpPr>
            <p:nvPr userDrawn="1"/>
          </p:nvSpPr>
          <p:spPr bwMode="auto">
            <a:xfrm>
              <a:off x="-14189" y="-2083"/>
              <a:ext cx="5022" cy="3095"/>
            </a:xfrm>
            <a:custGeom>
              <a:avLst/>
              <a:gdLst>
                <a:gd name="T0" fmla="*/ 558 w 2126"/>
                <a:gd name="T1" fmla="*/ 1147 h 1310"/>
                <a:gd name="T2" fmla="*/ 528 w 2126"/>
                <a:gd name="T3" fmla="*/ 1113 h 1310"/>
                <a:gd name="T4" fmla="*/ 461 w 2126"/>
                <a:gd name="T5" fmla="*/ 1162 h 1310"/>
                <a:gd name="T6" fmla="*/ 351 w 2126"/>
                <a:gd name="T7" fmla="*/ 1278 h 1310"/>
                <a:gd name="T8" fmla="*/ 231 w 2126"/>
                <a:gd name="T9" fmla="*/ 1274 h 1310"/>
                <a:gd name="T10" fmla="*/ 120 w 2126"/>
                <a:gd name="T11" fmla="*/ 1218 h 1310"/>
                <a:gd name="T12" fmla="*/ 146 w 2126"/>
                <a:gd name="T13" fmla="*/ 1156 h 1310"/>
                <a:gd name="T14" fmla="*/ 99 w 2126"/>
                <a:gd name="T15" fmla="*/ 1117 h 1310"/>
                <a:gd name="T16" fmla="*/ 81 w 2126"/>
                <a:gd name="T17" fmla="*/ 1062 h 1310"/>
                <a:gd name="T18" fmla="*/ 86 w 2126"/>
                <a:gd name="T19" fmla="*/ 1034 h 1310"/>
                <a:gd name="T20" fmla="*/ 33 w 2126"/>
                <a:gd name="T21" fmla="*/ 997 h 1310"/>
                <a:gd name="T22" fmla="*/ 40 w 2126"/>
                <a:gd name="T23" fmla="*/ 961 h 1310"/>
                <a:gd name="T24" fmla="*/ 132 w 2126"/>
                <a:gd name="T25" fmla="*/ 931 h 1310"/>
                <a:gd name="T26" fmla="*/ 240 w 2126"/>
                <a:gd name="T27" fmla="*/ 912 h 1310"/>
                <a:gd name="T28" fmla="*/ 129 w 2126"/>
                <a:gd name="T29" fmla="*/ 919 h 1310"/>
                <a:gd name="T30" fmla="*/ 82 w 2126"/>
                <a:gd name="T31" fmla="*/ 884 h 1310"/>
                <a:gd name="T32" fmla="*/ 99 w 2126"/>
                <a:gd name="T33" fmla="*/ 827 h 1310"/>
                <a:gd name="T34" fmla="*/ 245 w 2126"/>
                <a:gd name="T35" fmla="*/ 783 h 1310"/>
                <a:gd name="T36" fmla="*/ 314 w 2126"/>
                <a:gd name="T37" fmla="*/ 742 h 1310"/>
                <a:gd name="T38" fmla="*/ 445 w 2126"/>
                <a:gd name="T39" fmla="*/ 705 h 1310"/>
                <a:gd name="T40" fmla="*/ 560 w 2126"/>
                <a:gd name="T41" fmla="*/ 707 h 1310"/>
                <a:gd name="T42" fmla="*/ 478 w 2126"/>
                <a:gd name="T43" fmla="*/ 677 h 1310"/>
                <a:gd name="T44" fmla="*/ 554 w 2126"/>
                <a:gd name="T45" fmla="*/ 613 h 1310"/>
                <a:gd name="T46" fmla="*/ 650 w 2126"/>
                <a:gd name="T47" fmla="*/ 521 h 1310"/>
                <a:gd name="T48" fmla="*/ 750 w 2126"/>
                <a:gd name="T49" fmla="*/ 438 h 1310"/>
                <a:gd name="T50" fmla="*/ 835 w 2126"/>
                <a:gd name="T51" fmla="*/ 367 h 1310"/>
                <a:gd name="T52" fmla="*/ 948 w 2126"/>
                <a:gd name="T53" fmla="*/ 311 h 1310"/>
                <a:gd name="T54" fmla="*/ 1056 w 2126"/>
                <a:gd name="T55" fmla="*/ 238 h 1310"/>
                <a:gd name="T56" fmla="*/ 1199 w 2126"/>
                <a:gd name="T57" fmla="*/ 180 h 1310"/>
                <a:gd name="T58" fmla="*/ 1351 w 2126"/>
                <a:gd name="T59" fmla="*/ 160 h 1310"/>
                <a:gd name="T60" fmla="*/ 1464 w 2126"/>
                <a:gd name="T61" fmla="*/ 118 h 1310"/>
                <a:gd name="T62" fmla="*/ 1628 w 2126"/>
                <a:gd name="T63" fmla="*/ 104 h 1310"/>
                <a:gd name="T64" fmla="*/ 1720 w 2126"/>
                <a:gd name="T65" fmla="*/ 40 h 1310"/>
                <a:gd name="T66" fmla="*/ 1791 w 2126"/>
                <a:gd name="T67" fmla="*/ 116 h 1310"/>
                <a:gd name="T68" fmla="*/ 1874 w 2126"/>
                <a:gd name="T69" fmla="*/ 90 h 1310"/>
                <a:gd name="T70" fmla="*/ 1927 w 2126"/>
                <a:gd name="T71" fmla="*/ 86 h 1310"/>
                <a:gd name="T72" fmla="*/ 2022 w 2126"/>
                <a:gd name="T73" fmla="*/ 93 h 1310"/>
                <a:gd name="T74" fmla="*/ 2006 w 2126"/>
                <a:gd name="T75" fmla="*/ 130 h 1310"/>
                <a:gd name="T76" fmla="*/ 2053 w 2126"/>
                <a:gd name="T77" fmla="*/ 184 h 1310"/>
                <a:gd name="T78" fmla="*/ 1995 w 2126"/>
                <a:gd name="T79" fmla="*/ 216 h 1310"/>
                <a:gd name="T80" fmla="*/ 1930 w 2126"/>
                <a:gd name="T81" fmla="*/ 116 h 1310"/>
                <a:gd name="T82" fmla="*/ 1824 w 2126"/>
                <a:gd name="T83" fmla="*/ 139 h 1310"/>
                <a:gd name="T84" fmla="*/ 1755 w 2126"/>
                <a:gd name="T85" fmla="*/ 239 h 1310"/>
                <a:gd name="T86" fmla="*/ 1643 w 2126"/>
                <a:gd name="T87" fmla="*/ 257 h 1310"/>
                <a:gd name="T88" fmla="*/ 1516 w 2126"/>
                <a:gd name="T89" fmla="*/ 249 h 1310"/>
                <a:gd name="T90" fmla="*/ 1337 w 2126"/>
                <a:gd name="T91" fmla="*/ 204 h 1310"/>
                <a:gd name="T92" fmla="*/ 1217 w 2126"/>
                <a:gd name="T93" fmla="*/ 288 h 1310"/>
                <a:gd name="T94" fmla="*/ 991 w 2126"/>
                <a:gd name="T95" fmla="*/ 353 h 1310"/>
                <a:gd name="T96" fmla="*/ 869 w 2126"/>
                <a:gd name="T97" fmla="*/ 459 h 1310"/>
                <a:gd name="T98" fmla="*/ 784 w 2126"/>
                <a:gd name="T99" fmla="*/ 634 h 1310"/>
                <a:gd name="T100" fmla="*/ 669 w 2126"/>
                <a:gd name="T101" fmla="*/ 765 h 1310"/>
                <a:gd name="T102" fmla="*/ 710 w 2126"/>
                <a:gd name="T103" fmla="*/ 912 h 1310"/>
                <a:gd name="T104" fmla="*/ 641 w 2126"/>
                <a:gd name="T105" fmla="*/ 1083 h 1310"/>
                <a:gd name="T106" fmla="*/ 618 w 2126"/>
                <a:gd name="T107" fmla="*/ 116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6" h="1310">
                  <a:moveTo>
                    <a:pt x="618" y="1165"/>
                  </a:moveTo>
                  <a:cubicBezTo>
                    <a:pt x="595" y="1142"/>
                    <a:pt x="565" y="1184"/>
                    <a:pt x="558" y="1147"/>
                  </a:cubicBezTo>
                  <a:cubicBezTo>
                    <a:pt x="551" y="1110"/>
                    <a:pt x="545" y="1099"/>
                    <a:pt x="549" y="1071"/>
                  </a:cubicBezTo>
                  <a:cubicBezTo>
                    <a:pt x="537" y="1101"/>
                    <a:pt x="551" y="1133"/>
                    <a:pt x="528" y="1113"/>
                  </a:cubicBezTo>
                  <a:cubicBezTo>
                    <a:pt x="549" y="1147"/>
                    <a:pt x="549" y="1175"/>
                    <a:pt x="521" y="1179"/>
                  </a:cubicBezTo>
                  <a:cubicBezTo>
                    <a:pt x="494" y="1184"/>
                    <a:pt x="486" y="1189"/>
                    <a:pt x="461" y="1162"/>
                  </a:cubicBezTo>
                  <a:cubicBezTo>
                    <a:pt x="475" y="1207"/>
                    <a:pt x="457" y="1228"/>
                    <a:pt x="427" y="1237"/>
                  </a:cubicBezTo>
                  <a:cubicBezTo>
                    <a:pt x="397" y="1246"/>
                    <a:pt x="406" y="1276"/>
                    <a:pt x="351" y="1278"/>
                  </a:cubicBezTo>
                  <a:cubicBezTo>
                    <a:pt x="295" y="1281"/>
                    <a:pt x="300" y="1308"/>
                    <a:pt x="270" y="1287"/>
                  </a:cubicBezTo>
                  <a:cubicBezTo>
                    <a:pt x="240" y="1267"/>
                    <a:pt x="185" y="1310"/>
                    <a:pt x="231" y="1274"/>
                  </a:cubicBezTo>
                  <a:cubicBezTo>
                    <a:pt x="180" y="1267"/>
                    <a:pt x="139" y="1267"/>
                    <a:pt x="196" y="1241"/>
                  </a:cubicBezTo>
                  <a:cubicBezTo>
                    <a:pt x="148" y="1253"/>
                    <a:pt x="134" y="1244"/>
                    <a:pt x="120" y="1218"/>
                  </a:cubicBezTo>
                  <a:cubicBezTo>
                    <a:pt x="106" y="1193"/>
                    <a:pt x="49" y="1195"/>
                    <a:pt x="81" y="1156"/>
                  </a:cubicBezTo>
                  <a:cubicBezTo>
                    <a:pt x="113" y="1117"/>
                    <a:pt x="113" y="1159"/>
                    <a:pt x="146" y="1156"/>
                  </a:cubicBezTo>
                  <a:cubicBezTo>
                    <a:pt x="111" y="1119"/>
                    <a:pt x="116" y="1131"/>
                    <a:pt x="166" y="1073"/>
                  </a:cubicBezTo>
                  <a:cubicBezTo>
                    <a:pt x="97" y="1099"/>
                    <a:pt x="132" y="1106"/>
                    <a:pt x="99" y="1117"/>
                  </a:cubicBezTo>
                  <a:cubicBezTo>
                    <a:pt x="67" y="1129"/>
                    <a:pt x="99" y="1078"/>
                    <a:pt x="58" y="1138"/>
                  </a:cubicBezTo>
                  <a:cubicBezTo>
                    <a:pt x="53" y="1085"/>
                    <a:pt x="60" y="1043"/>
                    <a:pt x="81" y="1062"/>
                  </a:cubicBezTo>
                  <a:cubicBezTo>
                    <a:pt x="102" y="1080"/>
                    <a:pt x="123" y="1064"/>
                    <a:pt x="116" y="1046"/>
                  </a:cubicBezTo>
                  <a:cubicBezTo>
                    <a:pt x="109" y="1027"/>
                    <a:pt x="79" y="1069"/>
                    <a:pt x="86" y="1034"/>
                  </a:cubicBezTo>
                  <a:cubicBezTo>
                    <a:pt x="93" y="1000"/>
                    <a:pt x="60" y="1056"/>
                    <a:pt x="67" y="1016"/>
                  </a:cubicBezTo>
                  <a:cubicBezTo>
                    <a:pt x="68" y="1009"/>
                    <a:pt x="43" y="1047"/>
                    <a:pt x="33" y="997"/>
                  </a:cubicBezTo>
                  <a:cubicBezTo>
                    <a:pt x="30" y="986"/>
                    <a:pt x="54" y="997"/>
                    <a:pt x="75" y="975"/>
                  </a:cubicBezTo>
                  <a:cubicBezTo>
                    <a:pt x="33" y="986"/>
                    <a:pt x="23" y="974"/>
                    <a:pt x="40" y="961"/>
                  </a:cubicBezTo>
                  <a:cubicBezTo>
                    <a:pt x="56" y="947"/>
                    <a:pt x="0" y="931"/>
                    <a:pt x="46" y="935"/>
                  </a:cubicBezTo>
                  <a:cubicBezTo>
                    <a:pt x="93" y="940"/>
                    <a:pt x="99" y="919"/>
                    <a:pt x="132" y="931"/>
                  </a:cubicBezTo>
                  <a:cubicBezTo>
                    <a:pt x="164" y="942"/>
                    <a:pt x="148" y="921"/>
                    <a:pt x="199" y="931"/>
                  </a:cubicBezTo>
                  <a:cubicBezTo>
                    <a:pt x="249" y="940"/>
                    <a:pt x="240" y="912"/>
                    <a:pt x="240" y="912"/>
                  </a:cubicBezTo>
                  <a:cubicBezTo>
                    <a:pt x="240" y="912"/>
                    <a:pt x="231" y="931"/>
                    <a:pt x="185" y="919"/>
                  </a:cubicBezTo>
                  <a:cubicBezTo>
                    <a:pt x="139" y="908"/>
                    <a:pt x="166" y="931"/>
                    <a:pt x="129" y="919"/>
                  </a:cubicBezTo>
                  <a:cubicBezTo>
                    <a:pt x="93" y="908"/>
                    <a:pt x="86" y="926"/>
                    <a:pt x="56" y="926"/>
                  </a:cubicBezTo>
                  <a:cubicBezTo>
                    <a:pt x="26" y="926"/>
                    <a:pt x="15" y="877"/>
                    <a:pt x="82" y="884"/>
                  </a:cubicBezTo>
                  <a:cubicBezTo>
                    <a:pt x="33" y="871"/>
                    <a:pt x="33" y="862"/>
                    <a:pt x="56" y="843"/>
                  </a:cubicBezTo>
                  <a:cubicBezTo>
                    <a:pt x="79" y="825"/>
                    <a:pt x="78" y="845"/>
                    <a:pt x="99" y="827"/>
                  </a:cubicBezTo>
                  <a:cubicBezTo>
                    <a:pt x="139" y="795"/>
                    <a:pt x="162" y="799"/>
                    <a:pt x="185" y="783"/>
                  </a:cubicBezTo>
                  <a:cubicBezTo>
                    <a:pt x="208" y="767"/>
                    <a:pt x="217" y="763"/>
                    <a:pt x="245" y="783"/>
                  </a:cubicBezTo>
                  <a:cubicBezTo>
                    <a:pt x="226" y="744"/>
                    <a:pt x="222" y="749"/>
                    <a:pt x="259" y="742"/>
                  </a:cubicBezTo>
                  <a:cubicBezTo>
                    <a:pt x="295" y="735"/>
                    <a:pt x="305" y="726"/>
                    <a:pt x="314" y="742"/>
                  </a:cubicBezTo>
                  <a:cubicBezTo>
                    <a:pt x="323" y="719"/>
                    <a:pt x="362" y="707"/>
                    <a:pt x="385" y="721"/>
                  </a:cubicBezTo>
                  <a:cubicBezTo>
                    <a:pt x="385" y="696"/>
                    <a:pt x="431" y="682"/>
                    <a:pt x="445" y="705"/>
                  </a:cubicBezTo>
                  <a:cubicBezTo>
                    <a:pt x="457" y="670"/>
                    <a:pt x="429" y="670"/>
                    <a:pt x="478" y="694"/>
                  </a:cubicBezTo>
                  <a:cubicBezTo>
                    <a:pt x="526" y="717"/>
                    <a:pt x="500" y="682"/>
                    <a:pt x="560" y="707"/>
                  </a:cubicBezTo>
                  <a:cubicBezTo>
                    <a:pt x="537" y="684"/>
                    <a:pt x="551" y="696"/>
                    <a:pt x="577" y="673"/>
                  </a:cubicBezTo>
                  <a:cubicBezTo>
                    <a:pt x="517" y="684"/>
                    <a:pt x="519" y="696"/>
                    <a:pt x="478" y="677"/>
                  </a:cubicBezTo>
                  <a:cubicBezTo>
                    <a:pt x="507" y="664"/>
                    <a:pt x="454" y="664"/>
                    <a:pt x="498" y="650"/>
                  </a:cubicBezTo>
                  <a:cubicBezTo>
                    <a:pt x="542" y="636"/>
                    <a:pt x="524" y="620"/>
                    <a:pt x="554" y="613"/>
                  </a:cubicBezTo>
                  <a:cubicBezTo>
                    <a:pt x="583" y="606"/>
                    <a:pt x="570" y="597"/>
                    <a:pt x="602" y="574"/>
                  </a:cubicBezTo>
                  <a:cubicBezTo>
                    <a:pt x="634" y="551"/>
                    <a:pt x="611" y="535"/>
                    <a:pt x="650" y="521"/>
                  </a:cubicBezTo>
                  <a:cubicBezTo>
                    <a:pt x="690" y="507"/>
                    <a:pt x="685" y="477"/>
                    <a:pt x="717" y="468"/>
                  </a:cubicBezTo>
                  <a:cubicBezTo>
                    <a:pt x="750" y="459"/>
                    <a:pt x="729" y="445"/>
                    <a:pt x="750" y="438"/>
                  </a:cubicBezTo>
                  <a:cubicBezTo>
                    <a:pt x="770" y="431"/>
                    <a:pt x="754" y="404"/>
                    <a:pt x="784" y="397"/>
                  </a:cubicBezTo>
                  <a:cubicBezTo>
                    <a:pt x="814" y="390"/>
                    <a:pt x="809" y="369"/>
                    <a:pt x="835" y="367"/>
                  </a:cubicBezTo>
                  <a:cubicBezTo>
                    <a:pt x="860" y="364"/>
                    <a:pt x="837" y="344"/>
                    <a:pt x="895" y="341"/>
                  </a:cubicBezTo>
                  <a:cubicBezTo>
                    <a:pt x="952" y="339"/>
                    <a:pt x="922" y="321"/>
                    <a:pt x="948" y="311"/>
                  </a:cubicBezTo>
                  <a:cubicBezTo>
                    <a:pt x="973" y="302"/>
                    <a:pt x="957" y="277"/>
                    <a:pt x="998" y="268"/>
                  </a:cubicBezTo>
                  <a:cubicBezTo>
                    <a:pt x="1040" y="259"/>
                    <a:pt x="1024" y="240"/>
                    <a:pt x="1056" y="238"/>
                  </a:cubicBezTo>
                  <a:cubicBezTo>
                    <a:pt x="1088" y="236"/>
                    <a:pt x="1068" y="199"/>
                    <a:pt x="1093" y="208"/>
                  </a:cubicBezTo>
                  <a:cubicBezTo>
                    <a:pt x="1118" y="217"/>
                    <a:pt x="1171" y="173"/>
                    <a:pt x="1199" y="180"/>
                  </a:cubicBezTo>
                  <a:cubicBezTo>
                    <a:pt x="1227" y="187"/>
                    <a:pt x="1229" y="160"/>
                    <a:pt x="1268" y="171"/>
                  </a:cubicBezTo>
                  <a:cubicBezTo>
                    <a:pt x="1307" y="183"/>
                    <a:pt x="1296" y="155"/>
                    <a:pt x="1351" y="160"/>
                  </a:cubicBezTo>
                  <a:cubicBezTo>
                    <a:pt x="1406" y="164"/>
                    <a:pt x="1360" y="125"/>
                    <a:pt x="1402" y="132"/>
                  </a:cubicBezTo>
                  <a:cubicBezTo>
                    <a:pt x="1443" y="139"/>
                    <a:pt x="1427" y="97"/>
                    <a:pt x="1464" y="118"/>
                  </a:cubicBezTo>
                  <a:cubicBezTo>
                    <a:pt x="1478" y="126"/>
                    <a:pt x="1499" y="116"/>
                    <a:pt x="1535" y="118"/>
                  </a:cubicBezTo>
                  <a:cubicBezTo>
                    <a:pt x="1589" y="120"/>
                    <a:pt x="1595" y="49"/>
                    <a:pt x="1628" y="104"/>
                  </a:cubicBezTo>
                  <a:cubicBezTo>
                    <a:pt x="1655" y="54"/>
                    <a:pt x="1678" y="49"/>
                    <a:pt x="1702" y="116"/>
                  </a:cubicBezTo>
                  <a:cubicBezTo>
                    <a:pt x="1754" y="33"/>
                    <a:pt x="1642" y="93"/>
                    <a:pt x="1720" y="40"/>
                  </a:cubicBezTo>
                  <a:cubicBezTo>
                    <a:pt x="1779" y="0"/>
                    <a:pt x="1750" y="51"/>
                    <a:pt x="1794" y="35"/>
                  </a:cubicBezTo>
                  <a:cubicBezTo>
                    <a:pt x="1837" y="19"/>
                    <a:pt x="1738" y="150"/>
                    <a:pt x="1791" y="116"/>
                  </a:cubicBezTo>
                  <a:cubicBezTo>
                    <a:pt x="1844" y="81"/>
                    <a:pt x="1832" y="56"/>
                    <a:pt x="1856" y="40"/>
                  </a:cubicBezTo>
                  <a:cubicBezTo>
                    <a:pt x="1863" y="35"/>
                    <a:pt x="1847" y="104"/>
                    <a:pt x="1874" y="90"/>
                  </a:cubicBezTo>
                  <a:cubicBezTo>
                    <a:pt x="1902" y="77"/>
                    <a:pt x="1858" y="31"/>
                    <a:pt x="1913" y="42"/>
                  </a:cubicBezTo>
                  <a:cubicBezTo>
                    <a:pt x="1969" y="54"/>
                    <a:pt x="1902" y="100"/>
                    <a:pt x="1927" y="86"/>
                  </a:cubicBezTo>
                  <a:cubicBezTo>
                    <a:pt x="1953" y="72"/>
                    <a:pt x="1946" y="101"/>
                    <a:pt x="1967" y="79"/>
                  </a:cubicBezTo>
                  <a:cubicBezTo>
                    <a:pt x="2001" y="42"/>
                    <a:pt x="1997" y="97"/>
                    <a:pt x="2022" y="93"/>
                  </a:cubicBezTo>
                  <a:cubicBezTo>
                    <a:pt x="2047" y="88"/>
                    <a:pt x="2066" y="81"/>
                    <a:pt x="2098" y="118"/>
                  </a:cubicBezTo>
                  <a:cubicBezTo>
                    <a:pt x="2126" y="150"/>
                    <a:pt x="1987" y="127"/>
                    <a:pt x="2006" y="130"/>
                  </a:cubicBezTo>
                  <a:cubicBezTo>
                    <a:pt x="2045" y="141"/>
                    <a:pt x="2042" y="144"/>
                    <a:pt x="2085" y="153"/>
                  </a:cubicBezTo>
                  <a:cubicBezTo>
                    <a:pt x="2100" y="218"/>
                    <a:pt x="2068" y="165"/>
                    <a:pt x="2053" y="184"/>
                  </a:cubicBezTo>
                  <a:cubicBezTo>
                    <a:pt x="2038" y="204"/>
                    <a:pt x="2043" y="238"/>
                    <a:pt x="2006" y="261"/>
                  </a:cubicBezTo>
                  <a:cubicBezTo>
                    <a:pt x="1995" y="246"/>
                    <a:pt x="2009" y="227"/>
                    <a:pt x="1995" y="216"/>
                  </a:cubicBezTo>
                  <a:cubicBezTo>
                    <a:pt x="1980" y="205"/>
                    <a:pt x="2011" y="163"/>
                    <a:pt x="1995" y="155"/>
                  </a:cubicBezTo>
                  <a:cubicBezTo>
                    <a:pt x="1978" y="147"/>
                    <a:pt x="1930" y="134"/>
                    <a:pt x="1930" y="116"/>
                  </a:cubicBezTo>
                  <a:cubicBezTo>
                    <a:pt x="1930" y="99"/>
                    <a:pt x="1901" y="110"/>
                    <a:pt x="1880" y="123"/>
                  </a:cubicBezTo>
                  <a:cubicBezTo>
                    <a:pt x="1859" y="136"/>
                    <a:pt x="1840" y="117"/>
                    <a:pt x="1824" y="139"/>
                  </a:cubicBezTo>
                  <a:cubicBezTo>
                    <a:pt x="1807" y="160"/>
                    <a:pt x="1749" y="193"/>
                    <a:pt x="1767" y="216"/>
                  </a:cubicBezTo>
                  <a:cubicBezTo>
                    <a:pt x="1785" y="239"/>
                    <a:pt x="1773" y="236"/>
                    <a:pt x="1755" y="239"/>
                  </a:cubicBezTo>
                  <a:cubicBezTo>
                    <a:pt x="1737" y="242"/>
                    <a:pt x="1727" y="261"/>
                    <a:pt x="1715" y="288"/>
                  </a:cubicBezTo>
                  <a:cubicBezTo>
                    <a:pt x="1702" y="315"/>
                    <a:pt x="1659" y="280"/>
                    <a:pt x="1643" y="257"/>
                  </a:cubicBezTo>
                  <a:cubicBezTo>
                    <a:pt x="1627" y="234"/>
                    <a:pt x="1627" y="246"/>
                    <a:pt x="1619" y="264"/>
                  </a:cubicBezTo>
                  <a:cubicBezTo>
                    <a:pt x="1611" y="282"/>
                    <a:pt x="1557" y="252"/>
                    <a:pt x="1516" y="249"/>
                  </a:cubicBezTo>
                  <a:cubicBezTo>
                    <a:pt x="1475" y="246"/>
                    <a:pt x="1387" y="230"/>
                    <a:pt x="1374" y="204"/>
                  </a:cubicBezTo>
                  <a:cubicBezTo>
                    <a:pt x="1361" y="178"/>
                    <a:pt x="1349" y="188"/>
                    <a:pt x="1337" y="204"/>
                  </a:cubicBezTo>
                  <a:cubicBezTo>
                    <a:pt x="1325" y="219"/>
                    <a:pt x="1349" y="224"/>
                    <a:pt x="1325" y="231"/>
                  </a:cubicBezTo>
                  <a:cubicBezTo>
                    <a:pt x="1231" y="275"/>
                    <a:pt x="1275" y="268"/>
                    <a:pt x="1217" y="288"/>
                  </a:cubicBezTo>
                  <a:cubicBezTo>
                    <a:pt x="1139" y="316"/>
                    <a:pt x="1194" y="226"/>
                    <a:pt x="1088" y="288"/>
                  </a:cubicBezTo>
                  <a:cubicBezTo>
                    <a:pt x="998" y="342"/>
                    <a:pt x="1070" y="309"/>
                    <a:pt x="991" y="353"/>
                  </a:cubicBezTo>
                  <a:cubicBezTo>
                    <a:pt x="913" y="397"/>
                    <a:pt x="959" y="440"/>
                    <a:pt x="932" y="452"/>
                  </a:cubicBezTo>
                  <a:cubicBezTo>
                    <a:pt x="904" y="463"/>
                    <a:pt x="885" y="443"/>
                    <a:pt x="869" y="459"/>
                  </a:cubicBezTo>
                  <a:cubicBezTo>
                    <a:pt x="842" y="486"/>
                    <a:pt x="874" y="514"/>
                    <a:pt x="844" y="551"/>
                  </a:cubicBezTo>
                  <a:cubicBezTo>
                    <a:pt x="814" y="588"/>
                    <a:pt x="876" y="629"/>
                    <a:pt x="784" y="634"/>
                  </a:cubicBezTo>
                  <a:cubicBezTo>
                    <a:pt x="692" y="638"/>
                    <a:pt x="722" y="700"/>
                    <a:pt x="655" y="714"/>
                  </a:cubicBezTo>
                  <a:cubicBezTo>
                    <a:pt x="655" y="714"/>
                    <a:pt x="676" y="707"/>
                    <a:pt x="669" y="765"/>
                  </a:cubicBezTo>
                  <a:cubicBezTo>
                    <a:pt x="662" y="822"/>
                    <a:pt x="680" y="818"/>
                    <a:pt x="678" y="850"/>
                  </a:cubicBezTo>
                  <a:cubicBezTo>
                    <a:pt x="676" y="882"/>
                    <a:pt x="710" y="882"/>
                    <a:pt x="710" y="912"/>
                  </a:cubicBezTo>
                  <a:cubicBezTo>
                    <a:pt x="710" y="942"/>
                    <a:pt x="710" y="938"/>
                    <a:pt x="678" y="951"/>
                  </a:cubicBezTo>
                  <a:cubicBezTo>
                    <a:pt x="720" y="1055"/>
                    <a:pt x="639" y="1057"/>
                    <a:pt x="641" y="1083"/>
                  </a:cubicBezTo>
                  <a:cubicBezTo>
                    <a:pt x="643" y="1108"/>
                    <a:pt x="620" y="1106"/>
                    <a:pt x="637" y="1136"/>
                  </a:cubicBezTo>
                  <a:cubicBezTo>
                    <a:pt x="658" y="1175"/>
                    <a:pt x="639" y="1183"/>
                    <a:pt x="618" y="11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4" name="Freeform 14"/>
            <p:cNvSpPr>
              <a:spLocks/>
            </p:cNvSpPr>
            <p:nvPr userDrawn="1"/>
          </p:nvSpPr>
          <p:spPr bwMode="auto">
            <a:xfrm>
              <a:off x="-17416" y="5441"/>
              <a:ext cx="765" cy="1663"/>
            </a:xfrm>
            <a:custGeom>
              <a:avLst/>
              <a:gdLst>
                <a:gd name="T0" fmla="*/ 194 w 324"/>
                <a:gd name="T1" fmla="*/ 665 h 704"/>
                <a:gd name="T2" fmla="*/ 158 w 324"/>
                <a:gd name="T3" fmla="*/ 688 h 704"/>
                <a:gd name="T4" fmla="*/ 111 w 324"/>
                <a:gd name="T5" fmla="*/ 691 h 704"/>
                <a:gd name="T6" fmla="*/ 80 w 324"/>
                <a:gd name="T7" fmla="*/ 683 h 704"/>
                <a:gd name="T8" fmla="*/ 38 w 324"/>
                <a:gd name="T9" fmla="*/ 683 h 704"/>
                <a:gd name="T10" fmla="*/ 27 w 324"/>
                <a:gd name="T11" fmla="*/ 668 h 704"/>
                <a:gd name="T12" fmla="*/ 51 w 324"/>
                <a:gd name="T13" fmla="*/ 629 h 704"/>
                <a:gd name="T14" fmla="*/ 68 w 324"/>
                <a:gd name="T15" fmla="*/ 589 h 704"/>
                <a:gd name="T16" fmla="*/ 60 w 324"/>
                <a:gd name="T17" fmla="*/ 576 h 704"/>
                <a:gd name="T18" fmla="*/ 65 w 324"/>
                <a:gd name="T19" fmla="*/ 506 h 704"/>
                <a:gd name="T20" fmla="*/ 72 w 324"/>
                <a:gd name="T21" fmla="*/ 485 h 704"/>
                <a:gd name="T22" fmla="*/ 26 w 324"/>
                <a:gd name="T23" fmla="*/ 490 h 704"/>
                <a:gd name="T24" fmla="*/ 29 w 324"/>
                <a:gd name="T25" fmla="*/ 457 h 704"/>
                <a:gd name="T26" fmla="*/ 20 w 324"/>
                <a:gd name="T27" fmla="*/ 454 h 704"/>
                <a:gd name="T28" fmla="*/ 10 w 324"/>
                <a:gd name="T29" fmla="*/ 424 h 704"/>
                <a:gd name="T30" fmla="*/ 13 w 324"/>
                <a:gd name="T31" fmla="*/ 359 h 704"/>
                <a:gd name="T32" fmla="*/ 46 w 324"/>
                <a:gd name="T33" fmla="*/ 324 h 704"/>
                <a:gd name="T34" fmla="*/ 53 w 324"/>
                <a:gd name="T35" fmla="*/ 278 h 704"/>
                <a:gd name="T36" fmla="*/ 78 w 324"/>
                <a:gd name="T37" fmla="*/ 205 h 704"/>
                <a:gd name="T38" fmla="*/ 95 w 324"/>
                <a:gd name="T39" fmla="*/ 116 h 704"/>
                <a:gd name="T40" fmla="*/ 98 w 324"/>
                <a:gd name="T41" fmla="*/ 67 h 704"/>
                <a:gd name="T42" fmla="*/ 101 w 324"/>
                <a:gd name="T43" fmla="*/ 34 h 704"/>
                <a:gd name="T44" fmla="*/ 99 w 324"/>
                <a:gd name="T45" fmla="*/ 15 h 704"/>
                <a:gd name="T46" fmla="*/ 147 w 324"/>
                <a:gd name="T47" fmla="*/ 5 h 704"/>
                <a:gd name="T48" fmla="*/ 176 w 324"/>
                <a:gd name="T49" fmla="*/ 26 h 704"/>
                <a:gd name="T50" fmla="*/ 187 w 324"/>
                <a:gd name="T51" fmla="*/ 39 h 704"/>
                <a:gd name="T52" fmla="*/ 240 w 324"/>
                <a:gd name="T53" fmla="*/ 46 h 704"/>
                <a:gd name="T54" fmla="*/ 292 w 324"/>
                <a:gd name="T55" fmla="*/ 42 h 704"/>
                <a:gd name="T56" fmla="*/ 310 w 324"/>
                <a:gd name="T57" fmla="*/ 67 h 704"/>
                <a:gd name="T58" fmla="*/ 297 w 324"/>
                <a:gd name="T59" fmla="*/ 98 h 704"/>
                <a:gd name="T60" fmla="*/ 254 w 324"/>
                <a:gd name="T61" fmla="*/ 158 h 704"/>
                <a:gd name="T62" fmla="*/ 257 w 324"/>
                <a:gd name="T63" fmla="*/ 184 h 704"/>
                <a:gd name="T64" fmla="*/ 256 w 324"/>
                <a:gd name="T65" fmla="*/ 226 h 704"/>
                <a:gd name="T66" fmla="*/ 257 w 324"/>
                <a:gd name="T67" fmla="*/ 262 h 704"/>
                <a:gd name="T68" fmla="*/ 243 w 324"/>
                <a:gd name="T69" fmla="*/ 325 h 704"/>
                <a:gd name="T70" fmla="*/ 202 w 324"/>
                <a:gd name="T71" fmla="*/ 335 h 704"/>
                <a:gd name="T72" fmla="*/ 230 w 324"/>
                <a:gd name="T73" fmla="*/ 400 h 704"/>
                <a:gd name="T74" fmla="*/ 228 w 324"/>
                <a:gd name="T75" fmla="*/ 455 h 704"/>
                <a:gd name="T76" fmla="*/ 215 w 324"/>
                <a:gd name="T77" fmla="*/ 519 h 704"/>
                <a:gd name="T78" fmla="*/ 233 w 324"/>
                <a:gd name="T79" fmla="*/ 551 h 704"/>
                <a:gd name="T80" fmla="*/ 197 w 324"/>
                <a:gd name="T81" fmla="*/ 608 h 704"/>
                <a:gd name="T82" fmla="*/ 194 w 324"/>
                <a:gd name="T83" fmla="*/ 66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04">
                  <a:moveTo>
                    <a:pt x="194" y="665"/>
                  </a:moveTo>
                  <a:cubicBezTo>
                    <a:pt x="187" y="685"/>
                    <a:pt x="184" y="688"/>
                    <a:pt x="158" y="688"/>
                  </a:cubicBezTo>
                  <a:cubicBezTo>
                    <a:pt x="132" y="688"/>
                    <a:pt x="127" y="704"/>
                    <a:pt x="111" y="691"/>
                  </a:cubicBezTo>
                  <a:cubicBezTo>
                    <a:pt x="95" y="678"/>
                    <a:pt x="90" y="690"/>
                    <a:pt x="80" y="683"/>
                  </a:cubicBezTo>
                  <a:cubicBezTo>
                    <a:pt x="70" y="677"/>
                    <a:pt x="51" y="686"/>
                    <a:pt x="38" y="683"/>
                  </a:cubicBezTo>
                  <a:cubicBezTo>
                    <a:pt x="25" y="680"/>
                    <a:pt x="4" y="685"/>
                    <a:pt x="27" y="668"/>
                  </a:cubicBezTo>
                  <a:cubicBezTo>
                    <a:pt x="50" y="652"/>
                    <a:pt x="34" y="644"/>
                    <a:pt x="51" y="629"/>
                  </a:cubicBezTo>
                  <a:cubicBezTo>
                    <a:pt x="67" y="615"/>
                    <a:pt x="64" y="609"/>
                    <a:pt x="68" y="589"/>
                  </a:cubicBezTo>
                  <a:cubicBezTo>
                    <a:pt x="71" y="570"/>
                    <a:pt x="57" y="600"/>
                    <a:pt x="60" y="576"/>
                  </a:cubicBezTo>
                  <a:cubicBezTo>
                    <a:pt x="64" y="551"/>
                    <a:pt x="75" y="524"/>
                    <a:pt x="65" y="506"/>
                  </a:cubicBezTo>
                  <a:cubicBezTo>
                    <a:pt x="56" y="488"/>
                    <a:pt x="65" y="493"/>
                    <a:pt x="72" y="485"/>
                  </a:cubicBezTo>
                  <a:cubicBezTo>
                    <a:pt x="52" y="494"/>
                    <a:pt x="21" y="507"/>
                    <a:pt x="26" y="490"/>
                  </a:cubicBezTo>
                  <a:cubicBezTo>
                    <a:pt x="31" y="472"/>
                    <a:pt x="25" y="473"/>
                    <a:pt x="29" y="457"/>
                  </a:cubicBezTo>
                  <a:cubicBezTo>
                    <a:pt x="34" y="441"/>
                    <a:pt x="29" y="449"/>
                    <a:pt x="20" y="454"/>
                  </a:cubicBezTo>
                  <a:cubicBezTo>
                    <a:pt x="10" y="459"/>
                    <a:pt x="0" y="449"/>
                    <a:pt x="10" y="424"/>
                  </a:cubicBezTo>
                  <a:cubicBezTo>
                    <a:pt x="20" y="400"/>
                    <a:pt x="2" y="368"/>
                    <a:pt x="13" y="359"/>
                  </a:cubicBezTo>
                  <a:cubicBezTo>
                    <a:pt x="25" y="351"/>
                    <a:pt x="23" y="378"/>
                    <a:pt x="46" y="324"/>
                  </a:cubicBezTo>
                  <a:cubicBezTo>
                    <a:pt x="69" y="271"/>
                    <a:pt x="40" y="314"/>
                    <a:pt x="53" y="278"/>
                  </a:cubicBezTo>
                  <a:cubicBezTo>
                    <a:pt x="66" y="242"/>
                    <a:pt x="67" y="234"/>
                    <a:pt x="78" y="205"/>
                  </a:cubicBezTo>
                  <a:cubicBezTo>
                    <a:pt x="90" y="176"/>
                    <a:pt x="80" y="153"/>
                    <a:pt x="95" y="116"/>
                  </a:cubicBezTo>
                  <a:cubicBezTo>
                    <a:pt x="109" y="78"/>
                    <a:pt x="87" y="78"/>
                    <a:pt x="98" y="67"/>
                  </a:cubicBezTo>
                  <a:cubicBezTo>
                    <a:pt x="109" y="55"/>
                    <a:pt x="88" y="46"/>
                    <a:pt x="101" y="34"/>
                  </a:cubicBezTo>
                  <a:cubicBezTo>
                    <a:pt x="106" y="30"/>
                    <a:pt x="104" y="23"/>
                    <a:pt x="99" y="15"/>
                  </a:cubicBezTo>
                  <a:cubicBezTo>
                    <a:pt x="118" y="0"/>
                    <a:pt x="122" y="8"/>
                    <a:pt x="147" y="5"/>
                  </a:cubicBezTo>
                  <a:cubicBezTo>
                    <a:pt x="171" y="2"/>
                    <a:pt x="184" y="10"/>
                    <a:pt x="176" y="26"/>
                  </a:cubicBezTo>
                  <a:cubicBezTo>
                    <a:pt x="168" y="42"/>
                    <a:pt x="171" y="47"/>
                    <a:pt x="187" y="39"/>
                  </a:cubicBezTo>
                  <a:cubicBezTo>
                    <a:pt x="204" y="31"/>
                    <a:pt x="226" y="37"/>
                    <a:pt x="240" y="46"/>
                  </a:cubicBezTo>
                  <a:cubicBezTo>
                    <a:pt x="253" y="54"/>
                    <a:pt x="275" y="28"/>
                    <a:pt x="292" y="42"/>
                  </a:cubicBezTo>
                  <a:cubicBezTo>
                    <a:pt x="308" y="57"/>
                    <a:pt x="295" y="62"/>
                    <a:pt x="310" y="67"/>
                  </a:cubicBezTo>
                  <a:cubicBezTo>
                    <a:pt x="324" y="72"/>
                    <a:pt x="319" y="80"/>
                    <a:pt x="297" y="98"/>
                  </a:cubicBezTo>
                  <a:cubicBezTo>
                    <a:pt x="274" y="116"/>
                    <a:pt x="274" y="166"/>
                    <a:pt x="254" y="158"/>
                  </a:cubicBezTo>
                  <a:cubicBezTo>
                    <a:pt x="235" y="150"/>
                    <a:pt x="257" y="164"/>
                    <a:pt x="257" y="184"/>
                  </a:cubicBezTo>
                  <a:cubicBezTo>
                    <a:pt x="257" y="203"/>
                    <a:pt x="269" y="216"/>
                    <a:pt x="256" y="226"/>
                  </a:cubicBezTo>
                  <a:cubicBezTo>
                    <a:pt x="243" y="236"/>
                    <a:pt x="266" y="233"/>
                    <a:pt x="257" y="262"/>
                  </a:cubicBezTo>
                  <a:cubicBezTo>
                    <a:pt x="249" y="291"/>
                    <a:pt x="266" y="320"/>
                    <a:pt x="243" y="325"/>
                  </a:cubicBezTo>
                  <a:cubicBezTo>
                    <a:pt x="220" y="330"/>
                    <a:pt x="192" y="320"/>
                    <a:pt x="202" y="335"/>
                  </a:cubicBezTo>
                  <a:cubicBezTo>
                    <a:pt x="212" y="350"/>
                    <a:pt x="222" y="389"/>
                    <a:pt x="230" y="400"/>
                  </a:cubicBezTo>
                  <a:cubicBezTo>
                    <a:pt x="238" y="412"/>
                    <a:pt x="238" y="447"/>
                    <a:pt x="228" y="455"/>
                  </a:cubicBezTo>
                  <a:cubicBezTo>
                    <a:pt x="218" y="464"/>
                    <a:pt x="199" y="498"/>
                    <a:pt x="215" y="519"/>
                  </a:cubicBezTo>
                  <a:cubicBezTo>
                    <a:pt x="231" y="540"/>
                    <a:pt x="243" y="525"/>
                    <a:pt x="233" y="551"/>
                  </a:cubicBezTo>
                  <a:cubicBezTo>
                    <a:pt x="223" y="577"/>
                    <a:pt x="210" y="576"/>
                    <a:pt x="197" y="608"/>
                  </a:cubicBezTo>
                  <a:cubicBezTo>
                    <a:pt x="184" y="641"/>
                    <a:pt x="169" y="631"/>
                    <a:pt x="194" y="6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5" name="Freeform 15"/>
            <p:cNvSpPr>
              <a:spLocks/>
            </p:cNvSpPr>
            <p:nvPr userDrawn="1"/>
          </p:nvSpPr>
          <p:spPr bwMode="auto">
            <a:xfrm>
              <a:off x="-17300" y="4933"/>
              <a:ext cx="3061" cy="2428"/>
            </a:xfrm>
            <a:custGeom>
              <a:avLst/>
              <a:gdLst>
                <a:gd name="T0" fmla="*/ 1272 w 1296"/>
                <a:gd name="T1" fmla="*/ 173 h 1028"/>
                <a:gd name="T2" fmla="*/ 1272 w 1296"/>
                <a:gd name="T3" fmla="*/ 243 h 1028"/>
                <a:gd name="T4" fmla="*/ 1186 w 1296"/>
                <a:gd name="T5" fmla="*/ 291 h 1028"/>
                <a:gd name="T6" fmla="*/ 1033 w 1296"/>
                <a:gd name="T7" fmla="*/ 374 h 1028"/>
                <a:gd name="T8" fmla="*/ 1010 w 1296"/>
                <a:gd name="T9" fmla="*/ 413 h 1028"/>
                <a:gd name="T10" fmla="*/ 914 w 1296"/>
                <a:gd name="T11" fmla="*/ 518 h 1028"/>
                <a:gd name="T12" fmla="*/ 948 w 1296"/>
                <a:gd name="T13" fmla="*/ 627 h 1028"/>
                <a:gd name="T14" fmla="*/ 912 w 1296"/>
                <a:gd name="T15" fmla="*/ 703 h 1028"/>
                <a:gd name="T16" fmla="*/ 894 w 1296"/>
                <a:gd name="T17" fmla="*/ 761 h 1028"/>
                <a:gd name="T18" fmla="*/ 868 w 1296"/>
                <a:gd name="T19" fmla="*/ 789 h 1028"/>
                <a:gd name="T20" fmla="*/ 783 w 1296"/>
                <a:gd name="T21" fmla="*/ 854 h 1028"/>
                <a:gd name="T22" fmla="*/ 712 w 1296"/>
                <a:gd name="T23" fmla="*/ 924 h 1028"/>
                <a:gd name="T24" fmla="*/ 593 w 1296"/>
                <a:gd name="T25" fmla="*/ 948 h 1028"/>
                <a:gd name="T26" fmla="*/ 458 w 1296"/>
                <a:gd name="T27" fmla="*/ 987 h 1028"/>
                <a:gd name="T28" fmla="*/ 381 w 1296"/>
                <a:gd name="T29" fmla="*/ 1022 h 1028"/>
                <a:gd name="T30" fmla="*/ 340 w 1296"/>
                <a:gd name="T31" fmla="*/ 973 h 1028"/>
                <a:gd name="T32" fmla="*/ 327 w 1296"/>
                <a:gd name="T33" fmla="*/ 937 h 1028"/>
                <a:gd name="T34" fmla="*/ 254 w 1296"/>
                <a:gd name="T35" fmla="*/ 901 h 1028"/>
                <a:gd name="T36" fmla="*/ 177 w 1296"/>
                <a:gd name="T37" fmla="*/ 893 h 1028"/>
                <a:gd name="T38" fmla="*/ 148 w 1296"/>
                <a:gd name="T39" fmla="*/ 823 h 1028"/>
                <a:gd name="T40" fmla="*/ 166 w 1296"/>
                <a:gd name="T41" fmla="*/ 734 h 1028"/>
                <a:gd name="T42" fmla="*/ 181 w 1296"/>
                <a:gd name="T43" fmla="*/ 615 h 1028"/>
                <a:gd name="T44" fmla="*/ 194 w 1296"/>
                <a:gd name="T45" fmla="*/ 540 h 1028"/>
                <a:gd name="T46" fmla="*/ 207 w 1296"/>
                <a:gd name="T47" fmla="*/ 441 h 1028"/>
                <a:gd name="T48" fmla="*/ 205 w 1296"/>
                <a:gd name="T49" fmla="*/ 373 h 1028"/>
                <a:gd name="T50" fmla="*/ 261 w 1296"/>
                <a:gd name="T51" fmla="*/ 282 h 1028"/>
                <a:gd name="T52" fmla="*/ 191 w 1296"/>
                <a:gd name="T53" fmla="*/ 261 h 1028"/>
                <a:gd name="T54" fmla="*/ 127 w 1296"/>
                <a:gd name="T55" fmla="*/ 241 h 1028"/>
                <a:gd name="T56" fmla="*/ 50 w 1296"/>
                <a:gd name="T57" fmla="*/ 230 h 1028"/>
                <a:gd name="T58" fmla="*/ 60 w 1296"/>
                <a:gd name="T59" fmla="*/ 184 h 1028"/>
                <a:gd name="T60" fmla="*/ 36 w 1296"/>
                <a:gd name="T61" fmla="*/ 127 h 1028"/>
                <a:gd name="T62" fmla="*/ 21 w 1296"/>
                <a:gd name="T63" fmla="*/ 77 h 1028"/>
                <a:gd name="T64" fmla="*/ 98 w 1296"/>
                <a:gd name="T65" fmla="*/ 44 h 1028"/>
                <a:gd name="T66" fmla="*/ 112 w 1296"/>
                <a:gd name="T67" fmla="*/ 18 h 1028"/>
                <a:gd name="T68" fmla="*/ 160 w 1296"/>
                <a:gd name="T69" fmla="*/ 12 h 1028"/>
                <a:gd name="T70" fmla="*/ 311 w 1296"/>
                <a:gd name="T71" fmla="*/ 26 h 1028"/>
                <a:gd name="T72" fmla="*/ 358 w 1296"/>
                <a:gd name="T73" fmla="*/ 30 h 1028"/>
                <a:gd name="T74" fmla="*/ 552 w 1296"/>
                <a:gd name="T75" fmla="*/ 30 h 1028"/>
                <a:gd name="T76" fmla="*/ 620 w 1296"/>
                <a:gd name="T77" fmla="*/ 33 h 1028"/>
                <a:gd name="T78" fmla="*/ 720 w 1296"/>
                <a:gd name="T79" fmla="*/ 43 h 1028"/>
                <a:gd name="T80" fmla="*/ 770 w 1296"/>
                <a:gd name="T81" fmla="*/ 40 h 1028"/>
                <a:gd name="T82" fmla="*/ 819 w 1296"/>
                <a:gd name="T83" fmla="*/ 74 h 1028"/>
                <a:gd name="T84" fmla="*/ 935 w 1296"/>
                <a:gd name="T85" fmla="*/ 121 h 1028"/>
                <a:gd name="T86" fmla="*/ 1023 w 1296"/>
                <a:gd name="T87" fmla="*/ 126 h 1028"/>
                <a:gd name="T88" fmla="*/ 1119 w 1296"/>
                <a:gd name="T89" fmla="*/ 155 h 1028"/>
                <a:gd name="T90" fmla="*/ 1234 w 1296"/>
                <a:gd name="T91" fmla="*/ 14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028">
                  <a:moveTo>
                    <a:pt x="1267" y="150"/>
                  </a:moveTo>
                  <a:cubicBezTo>
                    <a:pt x="1287" y="152"/>
                    <a:pt x="1296" y="171"/>
                    <a:pt x="1272" y="173"/>
                  </a:cubicBezTo>
                  <a:cubicBezTo>
                    <a:pt x="1247" y="174"/>
                    <a:pt x="1291" y="194"/>
                    <a:pt x="1278" y="191"/>
                  </a:cubicBezTo>
                  <a:cubicBezTo>
                    <a:pt x="1265" y="187"/>
                    <a:pt x="1278" y="246"/>
                    <a:pt x="1272" y="243"/>
                  </a:cubicBezTo>
                  <a:cubicBezTo>
                    <a:pt x="1265" y="239"/>
                    <a:pt x="1259" y="263"/>
                    <a:pt x="1243" y="263"/>
                  </a:cubicBezTo>
                  <a:cubicBezTo>
                    <a:pt x="1226" y="263"/>
                    <a:pt x="1199" y="274"/>
                    <a:pt x="1186" y="291"/>
                  </a:cubicBezTo>
                  <a:cubicBezTo>
                    <a:pt x="1173" y="309"/>
                    <a:pt x="1176" y="305"/>
                    <a:pt x="1151" y="314"/>
                  </a:cubicBezTo>
                  <a:cubicBezTo>
                    <a:pt x="1127" y="324"/>
                    <a:pt x="1044" y="361"/>
                    <a:pt x="1033" y="374"/>
                  </a:cubicBezTo>
                  <a:cubicBezTo>
                    <a:pt x="1021" y="388"/>
                    <a:pt x="1037" y="389"/>
                    <a:pt x="1028" y="409"/>
                  </a:cubicBezTo>
                  <a:cubicBezTo>
                    <a:pt x="1018" y="428"/>
                    <a:pt x="1006" y="426"/>
                    <a:pt x="1010" y="413"/>
                  </a:cubicBezTo>
                  <a:cubicBezTo>
                    <a:pt x="1013" y="400"/>
                    <a:pt x="994" y="444"/>
                    <a:pt x="951" y="477"/>
                  </a:cubicBezTo>
                  <a:cubicBezTo>
                    <a:pt x="936" y="488"/>
                    <a:pt x="929" y="494"/>
                    <a:pt x="914" y="518"/>
                  </a:cubicBezTo>
                  <a:cubicBezTo>
                    <a:pt x="884" y="563"/>
                    <a:pt x="899" y="587"/>
                    <a:pt x="910" y="604"/>
                  </a:cubicBezTo>
                  <a:cubicBezTo>
                    <a:pt x="922" y="620"/>
                    <a:pt x="930" y="618"/>
                    <a:pt x="948" y="627"/>
                  </a:cubicBezTo>
                  <a:cubicBezTo>
                    <a:pt x="966" y="635"/>
                    <a:pt x="938" y="654"/>
                    <a:pt x="930" y="656"/>
                  </a:cubicBezTo>
                  <a:cubicBezTo>
                    <a:pt x="922" y="657"/>
                    <a:pt x="925" y="705"/>
                    <a:pt x="912" y="703"/>
                  </a:cubicBezTo>
                  <a:cubicBezTo>
                    <a:pt x="899" y="701"/>
                    <a:pt x="922" y="734"/>
                    <a:pt x="904" y="734"/>
                  </a:cubicBezTo>
                  <a:cubicBezTo>
                    <a:pt x="905" y="739"/>
                    <a:pt x="904" y="753"/>
                    <a:pt x="894" y="761"/>
                  </a:cubicBezTo>
                  <a:cubicBezTo>
                    <a:pt x="884" y="770"/>
                    <a:pt x="910" y="766"/>
                    <a:pt x="901" y="776"/>
                  </a:cubicBezTo>
                  <a:cubicBezTo>
                    <a:pt x="891" y="786"/>
                    <a:pt x="886" y="791"/>
                    <a:pt x="868" y="789"/>
                  </a:cubicBezTo>
                  <a:cubicBezTo>
                    <a:pt x="850" y="787"/>
                    <a:pt x="847" y="804"/>
                    <a:pt x="832" y="813"/>
                  </a:cubicBezTo>
                  <a:cubicBezTo>
                    <a:pt x="818" y="823"/>
                    <a:pt x="800" y="831"/>
                    <a:pt x="783" y="854"/>
                  </a:cubicBezTo>
                  <a:cubicBezTo>
                    <a:pt x="787" y="879"/>
                    <a:pt x="764" y="927"/>
                    <a:pt x="752" y="916"/>
                  </a:cubicBezTo>
                  <a:cubicBezTo>
                    <a:pt x="741" y="905"/>
                    <a:pt x="723" y="924"/>
                    <a:pt x="712" y="924"/>
                  </a:cubicBezTo>
                  <a:cubicBezTo>
                    <a:pt x="700" y="924"/>
                    <a:pt x="686" y="922"/>
                    <a:pt x="660" y="927"/>
                  </a:cubicBezTo>
                  <a:cubicBezTo>
                    <a:pt x="634" y="932"/>
                    <a:pt x="627" y="931"/>
                    <a:pt x="593" y="948"/>
                  </a:cubicBezTo>
                  <a:cubicBezTo>
                    <a:pt x="559" y="966"/>
                    <a:pt x="552" y="968"/>
                    <a:pt x="544" y="963"/>
                  </a:cubicBezTo>
                  <a:cubicBezTo>
                    <a:pt x="536" y="958"/>
                    <a:pt x="498" y="971"/>
                    <a:pt x="458" y="987"/>
                  </a:cubicBezTo>
                  <a:cubicBezTo>
                    <a:pt x="417" y="1004"/>
                    <a:pt x="431" y="1016"/>
                    <a:pt x="404" y="1023"/>
                  </a:cubicBezTo>
                  <a:cubicBezTo>
                    <a:pt x="384" y="1028"/>
                    <a:pt x="399" y="1017"/>
                    <a:pt x="381" y="1022"/>
                  </a:cubicBezTo>
                  <a:cubicBezTo>
                    <a:pt x="363" y="1027"/>
                    <a:pt x="357" y="1010"/>
                    <a:pt x="347" y="1007"/>
                  </a:cubicBezTo>
                  <a:cubicBezTo>
                    <a:pt x="337" y="1004"/>
                    <a:pt x="331" y="976"/>
                    <a:pt x="340" y="973"/>
                  </a:cubicBezTo>
                  <a:cubicBezTo>
                    <a:pt x="350" y="970"/>
                    <a:pt x="337" y="965"/>
                    <a:pt x="332" y="960"/>
                  </a:cubicBezTo>
                  <a:cubicBezTo>
                    <a:pt x="316" y="944"/>
                    <a:pt x="337" y="929"/>
                    <a:pt x="327" y="937"/>
                  </a:cubicBezTo>
                  <a:cubicBezTo>
                    <a:pt x="318" y="945"/>
                    <a:pt x="316" y="945"/>
                    <a:pt x="305" y="929"/>
                  </a:cubicBezTo>
                  <a:cubicBezTo>
                    <a:pt x="293" y="913"/>
                    <a:pt x="264" y="900"/>
                    <a:pt x="254" y="901"/>
                  </a:cubicBezTo>
                  <a:cubicBezTo>
                    <a:pt x="244" y="903"/>
                    <a:pt x="254" y="882"/>
                    <a:pt x="241" y="888"/>
                  </a:cubicBezTo>
                  <a:cubicBezTo>
                    <a:pt x="228" y="895"/>
                    <a:pt x="199" y="890"/>
                    <a:pt x="177" y="893"/>
                  </a:cubicBezTo>
                  <a:cubicBezTo>
                    <a:pt x="156" y="896"/>
                    <a:pt x="148" y="885"/>
                    <a:pt x="145" y="880"/>
                  </a:cubicBezTo>
                  <a:cubicBezTo>
                    <a:pt x="120" y="846"/>
                    <a:pt x="135" y="856"/>
                    <a:pt x="148" y="823"/>
                  </a:cubicBezTo>
                  <a:cubicBezTo>
                    <a:pt x="161" y="791"/>
                    <a:pt x="174" y="792"/>
                    <a:pt x="184" y="766"/>
                  </a:cubicBezTo>
                  <a:cubicBezTo>
                    <a:pt x="194" y="740"/>
                    <a:pt x="182" y="755"/>
                    <a:pt x="166" y="734"/>
                  </a:cubicBezTo>
                  <a:cubicBezTo>
                    <a:pt x="150" y="713"/>
                    <a:pt x="169" y="679"/>
                    <a:pt x="179" y="670"/>
                  </a:cubicBezTo>
                  <a:cubicBezTo>
                    <a:pt x="189" y="662"/>
                    <a:pt x="189" y="627"/>
                    <a:pt x="181" y="615"/>
                  </a:cubicBezTo>
                  <a:cubicBezTo>
                    <a:pt x="173" y="604"/>
                    <a:pt x="163" y="565"/>
                    <a:pt x="153" y="550"/>
                  </a:cubicBezTo>
                  <a:cubicBezTo>
                    <a:pt x="143" y="535"/>
                    <a:pt x="171" y="545"/>
                    <a:pt x="194" y="540"/>
                  </a:cubicBezTo>
                  <a:cubicBezTo>
                    <a:pt x="217" y="535"/>
                    <a:pt x="200" y="506"/>
                    <a:pt x="208" y="477"/>
                  </a:cubicBezTo>
                  <a:cubicBezTo>
                    <a:pt x="217" y="448"/>
                    <a:pt x="194" y="451"/>
                    <a:pt x="207" y="441"/>
                  </a:cubicBezTo>
                  <a:cubicBezTo>
                    <a:pt x="220" y="431"/>
                    <a:pt x="208" y="418"/>
                    <a:pt x="208" y="399"/>
                  </a:cubicBezTo>
                  <a:cubicBezTo>
                    <a:pt x="208" y="379"/>
                    <a:pt x="186" y="365"/>
                    <a:pt x="205" y="373"/>
                  </a:cubicBezTo>
                  <a:cubicBezTo>
                    <a:pt x="225" y="381"/>
                    <a:pt x="225" y="331"/>
                    <a:pt x="248" y="313"/>
                  </a:cubicBezTo>
                  <a:cubicBezTo>
                    <a:pt x="270" y="295"/>
                    <a:pt x="275" y="287"/>
                    <a:pt x="261" y="282"/>
                  </a:cubicBezTo>
                  <a:cubicBezTo>
                    <a:pt x="246" y="277"/>
                    <a:pt x="259" y="272"/>
                    <a:pt x="243" y="257"/>
                  </a:cubicBezTo>
                  <a:cubicBezTo>
                    <a:pt x="226" y="243"/>
                    <a:pt x="204" y="269"/>
                    <a:pt x="191" y="261"/>
                  </a:cubicBezTo>
                  <a:cubicBezTo>
                    <a:pt x="177" y="252"/>
                    <a:pt x="155" y="246"/>
                    <a:pt x="138" y="254"/>
                  </a:cubicBezTo>
                  <a:cubicBezTo>
                    <a:pt x="122" y="262"/>
                    <a:pt x="119" y="257"/>
                    <a:pt x="127" y="241"/>
                  </a:cubicBezTo>
                  <a:cubicBezTo>
                    <a:pt x="135" y="225"/>
                    <a:pt x="122" y="217"/>
                    <a:pt x="98" y="220"/>
                  </a:cubicBezTo>
                  <a:cubicBezTo>
                    <a:pt x="73" y="223"/>
                    <a:pt x="69" y="215"/>
                    <a:pt x="50" y="230"/>
                  </a:cubicBezTo>
                  <a:cubicBezTo>
                    <a:pt x="44" y="218"/>
                    <a:pt x="33" y="205"/>
                    <a:pt x="44" y="200"/>
                  </a:cubicBezTo>
                  <a:cubicBezTo>
                    <a:pt x="62" y="192"/>
                    <a:pt x="83" y="181"/>
                    <a:pt x="60" y="184"/>
                  </a:cubicBezTo>
                  <a:cubicBezTo>
                    <a:pt x="38" y="187"/>
                    <a:pt x="49" y="168"/>
                    <a:pt x="46" y="150"/>
                  </a:cubicBezTo>
                  <a:cubicBezTo>
                    <a:pt x="42" y="132"/>
                    <a:pt x="23" y="142"/>
                    <a:pt x="36" y="127"/>
                  </a:cubicBezTo>
                  <a:cubicBezTo>
                    <a:pt x="59" y="100"/>
                    <a:pt x="8" y="103"/>
                    <a:pt x="20" y="96"/>
                  </a:cubicBezTo>
                  <a:cubicBezTo>
                    <a:pt x="31" y="90"/>
                    <a:pt x="0" y="88"/>
                    <a:pt x="21" y="77"/>
                  </a:cubicBezTo>
                  <a:cubicBezTo>
                    <a:pt x="42" y="65"/>
                    <a:pt x="51" y="51"/>
                    <a:pt x="60" y="56"/>
                  </a:cubicBezTo>
                  <a:cubicBezTo>
                    <a:pt x="70" y="61"/>
                    <a:pt x="90" y="43"/>
                    <a:pt x="98" y="44"/>
                  </a:cubicBezTo>
                  <a:cubicBezTo>
                    <a:pt x="106" y="46"/>
                    <a:pt x="125" y="39"/>
                    <a:pt x="109" y="35"/>
                  </a:cubicBezTo>
                  <a:cubicBezTo>
                    <a:pt x="93" y="30"/>
                    <a:pt x="103" y="26"/>
                    <a:pt x="112" y="18"/>
                  </a:cubicBezTo>
                  <a:cubicBezTo>
                    <a:pt x="122" y="10"/>
                    <a:pt x="148" y="0"/>
                    <a:pt x="145" y="7"/>
                  </a:cubicBezTo>
                  <a:cubicBezTo>
                    <a:pt x="142" y="13"/>
                    <a:pt x="165" y="7"/>
                    <a:pt x="160" y="12"/>
                  </a:cubicBezTo>
                  <a:cubicBezTo>
                    <a:pt x="155" y="17"/>
                    <a:pt x="194" y="31"/>
                    <a:pt x="217" y="33"/>
                  </a:cubicBezTo>
                  <a:cubicBezTo>
                    <a:pt x="239" y="35"/>
                    <a:pt x="296" y="35"/>
                    <a:pt x="311" y="26"/>
                  </a:cubicBezTo>
                  <a:cubicBezTo>
                    <a:pt x="326" y="18"/>
                    <a:pt x="339" y="20"/>
                    <a:pt x="336" y="25"/>
                  </a:cubicBezTo>
                  <a:cubicBezTo>
                    <a:pt x="332" y="30"/>
                    <a:pt x="340" y="26"/>
                    <a:pt x="358" y="30"/>
                  </a:cubicBezTo>
                  <a:cubicBezTo>
                    <a:pt x="376" y="33"/>
                    <a:pt x="430" y="33"/>
                    <a:pt x="469" y="38"/>
                  </a:cubicBezTo>
                  <a:cubicBezTo>
                    <a:pt x="508" y="43"/>
                    <a:pt x="539" y="20"/>
                    <a:pt x="552" y="30"/>
                  </a:cubicBezTo>
                  <a:cubicBezTo>
                    <a:pt x="565" y="39"/>
                    <a:pt x="570" y="39"/>
                    <a:pt x="586" y="46"/>
                  </a:cubicBezTo>
                  <a:cubicBezTo>
                    <a:pt x="603" y="52"/>
                    <a:pt x="603" y="25"/>
                    <a:pt x="620" y="33"/>
                  </a:cubicBezTo>
                  <a:cubicBezTo>
                    <a:pt x="638" y="41"/>
                    <a:pt x="673" y="44"/>
                    <a:pt x="673" y="44"/>
                  </a:cubicBezTo>
                  <a:cubicBezTo>
                    <a:pt x="673" y="44"/>
                    <a:pt x="704" y="51"/>
                    <a:pt x="720" y="43"/>
                  </a:cubicBezTo>
                  <a:cubicBezTo>
                    <a:pt x="736" y="35"/>
                    <a:pt x="736" y="41"/>
                    <a:pt x="756" y="41"/>
                  </a:cubicBezTo>
                  <a:cubicBezTo>
                    <a:pt x="760" y="41"/>
                    <a:pt x="765" y="41"/>
                    <a:pt x="770" y="40"/>
                  </a:cubicBezTo>
                  <a:cubicBezTo>
                    <a:pt x="779" y="58"/>
                    <a:pt x="780" y="48"/>
                    <a:pt x="788" y="48"/>
                  </a:cubicBezTo>
                  <a:cubicBezTo>
                    <a:pt x="817" y="48"/>
                    <a:pt x="788" y="74"/>
                    <a:pt x="819" y="74"/>
                  </a:cubicBezTo>
                  <a:cubicBezTo>
                    <a:pt x="850" y="74"/>
                    <a:pt x="834" y="104"/>
                    <a:pt x="874" y="98"/>
                  </a:cubicBezTo>
                  <a:cubicBezTo>
                    <a:pt x="896" y="95"/>
                    <a:pt x="907" y="100"/>
                    <a:pt x="935" y="121"/>
                  </a:cubicBezTo>
                  <a:cubicBezTo>
                    <a:pt x="962" y="142"/>
                    <a:pt x="969" y="127"/>
                    <a:pt x="990" y="144"/>
                  </a:cubicBezTo>
                  <a:cubicBezTo>
                    <a:pt x="1011" y="160"/>
                    <a:pt x="1019" y="147"/>
                    <a:pt x="1023" y="126"/>
                  </a:cubicBezTo>
                  <a:cubicBezTo>
                    <a:pt x="1025" y="113"/>
                    <a:pt x="1085" y="160"/>
                    <a:pt x="1088" y="147"/>
                  </a:cubicBezTo>
                  <a:cubicBezTo>
                    <a:pt x="1085" y="165"/>
                    <a:pt x="1099" y="179"/>
                    <a:pt x="1119" y="155"/>
                  </a:cubicBezTo>
                  <a:cubicBezTo>
                    <a:pt x="1138" y="131"/>
                    <a:pt x="1166" y="174"/>
                    <a:pt x="1182" y="160"/>
                  </a:cubicBezTo>
                  <a:cubicBezTo>
                    <a:pt x="1199" y="145"/>
                    <a:pt x="1218" y="161"/>
                    <a:pt x="1234" y="148"/>
                  </a:cubicBezTo>
                  <a:cubicBezTo>
                    <a:pt x="1255" y="132"/>
                    <a:pt x="1253" y="141"/>
                    <a:pt x="1267" y="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6" name="Freeform 16"/>
            <p:cNvSpPr>
              <a:spLocks/>
            </p:cNvSpPr>
            <p:nvPr userDrawn="1"/>
          </p:nvSpPr>
          <p:spPr bwMode="auto">
            <a:xfrm>
              <a:off x="-16143" y="2781"/>
              <a:ext cx="2884" cy="2575"/>
            </a:xfrm>
            <a:custGeom>
              <a:avLst/>
              <a:gdLst>
                <a:gd name="T0" fmla="*/ 1166 w 1221"/>
                <a:gd name="T1" fmla="*/ 910 h 1090"/>
                <a:gd name="T2" fmla="*/ 1121 w 1221"/>
                <a:gd name="T3" fmla="*/ 965 h 1090"/>
                <a:gd name="T4" fmla="*/ 1038 w 1221"/>
                <a:gd name="T5" fmla="*/ 965 h 1090"/>
                <a:gd name="T6" fmla="*/ 968 w 1221"/>
                <a:gd name="T7" fmla="*/ 926 h 1090"/>
                <a:gd name="T8" fmla="*/ 878 w 1221"/>
                <a:gd name="T9" fmla="*/ 949 h 1090"/>
                <a:gd name="T10" fmla="*/ 788 w 1221"/>
                <a:gd name="T11" fmla="*/ 1030 h 1090"/>
                <a:gd name="T12" fmla="*/ 744 w 1221"/>
                <a:gd name="T13" fmla="*/ 1059 h 1090"/>
                <a:gd name="T14" fmla="*/ 629 w 1221"/>
                <a:gd name="T15" fmla="*/ 1066 h 1090"/>
                <a:gd name="T16" fmla="*/ 533 w 1221"/>
                <a:gd name="T17" fmla="*/ 1037 h 1090"/>
                <a:gd name="T18" fmla="*/ 445 w 1221"/>
                <a:gd name="T19" fmla="*/ 1032 h 1090"/>
                <a:gd name="T20" fmla="*/ 329 w 1221"/>
                <a:gd name="T21" fmla="*/ 985 h 1090"/>
                <a:gd name="T22" fmla="*/ 280 w 1221"/>
                <a:gd name="T23" fmla="*/ 951 h 1090"/>
                <a:gd name="T24" fmla="*/ 342 w 1221"/>
                <a:gd name="T25" fmla="*/ 817 h 1090"/>
                <a:gd name="T26" fmla="*/ 406 w 1221"/>
                <a:gd name="T27" fmla="*/ 737 h 1090"/>
                <a:gd name="T28" fmla="*/ 380 w 1221"/>
                <a:gd name="T29" fmla="*/ 620 h 1090"/>
                <a:gd name="T30" fmla="*/ 341 w 1221"/>
                <a:gd name="T31" fmla="*/ 563 h 1090"/>
                <a:gd name="T32" fmla="*/ 269 w 1221"/>
                <a:gd name="T33" fmla="*/ 492 h 1090"/>
                <a:gd name="T34" fmla="*/ 266 w 1221"/>
                <a:gd name="T35" fmla="*/ 459 h 1090"/>
                <a:gd name="T36" fmla="*/ 218 w 1221"/>
                <a:gd name="T37" fmla="*/ 420 h 1090"/>
                <a:gd name="T38" fmla="*/ 152 w 1221"/>
                <a:gd name="T39" fmla="*/ 399 h 1090"/>
                <a:gd name="T40" fmla="*/ 52 w 1221"/>
                <a:gd name="T41" fmla="*/ 375 h 1090"/>
                <a:gd name="T42" fmla="*/ 49 w 1221"/>
                <a:gd name="T43" fmla="*/ 329 h 1090"/>
                <a:gd name="T44" fmla="*/ 10 w 1221"/>
                <a:gd name="T45" fmla="*/ 306 h 1090"/>
                <a:gd name="T46" fmla="*/ 52 w 1221"/>
                <a:gd name="T47" fmla="*/ 277 h 1090"/>
                <a:gd name="T48" fmla="*/ 129 w 1221"/>
                <a:gd name="T49" fmla="*/ 251 h 1090"/>
                <a:gd name="T50" fmla="*/ 178 w 1221"/>
                <a:gd name="T51" fmla="*/ 277 h 1090"/>
                <a:gd name="T52" fmla="*/ 245 w 1221"/>
                <a:gd name="T53" fmla="*/ 274 h 1090"/>
                <a:gd name="T54" fmla="*/ 292 w 1221"/>
                <a:gd name="T55" fmla="*/ 258 h 1090"/>
                <a:gd name="T56" fmla="*/ 292 w 1221"/>
                <a:gd name="T57" fmla="*/ 183 h 1090"/>
                <a:gd name="T58" fmla="*/ 303 w 1221"/>
                <a:gd name="T59" fmla="*/ 141 h 1090"/>
                <a:gd name="T60" fmla="*/ 350 w 1221"/>
                <a:gd name="T61" fmla="*/ 185 h 1090"/>
                <a:gd name="T62" fmla="*/ 398 w 1221"/>
                <a:gd name="T63" fmla="*/ 199 h 1090"/>
                <a:gd name="T64" fmla="*/ 468 w 1221"/>
                <a:gd name="T65" fmla="*/ 172 h 1090"/>
                <a:gd name="T66" fmla="*/ 503 w 1221"/>
                <a:gd name="T67" fmla="*/ 133 h 1090"/>
                <a:gd name="T68" fmla="*/ 611 w 1221"/>
                <a:gd name="T69" fmla="*/ 88 h 1090"/>
                <a:gd name="T70" fmla="*/ 634 w 1221"/>
                <a:gd name="T71" fmla="*/ 33 h 1090"/>
                <a:gd name="T72" fmla="*/ 704 w 1221"/>
                <a:gd name="T73" fmla="*/ 0 h 1090"/>
                <a:gd name="T74" fmla="*/ 784 w 1221"/>
                <a:gd name="T75" fmla="*/ 46 h 1090"/>
                <a:gd name="T76" fmla="*/ 834 w 1221"/>
                <a:gd name="T77" fmla="*/ 95 h 1090"/>
                <a:gd name="T78" fmla="*/ 876 w 1221"/>
                <a:gd name="T79" fmla="*/ 90 h 1090"/>
                <a:gd name="T80" fmla="*/ 901 w 1221"/>
                <a:gd name="T81" fmla="*/ 142 h 1090"/>
                <a:gd name="T82" fmla="*/ 953 w 1221"/>
                <a:gd name="T83" fmla="*/ 155 h 1090"/>
                <a:gd name="T84" fmla="*/ 1034 w 1221"/>
                <a:gd name="T85" fmla="*/ 170 h 1090"/>
                <a:gd name="T86" fmla="*/ 1111 w 1221"/>
                <a:gd name="T87" fmla="*/ 217 h 1090"/>
                <a:gd name="T88" fmla="*/ 1199 w 1221"/>
                <a:gd name="T89" fmla="*/ 263 h 1090"/>
                <a:gd name="T90" fmla="*/ 1165 w 1221"/>
                <a:gd name="T91" fmla="*/ 396 h 1090"/>
                <a:gd name="T92" fmla="*/ 1145 w 1221"/>
                <a:gd name="T93" fmla="*/ 412 h 1090"/>
                <a:gd name="T94" fmla="*/ 1101 w 1221"/>
                <a:gd name="T95" fmla="*/ 458 h 1090"/>
                <a:gd name="T96" fmla="*/ 1031 w 1221"/>
                <a:gd name="T97" fmla="*/ 585 h 1090"/>
                <a:gd name="T98" fmla="*/ 1106 w 1221"/>
                <a:gd name="T99" fmla="*/ 567 h 1090"/>
                <a:gd name="T100" fmla="*/ 1139 w 1221"/>
                <a:gd name="T101" fmla="*/ 621 h 1090"/>
                <a:gd name="T102" fmla="*/ 1161 w 1221"/>
                <a:gd name="T103" fmla="*/ 692 h 1090"/>
                <a:gd name="T104" fmla="*/ 1158 w 1221"/>
                <a:gd name="T105" fmla="*/ 763 h 1090"/>
                <a:gd name="T106" fmla="*/ 1174 w 1221"/>
                <a:gd name="T107" fmla="*/ 856 h 1090"/>
                <a:gd name="T108" fmla="*/ 1205 w 1221"/>
                <a:gd name="T109" fmla="*/ 89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090">
                  <a:moveTo>
                    <a:pt x="1205" y="899"/>
                  </a:moveTo>
                  <a:cubicBezTo>
                    <a:pt x="1187" y="906"/>
                    <a:pt x="1183" y="906"/>
                    <a:pt x="1166" y="910"/>
                  </a:cubicBezTo>
                  <a:cubicBezTo>
                    <a:pt x="1147" y="915"/>
                    <a:pt x="1156" y="929"/>
                    <a:pt x="1145" y="933"/>
                  </a:cubicBezTo>
                  <a:cubicBezTo>
                    <a:pt x="1134" y="936"/>
                    <a:pt x="1137" y="944"/>
                    <a:pt x="1121" y="965"/>
                  </a:cubicBezTo>
                  <a:cubicBezTo>
                    <a:pt x="1104" y="986"/>
                    <a:pt x="1093" y="991"/>
                    <a:pt x="1078" y="980"/>
                  </a:cubicBezTo>
                  <a:cubicBezTo>
                    <a:pt x="1075" y="998"/>
                    <a:pt x="1041" y="975"/>
                    <a:pt x="1038" y="965"/>
                  </a:cubicBezTo>
                  <a:cubicBezTo>
                    <a:pt x="1034" y="955"/>
                    <a:pt x="1013" y="946"/>
                    <a:pt x="994" y="944"/>
                  </a:cubicBezTo>
                  <a:cubicBezTo>
                    <a:pt x="974" y="942"/>
                    <a:pt x="989" y="924"/>
                    <a:pt x="968" y="926"/>
                  </a:cubicBezTo>
                  <a:cubicBezTo>
                    <a:pt x="946" y="928"/>
                    <a:pt x="942" y="941"/>
                    <a:pt x="917" y="949"/>
                  </a:cubicBezTo>
                  <a:cubicBezTo>
                    <a:pt x="893" y="957"/>
                    <a:pt x="891" y="952"/>
                    <a:pt x="878" y="949"/>
                  </a:cubicBezTo>
                  <a:cubicBezTo>
                    <a:pt x="865" y="946"/>
                    <a:pt x="847" y="975"/>
                    <a:pt x="818" y="996"/>
                  </a:cubicBezTo>
                  <a:cubicBezTo>
                    <a:pt x="788" y="1017"/>
                    <a:pt x="805" y="1015"/>
                    <a:pt x="788" y="1030"/>
                  </a:cubicBezTo>
                  <a:cubicBezTo>
                    <a:pt x="772" y="1045"/>
                    <a:pt x="788" y="1045"/>
                    <a:pt x="778" y="1061"/>
                  </a:cubicBezTo>
                  <a:cubicBezTo>
                    <a:pt x="763" y="1052"/>
                    <a:pt x="765" y="1043"/>
                    <a:pt x="744" y="1059"/>
                  </a:cubicBezTo>
                  <a:cubicBezTo>
                    <a:pt x="728" y="1072"/>
                    <a:pt x="709" y="1056"/>
                    <a:pt x="692" y="1071"/>
                  </a:cubicBezTo>
                  <a:cubicBezTo>
                    <a:pt x="676" y="1085"/>
                    <a:pt x="648" y="1042"/>
                    <a:pt x="629" y="1066"/>
                  </a:cubicBezTo>
                  <a:cubicBezTo>
                    <a:pt x="609" y="1090"/>
                    <a:pt x="595" y="1076"/>
                    <a:pt x="598" y="1058"/>
                  </a:cubicBezTo>
                  <a:cubicBezTo>
                    <a:pt x="595" y="1071"/>
                    <a:pt x="535" y="1024"/>
                    <a:pt x="533" y="1037"/>
                  </a:cubicBezTo>
                  <a:cubicBezTo>
                    <a:pt x="529" y="1058"/>
                    <a:pt x="521" y="1071"/>
                    <a:pt x="500" y="1055"/>
                  </a:cubicBezTo>
                  <a:cubicBezTo>
                    <a:pt x="479" y="1038"/>
                    <a:pt x="472" y="1053"/>
                    <a:pt x="445" y="1032"/>
                  </a:cubicBezTo>
                  <a:cubicBezTo>
                    <a:pt x="417" y="1011"/>
                    <a:pt x="406" y="1006"/>
                    <a:pt x="384" y="1009"/>
                  </a:cubicBezTo>
                  <a:cubicBezTo>
                    <a:pt x="344" y="1015"/>
                    <a:pt x="360" y="985"/>
                    <a:pt x="329" y="985"/>
                  </a:cubicBezTo>
                  <a:cubicBezTo>
                    <a:pt x="298" y="985"/>
                    <a:pt x="327" y="959"/>
                    <a:pt x="298" y="959"/>
                  </a:cubicBezTo>
                  <a:cubicBezTo>
                    <a:pt x="290" y="959"/>
                    <a:pt x="289" y="969"/>
                    <a:pt x="280" y="951"/>
                  </a:cubicBezTo>
                  <a:cubicBezTo>
                    <a:pt x="293" y="948"/>
                    <a:pt x="304" y="941"/>
                    <a:pt x="310" y="926"/>
                  </a:cubicBezTo>
                  <a:cubicBezTo>
                    <a:pt x="318" y="906"/>
                    <a:pt x="329" y="838"/>
                    <a:pt x="342" y="817"/>
                  </a:cubicBezTo>
                  <a:cubicBezTo>
                    <a:pt x="355" y="796"/>
                    <a:pt x="357" y="750"/>
                    <a:pt x="363" y="713"/>
                  </a:cubicBezTo>
                  <a:cubicBezTo>
                    <a:pt x="370" y="676"/>
                    <a:pt x="393" y="711"/>
                    <a:pt x="406" y="737"/>
                  </a:cubicBezTo>
                  <a:cubicBezTo>
                    <a:pt x="403" y="676"/>
                    <a:pt x="359" y="690"/>
                    <a:pt x="377" y="653"/>
                  </a:cubicBezTo>
                  <a:cubicBezTo>
                    <a:pt x="390" y="624"/>
                    <a:pt x="396" y="637"/>
                    <a:pt x="380" y="620"/>
                  </a:cubicBezTo>
                  <a:cubicBezTo>
                    <a:pt x="363" y="604"/>
                    <a:pt x="400" y="572"/>
                    <a:pt x="381" y="585"/>
                  </a:cubicBezTo>
                  <a:cubicBezTo>
                    <a:pt x="360" y="599"/>
                    <a:pt x="368" y="581"/>
                    <a:pt x="341" y="563"/>
                  </a:cubicBezTo>
                  <a:cubicBezTo>
                    <a:pt x="312" y="545"/>
                    <a:pt x="297" y="550"/>
                    <a:pt x="287" y="537"/>
                  </a:cubicBezTo>
                  <a:cubicBezTo>
                    <a:pt x="266" y="509"/>
                    <a:pt x="258" y="503"/>
                    <a:pt x="269" y="492"/>
                  </a:cubicBezTo>
                  <a:cubicBezTo>
                    <a:pt x="280" y="480"/>
                    <a:pt x="258" y="472"/>
                    <a:pt x="267" y="471"/>
                  </a:cubicBezTo>
                  <a:cubicBezTo>
                    <a:pt x="277" y="469"/>
                    <a:pt x="287" y="459"/>
                    <a:pt x="266" y="459"/>
                  </a:cubicBezTo>
                  <a:cubicBezTo>
                    <a:pt x="245" y="459"/>
                    <a:pt x="233" y="446"/>
                    <a:pt x="246" y="440"/>
                  </a:cubicBezTo>
                  <a:cubicBezTo>
                    <a:pt x="259" y="433"/>
                    <a:pt x="228" y="419"/>
                    <a:pt x="218" y="420"/>
                  </a:cubicBezTo>
                  <a:cubicBezTo>
                    <a:pt x="209" y="422"/>
                    <a:pt x="211" y="398"/>
                    <a:pt x="194" y="401"/>
                  </a:cubicBezTo>
                  <a:cubicBezTo>
                    <a:pt x="163" y="406"/>
                    <a:pt x="171" y="438"/>
                    <a:pt x="152" y="399"/>
                  </a:cubicBezTo>
                  <a:cubicBezTo>
                    <a:pt x="146" y="387"/>
                    <a:pt x="120" y="391"/>
                    <a:pt x="108" y="376"/>
                  </a:cubicBezTo>
                  <a:cubicBezTo>
                    <a:pt x="90" y="355"/>
                    <a:pt x="77" y="385"/>
                    <a:pt x="52" y="375"/>
                  </a:cubicBezTo>
                  <a:cubicBezTo>
                    <a:pt x="28" y="365"/>
                    <a:pt x="44" y="350"/>
                    <a:pt x="28" y="345"/>
                  </a:cubicBezTo>
                  <a:cubicBezTo>
                    <a:pt x="12" y="341"/>
                    <a:pt x="33" y="328"/>
                    <a:pt x="49" y="329"/>
                  </a:cubicBezTo>
                  <a:cubicBezTo>
                    <a:pt x="65" y="331"/>
                    <a:pt x="26" y="318"/>
                    <a:pt x="41" y="316"/>
                  </a:cubicBezTo>
                  <a:cubicBezTo>
                    <a:pt x="56" y="315"/>
                    <a:pt x="17" y="305"/>
                    <a:pt x="10" y="306"/>
                  </a:cubicBezTo>
                  <a:cubicBezTo>
                    <a:pt x="4" y="308"/>
                    <a:pt x="0" y="293"/>
                    <a:pt x="10" y="282"/>
                  </a:cubicBezTo>
                  <a:cubicBezTo>
                    <a:pt x="20" y="271"/>
                    <a:pt x="31" y="279"/>
                    <a:pt x="52" y="277"/>
                  </a:cubicBezTo>
                  <a:cubicBezTo>
                    <a:pt x="74" y="276"/>
                    <a:pt x="95" y="277"/>
                    <a:pt x="98" y="266"/>
                  </a:cubicBezTo>
                  <a:cubicBezTo>
                    <a:pt x="101" y="254"/>
                    <a:pt x="111" y="253"/>
                    <a:pt x="129" y="251"/>
                  </a:cubicBezTo>
                  <a:cubicBezTo>
                    <a:pt x="147" y="250"/>
                    <a:pt x="155" y="241"/>
                    <a:pt x="163" y="256"/>
                  </a:cubicBezTo>
                  <a:cubicBezTo>
                    <a:pt x="171" y="271"/>
                    <a:pt x="166" y="285"/>
                    <a:pt x="178" y="277"/>
                  </a:cubicBezTo>
                  <a:cubicBezTo>
                    <a:pt x="189" y="269"/>
                    <a:pt x="210" y="263"/>
                    <a:pt x="212" y="272"/>
                  </a:cubicBezTo>
                  <a:cubicBezTo>
                    <a:pt x="214" y="282"/>
                    <a:pt x="240" y="264"/>
                    <a:pt x="245" y="274"/>
                  </a:cubicBezTo>
                  <a:cubicBezTo>
                    <a:pt x="249" y="284"/>
                    <a:pt x="271" y="285"/>
                    <a:pt x="290" y="284"/>
                  </a:cubicBezTo>
                  <a:cubicBezTo>
                    <a:pt x="310" y="282"/>
                    <a:pt x="282" y="276"/>
                    <a:pt x="292" y="258"/>
                  </a:cubicBezTo>
                  <a:cubicBezTo>
                    <a:pt x="302" y="240"/>
                    <a:pt x="295" y="238"/>
                    <a:pt x="298" y="224"/>
                  </a:cubicBezTo>
                  <a:cubicBezTo>
                    <a:pt x="302" y="209"/>
                    <a:pt x="298" y="199"/>
                    <a:pt x="292" y="183"/>
                  </a:cubicBezTo>
                  <a:cubicBezTo>
                    <a:pt x="285" y="167"/>
                    <a:pt x="289" y="154"/>
                    <a:pt x="282" y="146"/>
                  </a:cubicBezTo>
                  <a:cubicBezTo>
                    <a:pt x="276" y="138"/>
                    <a:pt x="290" y="138"/>
                    <a:pt x="303" y="141"/>
                  </a:cubicBezTo>
                  <a:cubicBezTo>
                    <a:pt x="316" y="145"/>
                    <a:pt x="334" y="133"/>
                    <a:pt x="334" y="151"/>
                  </a:cubicBezTo>
                  <a:cubicBezTo>
                    <a:pt x="334" y="169"/>
                    <a:pt x="352" y="173"/>
                    <a:pt x="350" y="185"/>
                  </a:cubicBezTo>
                  <a:cubicBezTo>
                    <a:pt x="349" y="196"/>
                    <a:pt x="363" y="219"/>
                    <a:pt x="372" y="209"/>
                  </a:cubicBezTo>
                  <a:cubicBezTo>
                    <a:pt x="380" y="199"/>
                    <a:pt x="383" y="194"/>
                    <a:pt x="398" y="199"/>
                  </a:cubicBezTo>
                  <a:cubicBezTo>
                    <a:pt x="412" y="204"/>
                    <a:pt x="427" y="176"/>
                    <a:pt x="450" y="178"/>
                  </a:cubicBezTo>
                  <a:cubicBezTo>
                    <a:pt x="473" y="180"/>
                    <a:pt x="486" y="181"/>
                    <a:pt x="468" y="172"/>
                  </a:cubicBezTo>
                  <a:cubicBezTo>
                    <a:pt x="450" y="162"/>
                    <a:pt x="463" y="160"/>
                    <a:pt x="471" y="149"/>
                  </a:cubicBezTo>
                  <a:cubicBezTo>
                    <a:pt x="479" y="137"/>
                    <a:pt x="487" y="143"/>
                    <a:pt x="503" y="133"/>
                  </a:cubicBezTo>
                  <a:cubicBezTo>
                    <a:pt x="520" y="123"/>
                    <a:pt x="523" y="123"/>
                    <a:pt x="549" y="120"/>
                  </a:cubicBezTo>
                  <a:cubicBezTo>
                    <a:pt x="575" y="117"/>
                    <a:pt x="611" y="118"/>
                    <a:pt x="611" y="88"/>
                  </a:cubicBezTo>
                  <a:cubicBezTo>
                    <a:pt x="611" y="59"/>
                    <a:pt x="622" y="74"/>
                    <a:pt x="621" y="61"/>
                  </a:cubicBezTo>
                  <a:cubicBezTo>
                    <a:pt x="619" y="48"/>
                    <a:pt x="631" y="41"/>
                    <a:pt x="634" y="33"/>
                  </a:cubicBezTo>
                  <a:cubicBezTo>
                    <a:pt x="636" y="26"/>
                    <a:pt x="627" y="8"/>
                    <a:pt x="653" y="6"/>
                  </a:cubicBezTo>
                  <a:cubicBezTo>
                    <a:pt x="679" y="4"/>
                    <a:pt x="678" y="0"/>
                    <a:pt x="704" y="0"/>
                  </a:cubicBezTo>
                  <a:cubicBezTo>
                    <a:pt x="715" y="27"/>
                    <a:pt x="736" y="14"/>
                    <a:pt x="748" y="28"/>
                  </a:cubicBezTo>
                  <a:cubicBezTo>
                    <a:pt x="759" y="43"/>
                    <a:pt x="774" y="33"/>
                    <a:pt x="784" y="46"/>
                  </a:cubicBezTo>
                  <a:cubicBezTo>
                    <a:pt x="793" y="59"/>
                    <a:pt x="797" y="56"/>
                    <a:pt x="816" y="61"/>
                  </a:cubicBezTo>
                  <a:cubicBezTo>
                    <a:pt x="836" y="66"/>
                    <a:pt x="837" y="80"/>
                    <a:pt x="834" y="95"/>
                  </a:cubicBezTo>
                  <a:cubicBezTo>
                    <a:pt x="831" y="110"/>
                    <a:pt x="839" y="118"/>
                    <a:pt x="855" y="115"/>
                  </a:cubicBezTo>
                  <a:cubicBezTo>
                    <a:pt x="871" y="111"/>
                    <a:pt x="873" y="105"/>
                    <a:pt x="876" y="90"/>
                  </a:cubicBezTo>
                  <a:cubicBezTo>
                    <a:pt x="880" y="76"/>
                    <a:pt x="894" y="72"/>
                    <a:pt x="889" y="95"/>
                  </a:cubicBezTo>
                  <a:cubicBezTo>
                    <a:pt x="884" y="118"/>
                    <a:pt x="875" y="136"/>
                    <a:pt x="901" y="142"/>
                  </a:cubicBezTo>
                  <a:cubicBezTo>
                    <a:pt x="927" y="149"/>
                    <a:pt x="919" y="172"/>
                    <a:pt x="937" y="176"/>
                  </a:cubicBezTo>
                  <a:cubicBezTo>
                    <a:pt x="954" y="181"/>
                    <a:pt x="942" y="158"/>
                    <a:pt x="953" y="155"/>
                  </a:cubicBezTo>
                  <a:cubicBezTo>
                    <a:pt x="976" y="149"/>
                    <a:pt x="959" y="167"/>
                    <a:pt x="987" y="167"/>
                  </a:cubicBezTo>
                  <a:cubicBezTo>
                    <a:pt x="1005" y="167"/>
                    <a:pt x="1020" y="165"/>
                    <a:pt x="1034" y="170"/>
                  </a:cubicBezTo>
                  <a:cubicBezTo>
                    <a:pt x="1042" y="172"/>
                    <a:pt x="1049" y="175"/>
                    <a:pt x="1057" y="181"/>
                  </a:cubicBezTo>
                  <a:cubicBezTo>
                    <a:pt x="1080" y="199"/>
                    <a:pt x="1082" y="217"/>
                    <a:pt x="1111" y="217"/>
                  </a:cubicBezTo>
                  <a:cubicBezTo>
                    <a:pt x="1140" y="217"/>
                    <a:pt x="1147" y="227"/>
                    <a:pt x="1171" y="228"/>
                  </a:cubicBezTo>
                  <a:cubicBezTo>
                    <a:pt x="1195" y="230"/>
                    <a:pt x="1217" y="246"/>
                    <a:pt x="1199" y="263"/>
                  </a:cubicBezTo>
                  <a:cubicBezTo>
                    <a:pt x="1181" y="279"/>
                    <a:pt x="1169" y="316"/>
                    <a:pt x="1169" y="339"/>
                  </a:cubicBezTo>
                  <a:cubicBezTo>
                    <a:pt x="1169" y="362"/>
                    <a:pt x="1158" y="376"/>
                    <a:pt x="1165" y="396"/>
                  </a:cubicBezTo>
                  <a:cubicBezTo>
                    <a:pt x="1166" y="401"/>
                    <a:pt x="1167" y="405"/>
                    <a:pt x="1166" y="408"/>
                  </a:cubicBezTo>
                  <a:cubicBezTo>
                    <a:pt x="1165" y="417"/>
                    <a:pt x="1156" y="417"/>
                    <a:pt x="1145" y="412"/>
                  </a:cubicBezTo>
                  <a:cubicBezTo>
                    <a:pt x="1130" y="406"/>
                    <a:pt x="1091" y="433"/>
                    <a:pt x="1112" y="435"/>
                  </a:cubicBezTo>
                  <a:cubicBezTo>
                    <a:pt x="1134" y="437"/>
                    <a:pt x="1117" y="446"/>
                    <a:pt x="1101" y="458"/>
                  </a:cubicBezTo>
                  <a:cubicBezTo>
                    <a:pt x="1085" y="469"/>
                    <a:pt x="1057" y="477"/>
                    <a:pt x="1052" y="497"/>
                  </a:cubicBezTo>
                  <a:cubicBezTo>
                    <a:pt x="1047" y="516"/>
                    <a:pt x="1029" y="554"/>
                    <a:pt x="1031" y="585"/>
                  </a:cubicBezTo>
                  <a:cubicBezTo>
                    <a:pt x="1033" y="615"/>
                    <a:pt x="1054" y="583"/>
                    <a:pt x="1059" y="573"/>
                  </a:cubicBezTo>
                  <a:cubicBezTo>
                    <a:pt x="1064" y="563"/>
                    <a:pt x="1101" y="552"/>
                    <a:pt x="1106" y="567"/>
                  </a:cubicBezTo>
                  <a:cubicBezTo>
                    <a:pt x="1111" y="581"/>
                    <a:pt x="1119" y="578"/>
                    <a:pt x="1124" y="598"/>
                  </a:cubicBezTo>
                  <a:cubicBezTo>
                    <a:pt x="1127" y="610"/>
                    <a:pt x="1130" y="620"/>
                    <a:pt x="1139" y="621"/>
                  </a:cubicBezTo>
                  <a:cubicBezTo>
                    <a:pt x="1132" y="658"/>
                    <a:pt x="1145" y="653"/>
                    <a:pt x="1145" y="671"/>
                  </a:cubicBezTo>
                  <a:cubicBezTo>
                    <a:pt x="1145" y="689"/>
                    <a:pt x="1174" y="674"/>
                    <a:pt x="1161" y="692"/>
                  </a:cubicBezTo>
                  <a:cubicBezTo>
                    <a:pt x="1148" y="710"/>
                    <a:pt x="1135" y="711"/>
                    <a:pt x="1129" y="724"/>
                  </a:cubicBezTo>
                  <a:cubicBezTo>
                    <a:pt x="1122" y="737"/>
                    <a:pt x="1165" y="742"/>
                    <a:pt x="1158" y="763"/>
                  </a:cubicBezTo>
                  <a:cubicBezTo>
                    <a:pt x="1151" y="785"/>
                    <a:pt x="1142" y="780"/>
                    <a:pt x="1151" y="812"/>
                  </a:cubicBezTo>
                  <a:cubicBezTo>
                    <a:pt x="1161" y="845"/>
                    <a:pt x="1150" y="854"/>
                    <a:pt x="1174" y="856"/>
                  </a:cubicBezTo>
                  <a:cubicBezTo>
                    <a:pt x="1199" y="858"/>
                    <a:pt x="1221" y="857"/>
                    <a:pt x="1210" y="879"/>
                  </a:cubicBezTo>
                  <a:cubicBezTo>
                    <a:pt x="1204" y="892"/>
                    <a:pt x="1205" y="899"/>
                    <a:pt x="1205" y="8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7" name="Freeform 17"/>
            <p:cNvSpPr>
              <a:spLocks/>
            </p:cNvSpPr>
            <p:nvPr userDrawn="1"/>
          </p:nvSpPr>
          <p:spPr bwMode="auto">
            <a:xfrm>
              <a:off x="-13785" y="1699"/>
              <a:ext cx="2090" cy="2136"/>
            </a:xfrm>
            <a:custGeom>
              <a:avLst/>
              <a:gdLst>
                <a:gd name="T0" fmla="*/ 250 w 885"/>
                <a:gd name="T1" fmla="*/ 7 h 904"/>
                <a:gd name="T2" fmla="*/ 261 w 885"/>
                <a:gd name="T3" fmla="*/ 55 h 904"/>
                <a:gd name="T4" fmla="*/ 297 w 885"/>
                <a:gd name="T5" fmla="*/ 81 h 904"/>
                <a:gd name="T6" fmla="*/ 318 w 885"/>
                <a:gd name="T7" fmla="*/ 112 h 904"/>
                <a:gd name="T8" fmla="*/ 325 w 885"/>
                <a:gd name="T9" fmla="*/ 122 h 904"/>
                <a:gd name="T10" fmla="*/ 264 w 885"/>
                <a:gd name="T11" fmla="*/ 142 h 904"/>
                <a:gd name="T12" fmla="*/ 232 w 885"/>
                <a:gd name="T13" fmla="*/ 166 h 904"/>
                <a:gd name="T14" fmla="*/ 214 w 885"/>
                <a:gd name="T15" fmla="*/ 174 h 904"/>
                <a:gd name="T16" fmla="*/ 176 w 885"/>
                <a:gd name="T17" fmla="*/ 160 h 904"/>
                <a:gd name="T18" fmla="*/ 111 w 885"/>
                <a:gd name="T19" fmla="*/ 199 h 904"/>
                <a:gd name="T20" fmla="*/ 98 w 885"/>
                <a:gd name="T21" fmla="*/ 246 h 904"/>
                <a:gd name="T22" fmla="*/ 87 w 885"/>
                <a:gd name="T23" fmla="*/ 340 h 904"/>
                <a:gd name="T24" fmla="*/ 20 w 885"/>
                <a:gd name="T25" fmla="*/ 384 h 904"/>
                <a:gd name="T26" fmla="*/ 8 w 885"/>
                <a:gd name="T27" fmla="*/ 474 h 904"/>
                <a:gd name="T28" fmla="*/ 36 w 885"/>
                <a:gd name="T29" fmla="*/ 581 h 904"/>
                <a:gd name="T30" fmla="*/ 59 w 885"/>
                <a:gd name="T31" fmla="*/ 639 h 904"/>
                <a:gd name="T32" fmla="*/ 173 w 885"/>
                <a:gd name="T33" fmla="*/ 686 h 904"/>
                <a:gd name="T34" fmla="*/ 171 w 885"/>
                <a:gd name="T35" fmla="*/ 797 h 904"/>
                <a:gd name="T36" fmla="*/ 168 w 885"/>
                <a:gd name="T37" fmla="*/ 866 h 904"/>
                <a:gd name="T38" fmla="*/ 269 w 885"/>
                <a:gd name="T39" fmla="*/ 867 h 904"/>
                <a:gd name="T40" fmla="*/ 442 w 885"/>
                <a:gd name="T41" fmla="*/ 886 h 904"/>
                <a:gd name="T42" fmla="*/ 530 w 885"/>
                <a:gd name="T43" fmla="*/ 867 h 904"/>
                <a:gd name="T44" fmla="*/ 627 w 885"/>
                <a:gd name="T45" fmla="*/ 864 h 904"/>
                <a:gd name="T46" fmla="*/ 689 w 885"/>
                <a:gd name="T47" fmla="*/ 836 h 904"/>
                <a:gd name="T48" fmla="*/ 727 w 885"/>
                <a:gd name="T49" fmla="*/ 836 h 904"/>
                <a:gd name="T50" fmla="*/ 732 w 885"/>
                <a:gd name="T51" fmla="*/ 794 h 904"/>
                <a:gd name="T52" fmla="*/ 796 w 885"/>
                <a:gd name="T53" fmla="*/ 714 h 904"/>
                <a:gd name="T54" fmla="*/ 712 w 885"/>
                <a:gd name="T55" fmla="*/ 634 h 904"/>
                <a:gd name="T56" fmla="*/ 624 w 885"/>
                <a:gd name="T57" fmla="*/ 529 h 904"/>
                <a:gd name="T58" fmla="*/ 750 w 885"/>
                <a:gd name="T59" fmla="*/ 493 h 904"/>
                <a:gd name="T60" fmla="*/ 842 w 885"/>
                <a:gd name="T61" fmla="*/ 447 h 904"/>
                <a:gd name="T62" fmla="*/ 876 w 885"/>
                <a:gd name="T63" fmla="*/ 428 h 904"/>
                <a:gd name="T64" fmla="*/ 844 w 885"/>
                <a:gd name="T65" fmla="*/ 272 h 904"/>
                <a:gd name="T66" fmla="*/ 779 w 885"/>
                <a:gd name="T67" fmla="*/ 225 h 904"/>
                <a:gd name="T68" fmla="*/ 810 w 885"/>
                <a:gd name="T69" fmla="*/ 123 h 904"/>
                <a:gd name="T70" fmla="*/ 755 w 885"/>
                <a:gd name="T71" fmla="*/ 62 h 904"/>
                <a:gd name="T72" fmla="*/ 689 w 885"/>
                <a:gd name="T73" fmla="*/ 78 h 904"/>
                <a:gd name="T74" fmla="*/ 649 w 885"/>
                <a:gd name="T75" fmla="*/ 80 h 904"/>
                <a:gd name="T76" fmla="*/ 655 w 885"/>
                <a:gd name="T77" fmla="*/ 68 h 904"/>
                <a:gd name="T78" fmla="*/ 559 w 885"/>
                <a:gd name="T79" fmla="*/ 103 h 904"/>
                <a:gd name="T80" fmla="*/ 476 w 885"/>
                <a:gd name="T81" fmla="*/ 99 h 904"/>
                <a:gd name="T82" fmla="*/ 436 w 885"/>
                <a:gd name="T83" fmla="*/ 59 h 904"/>
                <a:gd name="T84" fmla="*/ 379 w 885"/>
                <a:gd name="T85" fmla="*/ 57 h 904"/>
                <a:gd name="T86" fmla="*/ 337 w 885"/>
                <a:gd name="T87" fmla="*/ 1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5" h="904">
                  <a:moveTo>
                    <a:pt x="337" y="16"/>
                  </a:moveTo>
                  <a:cubicBezTo>
                    <a:pt x="312" y="28"/>
                    <a:pt x="287" y="0"/>
                    <a:pt x="250" y="7"/>
                  </a:cubicBezTo>
                  <a:cubicBezTo>
                    <a:pt x="254" y="16"/>
                    <a:pt x="265" y="33"/>
                    <a:pt x="275" y="42"/>
                  </a:cubicBezTo>
                  <a:cubicBezTo>
                    <a:pt x="290" y="59"/>
                    <a:pt x="263" y="44"/>
                    <a:pt x="261" y="55"/>
                  </a:cubicBezTo>
                  <a:cubicBezTo>
                    <a:pt x="260" y="67"/>
                    <a:pt x="292" y="54"/>
                    <a:pt x="283" y="68"/>
                  </a:cubicBezTo>
                  <a:cubicBezTo>
                    <a:pt x="278" y="75"/>
                    <a:pt x="284" y="78"/>
                    <a:pt x="297" y="81"/>
                  </a:cubicBezTo>
                  <a:cubicBezTo>
                    <a:pt x="311" y="85"/>
                    <a:pt x="294" y="93"/>
                    <a:pt x="294" y="101"/>
                  </a:cubicBezTo>
                  <a:cubicBezTo>
                    <a:pt x="294" y="109"/>
                    <a:pt x="302" y="111"/>
                    <a:pt x="318" y="112"/>
                  </a:cubicBezTo>
                  <a:cubicBezTo>
                    <a:pt x="334" y="114"/>
                    <a:pt x="346" y="137"/>
                    <a:pt x="359" y="142"/>
                  </a:cubicBezTo>
                  <a:cubicBezTo>
                    <a:pt x="334" y="145"/>
                    <a:pt x="336" y="132"/>
                    <a:pt x="325" y="122"/>
                  </a:cubicBezTo>
                  <a:cubicBezTo>
                    <a:pt x="313" y="112"/>
                    <a:pt x="302" y="124"/>
                    <a:pt x="286" y="116"/>
                  </a:cubicBezTo>
                  <a:cubicBezTo>
                    <a:pt x="269" y="108"/>
                    <a:pt x="274" y="129"/>
                    <a:pt x="264" y="142"/>
                  </a:cubicBezTo>
                  <a:cubicBezTo>
                    <a:pt x="255" y="155"/>
                    <a:pt x="259" y="153"/>
                    <a:pt x="256" y="168"/>
                  </a:cubicBezTo>
                  <a:cubicBezTo>
                    <a:pt x="259" y="160"/>
                    <a:pt x="242" y="158"/>
                    <a:pt x="232" y="166"/>
                  </a:cubicBezTo>
                  <a:cubicBezTo>
                    <a:pt x="222" y="174"/>
                    <a:pt x="233" y="173"/>
                    <a:pt x="229" y="182"/>
                  </a:cubicBezTo>
                  <a:cubicBezTo>
                    <a:pt x="224" y="192"/>
                    <a:pt x="220" y="182"/>
                    <a:pt x="214" y="174"/>
                  </a:cubicBezTo>
                  <a:cubicBezTo>
                    <a:pt x="207" y="166"/>
                    <a:pt x="227" y="173"/>
                    <a:pt x="217" y="160"/>
                  </a:cubicBezTo>
                  <a:cubicBezTo>
                    <a:pt x="207" y="147"/>
                    <a:pt x="199" y="147"/>
                    <a:pt x="176" y="160"/>
                  </a:cubicBezTo>
                  <a:cubicBezTo>
                    <a:pt x="154" y="173"/>
                    <a:pt x="165" y="153"/>
                    <a:pt x="124" y="181"/>
                  </a:cubicBezTo>
                  <a:cubicBezTo>
                    <a:pt x="109" y="191"/>
                    <a:pt x="123" y="192"/>
                    <a:pt x="111" y="199"/>
                  </a:cubicBezTo>
                  <a:cubicBezTo>
                    <a:pt x="100" y="205"/>
                    <a:pt x="111" y="223"/>
                    <a:pt x="103" y="213"/>
                  </a:cubicBezTo>
                  <a:cubicBezTo>
                    <a:pt x="95" y="228"/>
                    <a:pt x="114" y="225"/>
                    <a:pt x="98" y="246"/>
                  </a:cubicBezTo>
                  <a:cubicBezTo>
                    <a:pt x="82" y="267"/>
                    <a:pt x="75" y="301"/>
                    <a:pt x="95" y="303"/>
                  </a:cubicBezTo>
                  <a:cubicBezTo>
                    <a:pt x="114" y="304"/>
                    <a:pt x="101" y="324"/>
                    <a:pt x="87" y="340"/>
                  </a:cubicBezTo>
                  <a:cubicBezTo>
                    <a:pt x="72" y="356"/>
                    <a:pt x="57" y="356"/>
                    <a:pt x="35" y="358"/>
                  </a:cubicBezTo>
                  <a:cubicBezTo>
                    <a:pt x="12" y="359"/>
                    <a:pt x="13" y="363"/>
                    <a:pt x="20" y="384"/>
                  </a:cubicBezTo>
                  <a:cubicBezTo>
                    <a:pt x="27" y="405"/>
                    <a:pt x="5" y="428"/>
                    <a:pt x="15" y="444"/>
                  </a:cubicBezTo>
                  <a:cubicBezTo>
                    <a:pt x="25" y="460"/>
                    <a:pt x="0" y="462"/>
                    <a:pt x="8" y="474"/>
                  </a:cubicBezTo>
                  <a:cubicBezTo>
                    <a:pt x="16" y="487"/>
                    <a:pt x="28" y="499"/>
                    <a:pt x="15" y="525"/>
                  </a:cubicBezTo>
                  <a:cubicBezTo>
                    <a:pt x="29" y="546"/>
                    <a:pt x="30" y="564"/>
                    <a:pt x="36" y="581"/>
                  </a:cubicBezTo>
                  <a:cubicBezTo>
                    <a:pt x="43" y="597"/>
                    <a:pt x="57" y="589"/>
                    <a:pt x="36" y="628"/>
                  </a:cubicBezTo>
                  <a:cubicBezTo>
                    <a:pt x="44" y="630"/>
                    <a:pt x="51" y="633"/>
                    <a:pt x="59" y="639"/>
                  </a:cubicBezTo>
                  <a:cubicBezTo>
                    <a:pt x="82" y="657"/>
                    <a:pt x="84" y="675"/>
                    <a:pt x="113" y="675"/>
                  </a:cubicBezTo>
                  <a:cubicBezTo>
                    <a:pt x="142" y="675"/>
                    <a:pt x="149" y="685"/>
                    <a:pt x="173" y="686"/>
                  </a:cubicBezTo>
                  <a:cubicBezTo>
                    <a:pt x="197" y="688"/>
                    <a:pt x="219" y="704"/>
                    <a:pt x="201" y="721"/>
                  </a:cubicBezTo>
                  <a:cubicBezTo>
                    <a:pt x="183" y="737"/>
                    <a:pt x="171" y="774"/>
                    <a:pt x="171" y="797"/>
                  </a:cubicBezTo>
                  <a:cubicBezTo>
                    <a:pt x="171" y="820"/>
                    <a:pt x="160" y="834"/>
                    <a:pt x="167" y="854"/>
                  </a:cubicBezTo>
                  <a:cubicBezTo>
                    <a:pt x="168" y="859"/>
                    <a:pt x="169" y="863"/>
                    <a:pt x="168" y="866"/>
                  </a:cubicBezTo>
                  <a:cubicBezTo>
                    <a:pt x="173" y="865"/>
                    <a:pt x="175" y="862"/>
                    <a:pt x="187" y="866"/>
                  </a:cubicBezTo>
                  <a:cubicBezTo>
                    <a:pt x="199" y="870"/>
                    <a:pt x="282" y="883"/>
                    <a:pt x="269" y="867"/>
                  </a:cubicBezTo>
                  <a:cubicBezTo>
                    <a:pt x="256" y="851"/>
                    <a:pt x="322" y="873"/>
                    <a:pt x="368" y="885"/>
                  </a:cubicBezTo>
                  <a:cubicBezTo>
                    <a:pt x="378" y="868"/>
                    <a:pt x="412" y="873"/>
                    <a:pt x="442" y="886"/>
                  </a:cubicBezTo>
                  <a:cubicBezTo>
                    <a:pt x="471" y="899"/>
                    <a:pt x="491" y="904"/>
                    <a:pt x="496" y="883"/>
                  </a:cubicBezTo>
                  <a:cubicBezTo>
                    <a:pt x="500" y="862"/>
                    <a:pt x="531" y="883"/>
                    <a:pt x="530" y="867"/>
                  </a:cubicBezTo>
                  <a:cubicBezTo>
                    <a:pt x="528" y="851"/>
                    <a:pt x="556" y="862"/>
                    <a:pt x="577" y="873"/>
                  </a:cubicBezTo>
                  <a:cubicBezTo>
                    <a:pt x="598" y="885"/>
                    <a:pt x="610" y="867"/>
                    <a:pt x="627" y="864"/>
                  </a:cubicBezTo>
                  <a:cubicBezTo>
                    <a:pt x="645" y="860"/>
                    <a:pt x="639" y="854"/>
                    <a:pt x="655" y="843"/>
                  </a:cubicBezTo>
                  <a:cubicBezTo>
                    <a:pt x="671" y="831"/>
                    <a:pt x="673" y="852"/>
                    <a:pt x="689" y="836"/>
                  </a:cubicBezTo>
                  <a:cubicBezTo>
                    <a:pt x="706" y="820"/>
                    <a:pt x="693" y="856"/>
                    <a:pt x="715" y="859"/>
                  </a:cubicBezTo>
                  <a:cubicBezTo>
                    <a:pt x="738" y="862"/>
                    <a:pt x="736" y="846"/>
                    <a:pt x="727" y="836"/>
                  </a:cubicBezTo>
                  <a:cubicBezTo>
                    <a:pt x="717" y="826"/>
                    <a:pt x="736" y="821"/>
                    <a:pt x="725" y="815"/>
                  </a:cubicBezTo>
                  <a:cubicBezTo>
                    <a:pt x="714" y="808"/>
                    <a:pt x="710" y="792"/>
                    <a:pt x="732" y="794"/>
                  </a:cubicBezTo>
                  <a:cubicBezTo>
                    <a:pt x="753" y="795"/>
                    <a:pt x="751" y="748"/>
                    <a:pt x="764" y="756"/>
                  </a:cubicBezTo>
                  <a:cubicBezTo>
                    <a:pt x="777" y="764"/>
                    <a:pt x="798" y="732"/>
                    <a:pt x="796" y="714"/>
                  </a:cubicBezTo>
                  <a:cubicBezTo>
                    <a:pt x="793" y="697"/>
                    <a:pt x="793" y="693"/>
                    <a:pt x="772" y="683"/>
                  </a:cubicBezTo>
                  <a:cubicBezTo>
                    <a:pt x="751" y="673"/>
                    <a:pt x="741" y="649"/>
                    <a:pt x="712" y="634"/>
                  </a:cubicBezTo>
                  <a:cubicBezTo>
                    <a:pt x="683" y="620"/>
                    <a:pt x="680" y="616"/>
                    <a:pt x="667" y="586"/>
                  </a:cubicBezTo>
                  <a:cubicBezTo>
                    <a:pt x="653" y="555"/>
                    <a:pt x="637" y="545"/>
                    <a:pt x="624" y="529"/>
                  </a:cubicBezTo>
                  <a:cubicBezTo>
                    <a:pt x="611" y="512"/>
                    <a:pt x="657" y="521"/>
                    <a:pt x="681" y="514"/>
                  </a:cubicBezTo>
                  <a:cubicBezTo>
                    <a:pt x="706" y="508"/>
                    <a:pt x="712" y="504"/>
                    <a:pt x="750" y="493"/>
                  </a:cubicBezTo>
                  <a:cubicBezTo>
                    <a:pt x="787" y="481"/>
                    <a:pt x="784" y="472"/>
                    <a:pt x="805" y="452"/>
                  </a:cubicBezTo>
                  <a:cubicBezTo>
                    <a:pt x="826" y="433"/>
                    <a:pt x="829" y="431"/>
                    <a:pt x="842" y="447"/>
                  </a:cubicBezTo>
                  <a:cubicBezTo>
                    <a:pt x="855" y="464"/>
                    <a:pt x="872" y="475"/>
                    <a:pt x="885" y="473"/>
                  </a:cubicBezTo>
                  <a:cubicBezTo>
                    <a:pt x="878" y="477"/>
                    <a:pt x="883" y="451"/>
                    <a:pt x="876" y="428"/>
                  </a:cubicBezTo>
                  <a:cubicBezTo>
                    <a:pt x="870" y="405"/>
                    <a:pt x="867" y="356"/>
                    <a:pt x="852" y="324"/>
                  </a:cubicBezTo>
                  <a:cubicBezTo>
                    <a:pt x="837" y="291"/>
                    <a:pt x="852" y="294"/>
                    <a:pt x="844" y="272"/>
                  </a:cubicBezTo>
                  <a:cubicBezTo>
                    <a:pt x="836" y="249"/>
                    <a:pt x="821" y="264"/>
                    <a:pt x="816" y="251"/>
                  </a:cubicBezTo>
                  <a:cubicBezTo>
                    <a:pt x="811" y="238"/>
                    <a:pt x="782" y="239"/>
                    <a:pt x="779" y="225"/>
                  </a:cubicBezTo>
                  <a:cubicBezTo>
                    <a:pt x="772" y="195"/>
                    <a:pt x="810" y="181"/>
                    <a:pt x="805" y="166"/>
                  </a:cubicBezTo>
                  <a:cubicBezTo>
                    <a:pt x="800" y="151"/>
                    <a:pt x="816" y="151"/>
                    <a:pt x="810" y="123"/>
                  </a:cubicBezTo>
                  <a:cubicBezTo>
                    <a:pt x="782" y="120"/>
                    <a:pt x="790" y="106"/>
                    <a:pt x="776" y="98"/>
                  </a:cubicBezTo>
                  <a:cubicBezTo>
                    <a:pt x="743" y="80"/>
                    <a:pt x="784" y="73"/>
                    <a:pt x="755" y="62"/>
                  </a:cubicBezTo>
                  <a:cubicBezTo>
                    <a:pt x="726" y="51"/>
                    <a:pt x="740" y="101"/>
                    <a:pt x="722" y="81"/>
                  </a:cubicBezTo>
                  <a:cubicBezTo>
                    <a:pt x="713" y="72"/>
                    <a:pt x="702" y="78"/>
                    <a:pt x="689" y="78"/>
                  </a:cubicBezTo>
                  <a:cubicBezTo>
                    <a:pt x="676" y="78"/>
                    <a:pt x="668" y="85"/>
                    <a:pt x="652" y="93"/>
                  </a:cubicBezTo>
                  <a:cubicBezTo>
                    <a:pt x="636" y="101"/>
                    <a:pt x="642" y="86"/>
                    <a:pt x="649" y="80"/>
                  </a:cubicBezTo>
                  <a:cubicBezTo>
                    <a:pt x="655" y="73"/>
                    <a:pt x="662" y="80"/>
                    <a:pt x="670" y="75"/>
                  </a:cubicBezTo>
                  <a:cubicBezTo>
                    <a:pt x="678" y="70"/>
                    <a:pt x="673" y="65"/>
                    <a:pt x="655" y="68"/>
                  </a:cubicBezTo>
                  <a:cubicBezTo>
                    <a:pt x="637" y="72"/>
                    <a:pt x="631" y="93"/>
                    <a:pt x="608" y="96"/>
                  </a:cubicBezTo>
                  <a:cubicBezTo>
                    <a:pt x="585" y="99"/>
                    <a:pt x="574" y="108"/>
                    <a:pt x="559" y="103"/>
                  </a:cubicBezTo>
                  <a:cubicBezTo>
                    <a:pt x="544" y="98"/>
                    <a:pt x="531" y="91"/>
                    <a:pt x="523" y="104"/>
                  </a:cubicBezTo>
                  <a:cubicBezTo>
                    <a:pt x="515" y="117"/>
                    <a:pt x="492" y="109"/>
                    <a:pt x="476" y="99"/>
                  </a:cubicBezTo>
                  <a:cubicBezTo>
                    <a:pt x="460" y="90"/>
                    <a:pt x="449" y="109"/>
                    <a:pt x="439" y="99"/>
                  </a:cubicBezTo>
                  <a:cubicBezTo>
                    <a:pt x="408" y="72"/>
                    <a:pt x="486" y="91"/>
                    <a:pt x="436" y="59"/>
                  </a:cubicBezTo>
                  <a:cubicBezTo>
                    <a:pt x="423" y="50"/>
                    <a:pt x="415" y="60"/>
                    <a:pt x="408" y="54"/>
                  </a:cubicBezTo>
                  <a:cubicBezTo>
                    <a:pt x="401" y="47"/>
                    <a:pt x="392" y="41"/>
                    <a:pt x="379" y="57"/>
                  </a:cubicBezTo>
                  <a:cubicBezTo>
                    <a:pt x="376" y="34"/>
                    <a:pt x="366" y="38"/>
                    <a:pt x="349" y="42"/>
                  </a:cubicBezTo>
                  <a:cubicBezTo>
                    <a:pt x="364" y="28"/>
                    <a:pt x="340" y="23"/>
                    <a:pt x="337"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8" name="Freeform 18"/>
            <p:cNvSpPr>
              <a:spLocks/>
            </p:cNvSpPr>
            <p:nvPr userDrawn="1"/>
          </p:nvSpPr>
          <p:spPr bwMode="auto">
            <a:xfrm>
              <a:off x="-13372" y="1128"/>
              <a:ext cx="583" cy="637"/>
            </a:xfrm>
            <a:custGeom>
              <a:avLst/>
              <a:gdLst>
                <a:gd name="T0" fmla="*/ 162 w 247"/>
                <a:gd name="T1" fmla="*/ 258 h 270"/>
                <a:gd name="T2" fmla="*/ 168 w 247"/>
                <a:gd name="T3" fmla="*/ 250 h 270"/>
                <a:gd name="T4" fmla="*/ 143 w 247"/>
                <a:gd name="T5" fmla="*/ 236 h 270"/>
                <a:gd name="T6" fmla="*/ 150 w 247"/>
                <a:gd name="T7" fmla="*/ 192 h 270"/>
                <a:gd name="T8" fmla="*/ 163 w 247"/>
                <a:gd name="T9" fmla="*/ 167 h 270"/>
                <a:gd name="T10" fmla="*/ 186 w 247"/>
                <a:gd name="T11" fmla="*/ 135 h 270"/>
                <a:gd name="T12" fmla="*/ 214 w 247"/>
                <a:gd name="T13" fmla="*/ 110 h 270"/>
                <a:gd name="T14" fmla="*/ 238 w 247"/>
                <a:gd name="T15" fmla="*/ 92 h 270"/>
                <a:gd name="T16" fmla="*/ 181 w 247"/>
                <a:gd name="T17" fmla="*/ 80 h 270"/>
                <a:gd name="T18" fmla="*/ 171 w 247"/>
                <a:gd name="T19" fmla="*/ 66 h 270"/>
                <a:gd name="T20" fmla="*/ 160 w 247"/>
                <a:gd name="T21" fmla="*/ 31 h 270"/>
                <a:gd name="T22" fmla="*/ 133 w 247"/>
                <a:gd name="T23" fmla="*/ 6 h 270"/>
                <a:gd name="T24" fmla="*/ 114 w 247"/>
                <a:gd name="T25" fmla="*/ 13 h 270"/>
                <a:gd name="T26" fmla="*/ 97 w 247"/>
                <a:gd name="T27" fmla="*/ 50 h 270"/>
                <a:gd name="T28" fmla="*/ 89 w 247"/>
                <a:gd name="T29" fmla="*/ 32 h 270"/>
                <a:gd name="T30" fmla="*/ 74 w 247"/>
                <a:gd name="T31" fmla="*/ 21 h 270"/>
                <a:gd name="T32" fmla="*/ 68 w 247"/>
                <a:gd name="T33" fmla="*/ 47 h 270"/>
                <a:gd name="T34" fmla="*/ 45 w 247"/>
                <a:gd name="T35" fmla="*/ 50 h 270"/>
                <a:gd name="T36" fmla="*/ 13 w 247"/>
                <a:gd name="T37" fmla="*/ 39 h 270"/>
                <a:gd name="T38" fmla="*/ 23 w 247"/>
                <a:gd name="T39" fmla="*/ 80 h 270"/>
                <a:gd name="T40" fmla="*/ 30 w 247"/>
                <a:gd name="T41" fmla="*/ 101 h 270"/>
                <a:gd name="T42" fmla="*/ 22 w 247"/>
                <a:gd name="T43" fmla="*/ 132 h 270"/>
                <a:gd name="T44" fmla="*/ 37 w 247"/>
                <a:gd name="T45" fmla="*/ 148 h 270"/>
                <a:gd name="T46" fmla="*/ 44 w 247"/>
                <a:gd name="T47" fmla="*/ 177 h 270"/>
                <a:gd name="T48" fmla="*/ 54 w 247"/>
                <a:gd name="T49" fmla="*/ 195 h 270"/>
                <a:gd name="T50" fmla="*/ 75 w 247"/>
                <a:gd name="T51" fmla="*/ 210 h 270"/>
                <a:gd name="T52" fmla="*/ 80 w 247"/>
                <a:gd name="T53" fmla="*/ 238 h 270"/>
                <a:gd name="T54" fmla="*/ 75 w 247"/>
                <a:gd name="T55" fmla="*/ 249 h 270"/>
                <a:gd name="T56" fmla="*/ 162 w 247"/>
                <a:gd name="T57" fmla="*/ 25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70">
                  <a:moveTo>
                    <a:pt x="162" y="258"/>
                  </a:moveTo>
                  <a:cubicBezTo>
                    <a:pt x="161" y="256"/>
                    <a:pt x="162" y="254"/>
                    <a:pt x="168" y="250"/>
                  </a:cubicBezTo>
                  <a:cubicBezTo>
                    <a:pt x="173" y="247"/>
                    <a:pt x="158" y="239"/>
                    <a:pt x="143" y="236"/>
                  </a:cubicBezTo>
                  <a:cubicBezTo>
                    <a:pt x="129" y="228"/>
                    <a:pt x="129" y="194"/>
                    <a:pt x="150" y="192"/>
                  </a:cubicBezTo>
                  <a:cubicBezTo>
                    <a:pt x="170" y="191"/>
                    <a:pt x="142" y="171"/>
                    <a:pt x="163" y="167"/>
                  </a:cubicBezTo>
                  <a:cubicBezTo>
                    <a:pt x="184" y="164"/>
                    <a:pt x="162" y="130"/>
                    <a:pt x="186" y="135"/>
                  </a:cubicBezTo>
                  <a:cubicBezTo>
                    <a:pt x="209" y="140"/>
                    <a:pt x="197" y="107"/>
                    <a:pt x="214" y="110"/>
                  </a:cubicBezTo>
                  <a:cubicBezTo>
                    <a:pt x="230" y="114"/>
                    <a:pt x="247" y="115"/>
                    <a:pt x="238" y="92"/>
                  </a:cubicBezTo>
                  <a:cubicBezTo>
                    <a:pt x="228" y="70"/>
                    <a:pt x="169" y="91"/>
                    <a:pt x="181" y="80"/>
                  </a:cubicBezTo>
                  <a:cubicBezTo>
                    <a:pt x="192" y="68"/>
                    <a:pt x="157" y="73"/>
                    <a:pt x="171" y="66"/>
                  </a:cubicBezTo>
                  <a:cubicBezTo>
                    <a:pt x="185" y="60"/>
                    <a:pt x="161" y="50"/>
                    <a:pt x="160" y="31"/>
                  </a:cubicBezTo>
                  <a:cubicBezTo>
                    <a:pt x="160" y="11"/>
                    <a:pt x="147" y="13"/>
                    <a:pt x="133" y="6"/>
                  </a:cubicBezTo>
                  <a:cubicBezTo>
                    <a:pt x="119" y="0"/>
                    <a:pt x="134" y="14"/>
                    <a:pt x="114" y="13"/>
                  </a:cubicBezTo>
                  <a:cubicBezTo>
                    <a:pt x="94" y="11"/>
                    <a:pt x="102" y="31"/>
                    <a:pt x="97" y="50"/>
                  </a:cubicBezTo>
                  <a:cubicBezTo>
                    <a:pt x="93" y="70"/>
                    <a:pt x="86" y="47"/>
                    <a:pt x="89" y="32"/>
                  </a:cubicBezTo>
                  <a:cubicBezTo>
                    <a:pt x="92" y="18"/>
                    <a:pt x="88" y="10"/>
                    <a:pt x="74" y="21"/>
                  </a:cubicBezTo>
                  <a:cubicBezTo>
                    <a:pt x="61" y="32"/>
                    <a:pt x="59" y="32"/>
                    <a:pt x="68" y="47"/>
                  </a:cubicBezTo>
                  <a:cubicBezTo>
                    <a:pt x="76" y="62"/>
                    <a:pt x="54" y="65"/>
                    <a:pt x="45" y="50"/>
                  </a:cubicBezTo>
                  <a:cubicBezTo>
                    <a:pt x="37" y="36"/>
                    <a:pt x="26" y="24"/>
                    <a:pt x="13" y="39"/>
                  </a:cubicBezTo>
                  <a:cubicBezTo>
                    <a:pt x="0" y="54"/>
                    <a:pt x="14" y="73"/>
                    <a:pt x="23" y="80"/>
                  </a:cubicBezTo>
                  <a:cubicBezTo>
                    <a:pt x="32" y="86"/>
                    <a:pt x="37" y="92"/>
                    <a:pt x="30" y="101"/>
                  </a:cubicBezTo>
                  <a:cubicBezTo>
                    <a:pt x="23" y="109"/>
                    <a:pt x="22" y="114"/>
                    <a:pt x="22" y="132"/>
                  </a:cubicBezTo>
                  <a:cubicBezTo>
                    <a:pt x="23" y="149"/>
                    <a:pt x="35" y="125"/>
                    <a:pt x="37" y="148"/>
                  </a:cubicBezTo>
                  <a:cubicBezTo>
                    <a:pt x="40" y="171"/>
                    <a:pt x="58" y="172"/>
                    <a:pt x="44" y="177"/>
                  </a:cubicBezTo>
                  <a:cubicBezTo>
                    <a:pt x="30" y="182"/>
                    <a:pt x="43" y="187"/>
                    <a:pt x="54" y="195"/>
                  </a:cubicBezTo>
                  <a:cubicBezTo>
                    <a:pt x="52" y="194"/>
                    <a:pt x="77" y="201"/>
                    <a:pt x="75" y="210"/>
                  </a:cubicBezTo>
                  <a:cubicBezTo>
                    <a:pt x="74" y="221"/>
                    <a:pt x="87" y="231"/>
                    <a:pt x="80" y="238"/>
                  </a:cubicBezTo>
                  <a:cubicBezTo>
                    <a:pt x="75" y="244"/>
                    <a:pt x="73" y="243"/>
                    <a:pt x="75" y="249"/>
                  </a:cubicBezTo>
                  <a:cubicBezTo>
                    <a:pt x="112" y="242"/>
                    <a:pt x="137" y="270"/>
                    <a:pt x="162" y="2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9" name="Freeform 19"/>
            <p:cNvSpPr>
              <a:spLocks/>
            </p:cNvSpPr>
            <p:nvPr userDrawn="1"/>
          </p:nvSpPr>
          <p:spPr bwMode="auto">
            <a:xfrm>
              <a:off x="-13322" y="993"/>
              <a:ext cx="425" cy="276"/>
            </a:xfrm>
            <a:custGeom>
              <a:avLst/>
              <a:gdLst>
                <a:gd name="T0" fmla="*/ 27 w 180"/>
                <a:gd name="T1" fmla="*/ 102 h 117"/>
                <a:gd name="T2" fmla="*/ 11 w 180"/>
                <a:gd name="T3" fmla="*/ 78 h 117"/>
                <a:gd name="T4" fmla="*/ 31 w 180"/>
                <a:gd name="T5" fmla="*/ 57 h 117"/>
                <a:gd name="T6" fmla="*/ 56 w 180"/>
                <a:gd name="T7" fmla="*/ 49 h 117"/>
                <a:gd name="T8" fmla="*/ 86 w 180"/>
                <a:gd name="T9" fmla="*/ 52 h 117"/>
                <a:gd name="T10" fmla="*/ 135 w 180"/>
                <a:gd name="T11" fmla="*/ 16 h 117"/>
                <a:gd name="T12" fmla="*/ 170 w 180"/>
                <a:gd name="T13" fmla="*/ 3 h 117"/>
                <a:gd name="T14" fmla="*/ 170 w 180"/>
                <a:gd name="T15" fmla="*/ 29 h 117"/>
                <a:gd name="T16" fmla="*/ 160 w 180"/>
                <a:gd name="T17" fmla="*/ 68 h 117"/>
                <a:gd name="T18" fmla="*/ 148 w 180"/>
                <a:gd name="T19" fmla="*/ 85 h 117"/>
                <a:gd name="T20" fmla="*/ 111 w 180"/>
                <a:gd name="T21" fmla="*/ 56 h 117"/>
                <a:gd name="T22" fmla="*/ 84 w 180"/>
                <a:gd name="T23" fmla="*/ 65 h 117"/>
                <a:gd name="T24" fmla="*/ 46 w 180"/>
                <a:gd name="T25" fmla="*/ 67 h 117"/>
                <a:gd name="T26" fmla="*/ 27 w 180"/>
                <a:gd name="T2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
                  <a:moveTo>
                    <a:pt x="27" y="102"/>
                  </a:moveTo>
                  <a:cubicBezTo>
                    <a:pt x="20" y="86"/>
                    <a:pt x="22" y="76"/>
                    <a:pt x="11" y="78"/>
                  </a:cubicBezTo>
                  <a:cubicBezTo>
                    <a:pt x="0" y="80"/>
                    <a:pt x="20" y="68"/>
                    <a:pt x="31" y="57"/>
                  </a:cubicBezTo>
                  <a:cubicBezTo>
                    <a:pt x="43" y="45"/>
                    <a:pt x="47" y="55"/>
                    <a:pt x="56" y="49"/>
                  </a:cubicBezTo>
                  <a:cubicBezTo>
                    <a:pt x="65" y="42"/>
                    <a:pt x="67" y="70"/>
                    <a:pt x="86" y="52"/>
                  </a:cubicBezTo>
                  <a:cubicBezTo>
                    <a:pt x="105" y="34"/>
                    <a:pt x="111" y="19"/>
                    <a:pt x="135" y="16"/>
                  </a:cubicBezTo>
                  <a:cubicBezTo>
                    <a:pt x="160" y="13"/>
                    <a:pt x="160" y="0"/>
                    <a:pt x="170" y="3"/>
                  </a:cubicBezTo>
                  <a:cubicBezTo>
                    <a:pt x="180" y="6"/>
                    <a:pt x="160" y="13"/>
                    <a:pt x="170" y="29"/>
                  </a:cubicBezTo>
                  <a:cubicBezTo>
                    <a:pt x="180" y="45"/>
                    <a:pt x="164" y="60"/>
                    <a:pt x="160" y="68"/>
                  </a:cubicBezTo>
                  <a:cubicBezTo>
                    <a:pt x="156" y="76"/>
                    <a:pt x="157" y="110"/>
                    <a:pt x="148" y="85"/>
                  </a:cubicBezTo>
                  <a:cubicBezTo>
                    <a:pt x="139" y="61"/>
                    <a:pt x="126" y="63"/>
                    <a:pt x="111" y="56"/>
                  </a:cubicBezTo>
                  <a:cubicBezTo>
                    <a:pt x="95" y="50"/>
                    <a:pt x="100" y="62"/>
                    <a:pt x="84" y="65"/>
                  </a:cubicBezTo>
                  <a:cubicBezTo>
                    <a:pt x="68" y="68"/>
                    <a:pt x="58" y="57"/>
                    <a:pt x="46" y="67"/>
                  </a:cubicBezTo>
                  <a:cubicBezTo>
                    <a:pt x="20" y="86"/>
                    <a:pt x="43" y="117"/>
                    <a:pt x="27" y="1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0" name="Freeform 20"/>
            <p:cNvSpPr>
              <a:spLocks/>
            </p:cNvSpPr>
            <p:nvPr userDrawn="1"/>
          </p:nvSpPr>
          <p:spPr bwMode="auto">
            <a:xfrm>
              <a:off x="-13018" y="1550"/>
              <a:ext cx="267" cy="161"/>
            </a:xfrm>
            <a:custGeom>
              <a:avLst/>
              <a:gdLst>
                <a:gd name="T0" fmla="*/ 10 w 113"/>
                <a:gd name="T1" fmla="*/ 24 h 68"/>
                <a:gd name="T2" fmla="*/ 74 w 113"/>
                <a:gd name="T3" fmla="*/ 21 h 68"/>
                <a:gd name="T4" fmla="*/ 95 w 113"/>
                <a:gd name="T5" fmla="*/ 22 h 68"/>
                <a:gd name="T6" fmla="*/ 100 w 113"/>
                <a:gd name="T7" fmla="*/ 53 h 68"/>
                <a:gd name="T8" fmla="*/ 41 w 113"/>
                <a:gd name="T9" fmla="*/ 51 h 68"/>
                <a:gd name="T10" fmla="*/ 13 w 113"/>
                <a:gd name="T11" fmla="*/ 40 h 68"/>
                <a:gd name="T12" fmla="*/ 10 w 113"/>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0" y="24"/>
                  </a:moveTo>
                  <a:cubicBezTo>
                    <a:pt x="39" y="24"/>
                    <a:pt x="72" y="6"/>
                    <a:pt x="74" y="21"/>
                  </a:cubicBezTo>
                  <a:cubicBezTo>
                    <a:pt x="77" y="36"/>
                    <a:pt x="90" y="0"/>
                    <a:pt x="95" y="22"/>
                  </a:cubicBezTo>
                  <a:cubicBezTo>
                    <a:pt x="100" y="45"/>
                    <a:pt x="113" y="39"/>
                    <a:pt x="100" y="53"/>
                  </a:cubicBezTo>
                  <a:cubicBezTo>
                    <a:pt x="87" y="68"/>
                    <a:pt x="56" y="61"/>
                    <a:pt x="41" y="51"/>
                  </a:cubicBezTo>
                  <a:cubicBezTo>
                    <a:pt x="28" y="42"/>
                    <a:pt x="19" y="46"/>
                    <a:pt x="13" y="40"/>
                  </a:cubicBezTo>
                  <a:cubicBezTo>
                    <a:pt x="7" y="35"/>
                    <a:pt x="0" y="24"/>
                    <a:pt x="1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1" name="Freeform 21"/>
            <p:cNvSpPr>
              <a:spLocks/>
            </p:cNvSpPr>
            <p:nvPr userDrawn="1"/>
          </p:nvSpPr>
          <p:spPr bwMode="auto">
            <a:xfrm>
              <a:off x="-12765" y="1369"/>
              <a:ext cx="373" cy="377"/>
            </a:xfrm>
            <a:custGeom>
              <a:avLst/>
              <a:gdLst>
                <a:gd name="T0" fmla="*/ 13 w 158"/>
                <a:gd name="T1" fmla="*/ 70 h 160"/>
                <a:gd name="T2" fmla="*/ 25 w 158"/>
                <a:gd name="T3" fmla="*/ 120 h 160"/>
                <a:gd name="T4" fmla="*/ 80 w 158"/>
                <a:gd name="T5" fmla="*/ 119 h 160"/>
                <a:gd name="T6" fmla="*/ 67 w 158"/>
                <a:gd name="T7" fmla="*/ 137 h 160"/>
                <a:gd name="T8" fmla="*/ 119 w 158"/>
                <a:gd name="T9" fmla="*/ 145 h 160"/>
                <a:gd name="T10" fmla="*/ 132 w 158"/>
                <a:gd name="T11" fmla="*/ 106 h 160"/>
                <a:gd name="T12" fmla="*/ 130 w 158"/>
                <a:gd name="T13" fmla="*/ 67 h 160"/>
                <a:gd name="T14" fmla="*/ 142 w 158"/>
                <a:gd name="T15" fmla="*/ 28 h 160"/>
                <a:gd name="T16" fmla="*/ 134 w 158"/>
                <a:gd name="T17" fmla="*/ 2 h 160"/>
                <a:gd name="T18" fmla="*/ 103 w 158"/>
                <a:gd name="T19" fmla="*/ 20 h 160"/>
                <a:gd name="T20" fmla="*/ 121 w 158"/>
                <a:gd name="T21" fmla="*/ 41 h 160"/>
                <a:gd name="T22" fmla="*/ 106 w 158"/>
                <a:gd name="T23" fmla="*/ 43 h 160"/>
                <a:gd name="T24" fmla="*/ 88 w 158"/>
                <a:gd name="T25" fmla="*/ 31 h 160"/>
                <a:gd name="T26" fmla="*/ 67 w 158"/>
                <a:gd name="T27" fmla="*/ 33 h 160"/>
                <a:gd name="T28" fmla="*/ 57 w 158"/>
                <a:gd name="T29" fmla="*/ 49 h 160"/>
                <a:gd name="T30" fmla="*/ 13 w 158"/>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0">
                  <a:moveTo>
                    <a:pt x="13" y="70"/>
                  </a:moveTo>
                  <a:cubicBezTo>
                    <a:pt x="30" y="83"/>
                    <a:pt x="16" y="104"/>
                    <a:pt x="25" y="120"/>
                  </a:cubicBezTo>
                  <a:cubicBezTo>
                    <a:pt x="36" y="138"/>
                    <a:pt x="83" y="104"/>
                    <a:pt x="80" y="119"/>
                  </a:cubicBezTo>
                  <a:cubicBezTo>
                    <a:pt x="77" y="134"/>
                    <a:pt x="41" y="132"/>
                    <a:pt x="67" y="137"/>
                  </a:cubicBezTo>
                  <a:cubicBezTo>
                    <a:pt x="93" y="142"/>
                    <a:pt x="126" y="160"/>
                    <a:pt x="119" y="145"/>
                  </a:cubicBezTo>
                  <a:cubicBezTo>
                    <a:pt x="112" y="130"/>
                    <a:pt x="106" y="119"/>
                    <a:pt x="132" y="106"/>
                  </a:cubicBezTo>
                  <a:cubicBezTo>
                    <a:pt x="158" y="93"/>
                    <a:pt x="109" y="75"/>
                    <a:pt x="130" y="67"/>
                  </a:cubicBezTo>
                  <a:cubicBezTo>
                    <a:pt x="152" y="59"/>
                    <a:pt x="147" y="47"/>
                    <a:pt x="142" y="28"/>
                  </a:cubicBezTo>
                  <a:cubicBezTo>
                    <a:pt x="137" y="8"/>
                    <a:pt x="155" y="4"/>
                    <a:pt x="134" y="2"/>
                  </a:cubicBezTo>
                  <a:cubicBezTo>
                    <a:pt x="112" y="0"/>
                    <a:pt x="114" y="7"/>
                    <a:pt x="103" y="20"/>
                  </a:cubicBezTo>
                  <a:cubicBezTo>
                    <a:pt x="91" y="33"/>
                    <a:pt x="129" y="10"/>
                    <a:pt x="121" y="41"/>
                  </a:cubicBezTo>
                  <a:cubicBezTo>
                    <a:pt x="112" y="72"/>
                    <a:pt x="112" y="15"/>
                    <a:pt x="106" y="43"/>
                  </a:cubicBezTo>
                  <a:cubicBezTo>
                    <a:pt x="99" y="70"/>
                    <a:pt x="99" y="34"/>
                    <a:pt x="88" y="31"/>
                  </a:cubicBezTo>
                  <a:cubicBezTo>
                    <a:pt x="77" y="28"/>
                    <a:pt x="51" y="21"/>
                    <a:pt x="67" y="33"/>
                  </a:cubicBezTo>
                  <a:cubicBezTo>
                    <a:pt x="83" y="44"/>
                    <a:pt x="75" y="46"/>
                    <a:pt x="57" y="49"/>
                  </a:cubicBezTo>
                  <a:cubicBezTo>
                    <a:pt x="39" y="52"/>
                    <a:pt x="0" y="60"/>
                    <a:pt x="13"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2" name="Freeform 22"/>
            <p:cNvSpPr>
              <a:spLocks/>
            </p:cNvSpPr>
            <p:nvPr userDrawn="1"/>
          </p:nvSpPr>
          <p:spPr bwMode="auto">
            <a:xfrm>
              <a:off x="-13086" y="5110"/>
              <a:ext cx="274" cy="598"/>
            </a:xfrm>
            <a:custGeom>
              <a:avLst/>
              <a:gdLst>
                <a:gd name="T0" fmla="*/ 91 w 116"/>
                <a:gd name="T1" fmla="*/ 231 h 253"/>
                <a:gd name="T2" fmla="*/ 105 w 116"/>
                <a:gd name="T3" fmla="*/ 169 h 253"/>
                <a:gd name="T4" fmla="*/ 109 w 116"/>
                <a:gd name="T5" fmla="*/ 88 h 253"/>
                <a:gd name="T6" fmla="*/ 99 w 116"/>
                <a:gd name="T7" fmla="*/ 40 h 253"/>
                <a:gd name="T8" fmla="*/ 85 w 116"/>
                <a:gd name="T9" fmla="*/ 25 h 253"/>
                <a:gd name="T10" fmla="*/ 45 w 116"/>
                <a:gd name="T11" fmla="*/ 51 h 253"/>
                <a:gd name="T12" fmla="*/ 21 w 116"/>
                <a:gd name="T13" fmla="*/ 65 h 253"/>
                <a:gd name="T14" fmla="*/ 16 w 116"/>
                <a:gd name="T15" fmla="*/ 91 h 253"/>
                <a:gd name="T16" fmla="*/ 23 w 116"/>
                <a:gd name="T17" fmla="*/ 129 h 253"/>
                <a:gd name="T18" fmla="*/ 33 w 116"/>
                <a:gd name="T19" fmla="*/ 169 h 253"/>
                <a:gd name="T20" fmla="*/ 62 w 116"/>
                <a:gd name="T21" fmla="*/ 204 h 253"/>
                <a:gd name="T22" fmla="*/ 91 w 116"/>
                <a:gd name="T23"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53">
                  <a:moveTo>
                    <a:pt x="91" y="231"/>
                  </a:moveTo>
                  <a:cubicBezTo>
                    <a:pt x="100" y="200"/>
                    <a:pt x="95" y="195"/>
                    <a:pt x="105" y="169"/>
                  </a:cubicBezTo>
                  <a:cubicBezTo>
                    <a:pt x="116" y="143"/>
                    <a:pt x="115" y="117"/>
                    <a:pt x="109" y="88"/>
                  </a:cubicBezTo>
                  <a:cubicBezTo>
                    <a:pt x="105" y="70"/>
                    <a:pt x="99" y="54"/>
                    <a:pt x="99" y="40"/>
                  </a:cubicBezTo>
                  <a:cubicBezTo>
                    <a:pt x="99" y="4"/>
                    <a:pt x="97" y="0"/>
                    <a:pt x="85" y="25"/>
                  </a:cubicBezTo>
                  <a:cubicBezTo>
                    <a:pt x="72" y="53"/>
                    <a:pt x="50" y="23"/>
                    <a:pt x="45" y="51"/>
                  </a:cubicBezTo>
                  <a:cubicBezTo>
                    <a:pt x="43" y="62"/>
                    <a:pt x="6" y="54"/>
                    <a:pt x="21" y="65"/>
                  </a:cubicBezTo>
                  <a:cubicBezTo>
                    <a:pt x="35" y="77"/>
                    <a:pt x="0" y="85"/>
                    <a:pt x="16" y="91"/>
                  </a:cubicBezTo>
                  <a:cubicBezTo>
                    <a:pt x="33" y="98"/>
                    <a:pt x="7" y="129"/>
                    <a:pt x="23" y="129"/>
                  </a:cubicBezTo>
                  <a:cubicBezTo>
                    <a:pt x="40" y="129"/>
                    <a:pt x="17" y="173"/>
                    <a:pt x="33" y="169"/>
                  </a:cubicBezTo>
                  <a:cubicBezTo>
                    <a:pt x="51" y="166"/>
                    <a:pt x="25" y="213"/>
                    <a:pt x="62" y="204"/>
                  </a:cubicBezTo>
                  <a:cubicBezTo>
                    <a:pt x="85" y="197"/>
                    <a:pt x="85" y="253"/>
                    <a:pt x="91" y="2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3" name="Freeform 23"/>
            <p:cNvSpPr>
              <a:spLocks/>
            </p:cNvSpPr>
            <p:nvPr userDrawn="1"/>
          </p:nvSpPr>
          <p:spPr bwMode="auto">
            <a:xfrm>
              <a:off x="-13079" y="5672"/>
              <a:ext cx="361" cy="726"/>
            </a:xfrm>
            <a:custGeom>
              <a:avLst/>
              <a:gdLst>
                <a:gd name="T0" fmla="*/ 80 w 153"/>
                <a:gd name="T1" fmla="*/ 12 h 307"/>
                <a:gd name="T2" fmla="*/ 106 w 153"/>
                <a:gd name="T3" fmla="*/ 16 h 307"/>
                <a:gd name="T4" fmla="*/ 123 w 153"/>
                <a:gd name="T5" fmla="*/ 52 h 307"/>
                <a:gd name="T6" fmla="*/ 133 w 153"/>
                <a:gd name="T7" fmla="*/ 99 h 307"/>
                <a:gd name="T8" fmla="*/ 129 w 153"/>
                <a:gd name="T9" fmla="*/ 141 h 307"/>
                <a:gd name="T10" fmla="*/ 128 w 153"/>
                <a:gd name="T11" fmla="*/ 185 h 307"/>
                <a:gd name="T12" fmla="*/ 127 w 153"/>
                <a:gd name="T13" fmla="*/ 219 h 307"/>
                <a:gd name="T14" fmla="*/ 121 w 153"/>
                <a:gd name="T15" fmla="*/ 274 h 307"/>
                <a:gd name="T16" fmla="*/ 86 w 153"/>
                <a:gd name="T17" fmla="*/ 255 h 307"/>
                <a:gd name="T18" fmla="*/ 81 w 153"/>
                <a:gd name="T19" fmla="*/ 296 h 307"/>
                <a:gd name="T20" fmla="*/ 52 w 153"/>
                <a:gd name="T21" fmla="*/ 297 h 307"/>
                <a:gd name="T22" fmla="*/ 22 w 153"/>
                <a:gd name="T23" fmla="*/ 258 h 307"/>
                <a:gd name="T24" fmla="*/ 27 w 153"/>
                <a:gd name="T25" fmla="*/ 177 h 307"/>
                <a:gd name="T26" fmla="*/ 27 w 153"/>
                <a:gd name="T27" fmla="*/ 144 h 307"/>
                <a:gd name="T28" fmla="*/ 22 w 153"/>
                <a:gd name="T29" fmla="*/ 91 h 307"/>
                <a:gd name="T30" fmla="*/ 3 w 153"/>
                <a:gd name="T31" fmla="*/ 63 h 307"/>
                <a:gd name="T32" fmla="*/ 9 w 153"/>
                <a:gd name="T33" fmla="*/ 35 h 307"/>
                <a:gd name="T34" fmla="*/ 52 w 153"/>
                <a:gd name="T35" fmla="*/ 37 h 307"/>
                <a:gd name="T36" fmla="*/ 80 w 153"/>
                <a:gd name="T37" fmla="*/ 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07">
                  <a:moveTo>
                    <a:pt x="80" y="12"/>
                  </a:moveTo>
                  <a:cubicBezTo>
                    <a:pt x="90" y="10"/>
                    <a:pt x="100" y="0"/>
                    <a:pt x="106" y="16"/>
                  </a:cubicBezTo>
                  <a:cubicBezTo>
                    <a:pt x="113" y="33"/>
                    <a:pt x="115" y="45"/>
                    <a:pt x="123" y="52"/>
                  </a:cubicBezTo>
                  <a:cubicBezTo>
                    <a:pt x="131" y="58"/>
                    <a:pt x="125" y="87"/>
                    <a:pt x="133" y="99"/>
                  </a:cubicBezTo>
                  <a:cubicBezTo>
                    <a:pt x="153" y="127"/>
                    <a:pt x="121" y="128"/>
                    <a:pt x="129" y="141"/>
                  </a:cubicBezTo>
                  <a:cubicBezTo>
                    <a:pt x="137" y="154"/>
                    <a:pt x="136" y="170"/>
                    <a:pt x="128" y="185"/>
                  </a:cubicBezTo>
                  <a:cubicBezTo>
                    <a:pt x="121" y="198"/>
                    <a:pt x="135" y="206"/>
                    <a:pt x="127" y="219"/>
                  </a:cubicBezTo>
                  <a:cubicBezTo>
                    <a:pt x="117" y="235"/>
                    <a:pt x="134" y="270"/>
                    <a:pt x="121" y="274"/>
                  </a:cubicBezTo>
                  <a:cubicBezTo>
                    <a:pt x="108" y="279"/>
                    <a:pt x="94" y="250"/>
                    <a:pt x="86" y="255"/>
                  </a:cubicBezTo>
                  <a:cubicBezTo>
                    <a:pt x="78" y="260"/>
                    <a:pt x="100" y="302"/>
                    <a:pt x="81" y="296"/>
                  </a:cubicBezTo>
                  <a:cubicBezTo>
                    <a:pt x="61" y="289"/>
                    <a:pt x="45" y="307"/>
                    <a:pt x="52" y="297"/>
                  </a:cubicBezTo>
                  <a:cubicBezTo>
                    <a:pt x="58" y="288"/>
                    <a:pt x="20" y="278"/>
                    <a:pt x="22" y="258"/>
                  </a:cubicBezTo>
                  <a:cubicBezTo>
                    <a:pt x="29" y="211"/>
                    <a:pt x="16" y="179"/>
                    <a:pt x="27" y="177"/>
                  </a:cubicBezTo>
                  <a:cubicBezTo>
                    <a:pt x="52" y="172"/>
                    <a:pt x="14" y="161"/>
                    <a:pt x="27" y="144"/>
                  </a:cubicBezTo>
                  <a:cubicBezTo>
                    <a:pt x="40" y="128"/>
                    <a:pt x="34" y="94"/>
                    <a:pt x="22" y="91"/>
                  </a:cubicBezTo>
                  <a:cubicBezTo>
                    <a:pt x="11" y="87"/>
                    <a:pt x="0" y="73"/>
                    <a:pt x="3" y="63"/>
                  </a:cubicBezTo>
                  <a:cubicBezTo>
                    <a:pt x="6" y="53"/>
                    <a:pt x="6" y="47"/>
                    <a:pt x="9" y="35"/>
                  </a:cubicBezTo>
                  <a:cubicBezTo>
                    <a:pt x="12" y="25"/>
                    <a:pt x="21" y="50"/>
                    <a:pt x="52" y="37"/>
                  </a:cubicBezTo>
                  <a:cubicBezTo>
                    <a:pt x="66" y="31"/>
                    <a:pt x="57" y="16"/>
                    <a:pt x="80" y="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4" name="Freeform 24"/>
            <p:cNvSpPr>
              <a:spLocks/>
            </p:cNvSpPr>
            <p:nvPr userDrawn="1"/>
          </p:nvSpPr>
          <p:spPr bwMode="auto">
            <a:xfrm>
              <a:off x="-12011" y="6551"/>
              <a:ext cx="819" cy="520"/>
            </a:xfrm>
            <a:custGeom>
              <a:avLst/>
              <a:gdLst>
                <a:gd name="T0" fmla="*/ 344 w 347"/>
                <a:gd name="T1" fmla="*/ 18 h 220"/>
                <a:gd name="T2" fmla="*/ 318 w 347"/>
                <a:gd name="T3" fmla="*/ 18 h 220"/>
                <a:gd name="T4" fmla="*/ 279 w 347"/>
                <a:gd name="T5" fmla="*/ 26 h 220"/>
                <a:gd name="T6" fmla="*/ 222 w 347"/>
                <a:gd name="T7" fmla="*/ 41 h 220"/>
                <a:gd name="T8" fmla="*/ 168 w 347"/>
                <a:gd name="T9" fmla="*/ 49 h 220"/>
                <a:gd name="T10" fmla="*/ 131 w 347"/>
                <a:gd name="T11" fmla="*/ 36 h 220"/>
                <a:gd name="T12" fmla="*/ 65 w 347"/>
                <a:gd name="T13" fmla="*/ 33 h 220"/>
                <a:gd name="T14" fmla="*/ 20 w 347"/>
                <a:gd name="T15" fmla="*/ 60 h 220"/>
                <a:gd name="T16" fmla="*/ 52 w 347"/>
                <a:gd name="T17" fmla="*/ 101 h 220"/>
                <a:gd name="T18" fmla="*/ 106 w 347"/>
                <a:gd name="T19" fmla="*/ 132 h 220"/>
                <a:gd name="T20" fmla="*/ 166 w 347"/>
                <a:gd name="T21" fmla="*/ 169 h 220"/>
                <a:gd name="T22" fmla="*/ 228 w 347"/>
                <a:gd name="T23" fmla="*/ 200 h 220"/>
                <a:gd name="T24" fmla="*/ 284 w 347"/>
                <a:gd name="T25" fmla="*/ 213 h 220"/>
                <a:gd name="T26" fmla="*/ 303 w 347"/>
                <a:gd name="T27" fmla="*/ 176 h 220"/>
                <a:gd name="T28" fmla="*/ 305 w 347"/>
                <a:gd name="T29" fmla="*/ 124 h 220"/>
                <a:gd name="T30" fmla="*/ 315 w 347"/>
                <a:gd name="T31" fmla="*/ 85 h 220"/>
                <a:gd name="T32" fmla="*/ 344 w 347"/>
                <a:gd name="T33" fmla="*/ 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4" y="18"/>
                  </a:moveTo>
                  <a:cubicBezTo>
                    <a:pt x="347" y="0"/>
                    <a:pt x="329" y="24"/>
                    <a:pt x="318" y="18"/>
                  </a:cubicBezTo>
                  <a:cubicBezTo>
                    <a:pt x="306" y="11"/>
                    <a:pt x="302" y="42"/>
                    <a:pt x="279" y="26"/>
                  </a:cubicBezTo>
                  <a:cubicBezTo>
                    <a:pt x="256" y="10"/>
                    <a:pt x="240" y="50"/>
                    <a:pt x="222" y="41"/>
                  </a:cubicBezTo>
                  <a:cubicBezTo>
                    <a:pt x="204" y="31"/>
                    <a:pt x="186" y="60"/>
                    <a:pt x="168" y="49"/>
                  </a:cubicBezTo>
                  <a:cubicBezTo>
                    <a:pt x="150" y="37"/>
                    <a:pt x="149" y="50"/>
                    <a:pt x="131" y="36"/>
                  </a:cubicBezTo>
                  <a:cubicBezTo>
                    <a:pt x="113" y="22"/>
                    <a:pt x="92" y="51"/>
                    <a:pt x="65" y="33"/>
                  </a:cubicBezTo>
                  <a:cubicBezTo>
                    <a:pt x="49" y="21"/>
                    <a:pt x="39" y="37"/>
                    <a:pt x="20" y="60"/>
                  </a:cubicBezTo>
                  <a:cubicBezTo>
                    <a:pt x="0" y="83"/>
                    <a:pt x="30" y="99"/>
                    <a:pt x="52" y="101"/>
                  </a:cubicBezTo>
                  <a:cubicBezTo>
                    <a:pt x="75" y="102"/>
                    <a:pt x="87" y="124"/>
                    <a:pt x="106" y="132"/>
                  </a:cubicBezTo>
                  <a:cubicBezTo>
                    <a:pt x="126" y="140"/>
                    <a:pt x="127" y="172"/>
                    <a:pt x="166" y="169"/>
                  </a:cubicBezTo>
                  <a:cubicBezTo>
                    <a:pt x="206" y="166"/>
                    <a:pt x="218" y="185"/>
                    <a:pt x="228" y="200"/>
                  </a:cubicBezTo>
                  <a:cubicBezTo>
                    <a:pt x="238" y="215"/>
                    <a:pt x="258" y="195"/>
                    <a:pt x="284" y="213"/>
                  </a:cubicBezTo>
                  <a:cubicBezTo>
                    <a:pt x="294" y="220"/>
                    <a:pt x="287" y="197"/>
                    <a:pt x="303" y="176"/>
                  </a:cubicBezTo>
                  <a:cubicBezTo>
                    <a:pt x="319" y="154"/>
                    <a:pt x="289" y="137"/>
                    <a:pt x="305" y="124"/>
                  </a:cubicBezTo>
                  <a:cubicBezTo>
                    <a:pt x="321" y="111"/>
                    <a:pt x="293" y="104"/>
                    <a:pt x="315" y="85"/>
                  </a:cubicBezTo>
                  <a:cubicBezTo>
                    <a:pt x="336" y="65"/>
                    <a:pt x="337" y="55"/>
                    <a:pt x="34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5" name="Freeform 25"/>
            <p:cNvSpPr>
              <a:spLocks/>
            </p:cNvSpPr>
            <p:nvPr userDrawn="1"/>
          </p:nvSpPr>
          <p:spPr bwMode="auto">
            <a:xfrm>
              <a:off x="-12930" y="3270"/>
              <a:ext cx="1915" cy="858"/>
            </a:xfrm>
            <a:custGeom>
              <a:avLst/>
              <a:gdLst>
                <a:gd name="T0" fmla="*/ 434 w 811"/>
                <a:gd name="T1" fmla="*/ 49 h 363"/>
                <a:gd name="T2" fmla="*/ 402 w 811"/>
                <a:gd name="T3" fmla="*/ 91 h 363"/>
                <a:gd name="T4" fmla="*/ 370 w 811"/>
                <a:gd name="T5" fmla="*/ 129 h 363"/>
                <a:gd name="T6" fmla="*/ 363 w 811"/>
                <a:gd name="T7" fmla="*/ 150 h 363"/>
                <a:gd name="T8" fmla="*/ 365 w 811"/>
                <a:gd name="T9" fmla="*/ 171 h 363"/>
                <a:gd name="T10" fmla="*/ 353 w 811"/>
                <a:gd name="T11" fmla="*/ 194 h 363"/>
                <a:gd name="T12" fmla="*/ 327 w 811"/>
                <a:gd name="T13" fmla="*/ 171 h 363"/>
                <a:gd name="T14" fmla="*/ 293 w 811"/>
                <a:gd name="T15" fmla="*/ 178 h 363"/>
                <a:gd name="T16" fmla="*/ 265 w 811"/>
                <a:gd name="T17" fmla="*/ 199 h 363"/>
                <a:gd name="T18" fmla="*/ 215 w 811"/>
                <a:gd name="T19" fmla="*/ 208 h 363"/>
                <a:gd name="T20" fmla="*/ 168 w 811"/>
                <a:gd name="T21" fmla="*/ 202 h 363"/>
                <a:gd name="T22" fmla="*/ 134 w 811"/>
                <a:gd name="T23" fmla="*/ 218 h 363"/>
                <a:gd name="T24" fmla="*/ 80 w 811"/>
                <a:gd name="T25" fmla="*/ 221 h 363"/>
                <a:gd name="T26" fmla="*/ 6 w 811"/>
                <a:gd name="T27" fmla="*/ 220 h 363"/>
                <a:gd name="T28" fmla="*/ 29 w 811"/>
                <a:gd name="T29" fmla="*/ 267 h 363"/>
                <a:gd name="T30" fmla="*/ 77 w 811"/>
                <a:gd name="T31" fmla="*/ 293 h 363"/>
                <a:gd name="T32" fmla="*/ 103 w 811"/>
                <a:gd name="T33" fmla="*/ 321 h 363"/>
                <a:gd name="T34" fmla="*/ 150 w 811"/>
                <a:gd name="T35" fmla="*/ 322 h 363"/>
                <a:gd name="T36" fmla="*/ 192 w 811"/>
                <a:gd name="T37" fmla="*/ 303 h 363"/>
                <a:gd name="T38" fmla="*/ 262 w 811"/>
                <a:gd name="T39" fmla="*/ 291 h 363"/>
                <a:gd name="T40" fmla="*/ 301 w 811"/>
                <a:gd name="T41" fmla="*/ 303 h 363"/>
                <a:gd name="T42" fmla="*/ 329 w 811"/>
                <a:gd name="T43" fmla="*/ 319 h 363"/>
                <a:gd name="T44" fmla="*/ 370 w 811"/>
                <a:gd name="T45" fmla="*/ 339 h 363"/>
                <a:gd name="T46" fmla="*/ 434 w 811"/>
                <a:gd name="T47" fmla="*/ 351 h 363"/>
                <a:gd name="T48" fmla="*/ 537 w 811"/>
                <a:gd name="T49" fmla="*/ 350 h 363"/>
                <a:gd name="T50" fmla="*/ 601 w 811"/>
                <a:gd name="T51" fmla="*/ 308 h 363"/>
                <a:gd name="T52" fmla="*/ 633 w 811"/>
                <a:gd name="T53" fmla="*/ 306 h 363"/>
                <a:gd name="T54" fmla="*/ 669 w 811"/>
                <a:gd name="T55" fmla="*/ 308 h 363"/>
                <a:gd name="T56" fmla="*/ 710 w 811"/>
                <a:gd name="T57" fmla="*/ 298 h 363"/>
                <a:gd name="T58" fmla="*/ 733 w 811"/>
                <a:gd name="T59" fmla="*/ 254 h 363"/>
                <a:gd name="T60" fmla="*/ 741 w 811"/>
                <a:gd name="T61" fmla="*/ 202 h 363"/>
                <a:gd name="T62" fmla="*/ 733 w 811"/>
                <a:gd name="T63" fmla="*/ 176 h 363"/>
                <a:gd name="T64" fmla="*/ 800 w 811"/>
                <a:gd name="T65" fmla="*/ 158 h 363"/>
                <a:gd name="T66" fmla="*/ 803 w 811"/>
                <a:gd name="T67" fmla="*/ 99 h 363"/>
                <a:gd name="T68" fmla="*/ 749 w 811"/>
                <a:gd name="T69" fmla="*/ 93 h 363"/>
                <a:gd name="T70" fmla="*/ 653 w 811"/>
                <a:gd name="T71" fmla="*/ 31 h 363"/>
                <a:gd name="T72" fmla="*/ 594 w 811"/>
                <a:gd name="T73" fmla="*/ 28 h 363"/>
                <a:gd name="T74" fmla="*/ 544 w 811"/>
                <a:gd name="T75" fmla="*/ 2 h 363"/>
                <a:gd name="T76" fmla="*/ 518 w 811"/>
                <a:gd name="T77" fmla="*/ 59 h 363"/>
                <a:gd name="T78" fmla="*/ 477 w 811"/>
                <a:gd name="T79" fmla="*/ 64 h 363"/>
                <a:gd name="T80" fmla="*/ 434 w 811"/>
                <a:gd name="T81" fmla="*/ 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363">
                  <a:moveTo>
                    <a:pt x="434" y="49"/>
                  </a:moveTo>
                  <a:cubicBezTo>
                    <a:pt x="436" y="67"/>
                    <a:pt x="415" y="99"/>
                    <a:pt x="402" y="91"/>
                  </a:cubicBezTo>
                  <a:cubicBezTo>
                    <a:pt x="389" y="83"/>
                    <a:pt x="391" y="130"/>
                    <a:pt x="370" y="129"/>
                  </a:cubicBezTo>
                  <a:cubicBezTo>
                    <a:pt x="348" y="127"/>
                    <a:pt x="352" y="143"/>
                    <a:pt x="363" y="150"/>
                  </a:cubicBezTo>
                  <a:cubicBezTo>
                    <a:pt x="374" y="156"/>
                    <a:pt x="355" y="161"/>
                    <a:pt x="365" y="171"/>
                  </a:cubicBezTo>
                  <a:cubicBezTo>
                    <a:pt x="374" y="181"/>
                    <a:pt x="376" y="197"/>
                    <a:pt x="353" y="194"/>
                  </a:cubicBezTo>
                  <a:cubicBezTo>
                    <a:pt x="331" y="191"/>
                    <a:pt x="344" y="155"/>
                    <a:pt x="327" y="171"/>
                  </a:cubicBezTo>
                  <a:cubicBezTo>
                    <a:pt x="311" y="187"/>
                    <a:pt x="309" y="166"/>
                    <a:pt x="293" y="178"/>
                  </a:cubicBezTo>
                  <a:cubicBezTo>
                    <a:pt x="277" y="189"/>
                    <a:pt x="283" y="195"/>
                    <a:pt x="265" y="199"/>
                  </a:cubicBezTo>
                  <a:cubicBezTo>
                    <a:pt x="248" y="202"/>
                    <a:pt x="236" y="220"/>
                    <a:pt x="215" y="208"/>
                  </a:cubicBezTo>
                  <a:cubicBezTo>
                    <a:pt x="194" y="197"/>
                    <a:pt x="166" y="186"/>
                    <a:pt x="168" y="202"/>
                  </a:cubicBezTo>
                  <a:cubicBezTo>
                    <a:pt x="169" y="218"/>
                    <a:pt x="138" y="197"/>
                    <a:pt x="134" y="218"/>
                  </a:cubicBezTo>
                  <a:cubicBezTo>
                    <a:pt x="129" y="239"/>
                    <a:pt x="109" y="234"/>
                    <a:pt x="80" y="221"/>
                  </a:cubicBezTo>
                  <a:cubicBezTo>
                    <a:pt x="50" y="208"/>
                    <a:pt x="16" y="203"/>
                    <a:pt x="6" y="220"/>
                  </a:cubicBezTo>
                  <a:cubicBezTo>
                    <a:pt x="51" y="231"/>
                    <a:pt x="0" y="262"/>
                    <a:pt x="29" y="267"/>
                  </a:cubicBezTo>
                  <a:cubicBezTo>
                    <a:pt x="59" y="272"/>
                    <a:pt x="52" y="303"/>
                    <a:pt x="77" y="293"/>
                  </a:cubicBezTo>
                  <a:cubicBezTo>
                    <a:pt x="101" y="283"/>
                    <a:pt x="99" y="298"/>
                    <a:pt x="103" y="321"/>
                  </a:cubicBezTo>
                  <a:cubicBezTo>
                    <a:pt x="130" y="311"/>
                    <a:pt x="129" y="309"/>
                    <a:pt x="150" y="322"/>
                  </a:cubicBezTo>
                  <a:cubicBezTo>
                    <a:pt x="171" y="335"/>
                    <a:pt x="171" y="304"/>
                    <a:pt x="192" y="303"/>
                  </a:cubicBezTo>
                  <a:cubicBezTo>
                    <a:pt x="213" y="301"/>
                    <a:pt x="245" y="304"/>
                    <a:pt x="262" y="291"/>
                  </a:cubicBezTo>
                  <a:cubicBezTo>
                    <a:pt x="279" y="279"/>
                    <a:pt x="300" y="285"/>
                    <a:pt x="301" y="303"/>
                  </a:cubicBezTo>
                  <a:cubicBezTo>
                    <a:pt x="303" y="321"/>
                    <a:pt x="319" y="306"/>
                    <a:pt x="329" y="319"/>
                  </a:cubicBezTo>
                  <a:cubicBezTo>
                    <a:pt x="339" y="332"/>
                    <a:pt x="358" y="326"/>
                    <a:pt x="370" y="339"/>
                  </a:cubicBezTo>
                  <a:cubicBezTo>
                    <a:pt x="381" y="352"/>
                    <a:pt x="441" y="338"/>
                    <a:pt x="434" y="351"/>
                  </a:cubicBezTo>
                  <a:cubicBezTo>
                    <a:pt x="519" y="363"/>
                    <a:pt x="521" y="361"/>
                    <a:pt x="537" y="350"/>
                  </a:cubicBezTo>
                  <a:cubicBezTo>
                    <a:pt x="554" y="339"/>
                    <a:pt x="588" y="296"/>
                    <a:pt x="601" y="308"/>
                  </a:cubicBezTo>
                  <a:cubicBezTo>
                    <a:pt x="614" y="319"/>
                    <a:pt x="616" y="321"/>
                    <a:pt x="633" y="306"/>
                  </a:cubicBezTo>
                  <a:cubicBezTo>
                    <a:pt x="651" y="291"/>
                    <a:pt x="655" y="291"/>
                    <a:pt x="669" y="308"/>
                  </a:cubicBezTo>
                  <a:cubicBezTo>
                    <a:pt x="684" y="324"/>
                    <a:pt x="703" y="323"/>
                    <a:pt x="710" y="298"/>
                  </a:cubicBezTo>
                  <a:cubicBezTo>
                    <a:pt x="717" y="273"/>
                    <a:pt x="731" y="280"/>
                    <a:pt x="733" y="254"/>
                  </a:cubicBezTo>
                  <a:cubicBezTo>
                    <a:pt x="734" y="228"/>
                    <a:pt x="770" y="218"/>
                    <a:pt x="741" y="202"/>
                  </a:cubicBezTo>
                  <a:cubicBezTo>
                    <a:pt x="712" y="186"/>
                    <a:pt x="705" y="166"/>
                    <a:pt x="733" y="176"/>
                  </a:cubicBezTo>
                  <a:cubicBezTo>
                    <a:pt x="761" y="186"/>
                    <a:pt x="782" y="212"/>
                    <a:pt x="800" y="158"/>
                  </a:cubicBezTo>
                  <a:cubicBezTo>
                    <a:pt x="793" y="138"/>
                    <a:pt x="811" y="106"/>
                    <a:pt x="803" y="99"/>
                  </a:cubicBezTo>
                  <a:cubicBezTo>
                    <a:pt x="795" y="93"/>
                    <a:pt x="772" y="112"/>
                    <a:pt x="749" y="93"/>
                  </a:cubicBezTo>
                  <a:cubicBezTo>
                    <a:pt x="726" y="73"/>
                    <a:pt x="686" y="46"/>
                    <a:pt x="653" y="31"/>
                  </a:cubicBezTo>
                  <a:cubicBezTo>
                    <a:pt x="620" y="17"/>
                    <a:pt x="612" y="43"/>
                    <a:pt x="594" y="28"/>
                  </a:cubicBezTo>
                  <a:cubicBezTo>
                    <a:pt x="576" y="13"/>
                    <a:pt x="563" y="0"/>
                    <a:pt x="544" y="2"/>
                  </a:cubicBezTo>
                  <a:cubicBezTo>
                    <a:pt x="524" y="3"/>
                    <a:pt x="545" y="15"/>
                    <a:pt x="518" y="59"/>
                  </a:cubicBezTo>
                  <a:cubicBezTo>
                    <a:pt x="508" y="74"/>
                    <a:pt x="490" y="62"/>
                    <a:pt x="477" y="64"/>
                  </a:cubicBezTo>
                  <a:cubicBezTo>
                    <a:pt x="464" y="65"/>
                    <a:pt x="461" y="49"/>
                    <a:pt x="434" y="4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6" name="Freeform 26"/>
            <p:cNvSpPr>
              <a:spLocks/>
            </p:cNvSpPr>
            <p:nvPr userDrawn="1"/>
          </p:nvSpPr>
          <p:spPr bwMode="auto">
            <a:xfrm>
              <a:off x="-12342" y="2715"/>
              <a:ext cx="1639" cy="820"/>
            </a:xfrm>
            <a:custGeom>
              <a:avLst/>
              <a:gdLst>
                <a:gd name="T0" fmla="*/ 554 w 694"/>
                <a:gd name="T1" fmla="*/ 334 h 347"/>
                <a:gd name="T2" fmla="*/ 611 w 694"/>
                <a:gd name="T3" fmla="*/ 281 h 347"/>
                <a:gd name="T4" fmla="*/ 690 w 694"/>
                <a:gd name="T5" fmla="*/ 175 h 347"/>
                <a:gd name="T6" fmla="*/ 553 w 694"/>
                <a:gd name="T7" fmla="*/ 94 h 347"/>
                <a:gd name="T8" fmla="*/ 528 w 694"/>
                <a:gd name="T9" fmla="*/ 78 h 347"/>
                <a:gd name="T10" fmla="*/ 482 w 694"/>
                <a:gd name="T11" fmla="*/ 78 h 347"/>
                <a:gd name="T12" fmla="*/ 461 w 694"/>
                <a:gd name="T13" fmla="*/ 106 h 347"/>
                <a:gd name="T14" fmla="*/ 401 w 694"/>
                <a:gd name="T15" fmla="*/ 62 h 347"/>
                <a:gd name="T16" fmla="*/ 274 w 694"/>
                <a:gd name="T17" fmla="*/ 43 h 347"/>
                <a:gd name="T18" fmla="*/ 231 w 694"/>
                <a:gd name="T19" fmla="*/ 17 h 347"/>
                <a:gd name="T20" fmla="*/ 194 w 694"/>
                <a:gd name="T21" fmla="*/ 22 h 347"/>
                <a:gd name="T22" fmla="*/ 139 w 694"/>
                <a:gd name="T23" fmla="*/ 63 h 347"/>
                <a:gd name="T24" fmla="*/ 70 w 694"/>
                <a:gd name="T25" fmla="*/ 84 h 347"/>
                <a:gd name="T26" fmla="*/ 13 w 694"/>
                <a:gd name="T27" fmla="*/ 99 h 347"/>
                <a:gd name="T28" fmla="*/ 56 w 694"/>
                <a:gd name="T29" fmla="*/ 156 h 347"/>
                <a:gd name="T30" fmla="*/ 101 w 694"/>
                <a:gd name="T31" fmla="*/ 204 h 347"/>
                <a:gd name="T32" fmla="*/ 161 w 694"/>
                <a:gd name="T33" fmla="*/ 253 h 347"/>
                <a:gd name="T34" fmla="*/ 185 w 694"/>
                <a:gd name="T35" fmla="*/ 284 h 347"/>
                <a:gd name="T36" fmla="*/ 228 w 694"/>
                <a:gd name="T37" fmla="*/ 299 h 347"/>
                <a:gd name="T38" fmla="*/ 269 w 694"/>
                <a:gd name="T39" fmla="*/ 294 h 347"/>
                <a:gd name="T40" fmla="*/ 295 w 694"/>
                <a:gd name="T41" fmla="*/ 237 h 347"/>
                <a:gd name="T42" fmla="*/ 345 w 694"/>
                <a:gd name="T43" fmla="*/ 263 h 347"/>
                <a:gd name="T44" fmla="*/ 404 w 694"/>
                <a:gd name="T45" fmla="*/ 266 h 347"/>
                <a:gd name="T46" fmla="*/ 500 w 694"/>
                <a:gd name="T47" fmla="*/ 328 h 347"/>
                <a:gd name="T48" fmla="*/ 554 w 694"/>
                <a:gd name="T49" fmla="*/ 33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347">
                  <a:moveTo>
                    <a:pt x="554" y="334"/>
                  </a:moveTo>
                  <a:cubicBezTo>
                    <a:pt x="554" y="334"/>
                    <a:pt x="564" y="304"/>
                    <a:pt x="611" y="281"/>
                  </a:cubicBezTo>
                  <a:cubicBezTo>
                    <a:pt x="694" y="239"/>
                    <a:pt x="614" y="235"/>
                    <a:pt x="690" y="175"/>
                  </a:cubicBezTo>
                  <a:cubicBezTo>
                    <a:pt x="613" y="110"/>
                    <a:pt x="562" y="133"/>
                    <a:pt x="553" y="94"/>
                  </a:cubicBezTo>
                  <a:cubicBezTo>
                    <a:pt x="544" y="55"/>
                    <a:pt x="553" y="74"/>
                    <a:pt x="528" y="78"/>
                  </a:cubicBezTo>
                  <a:cubicBezTo>
                    <a:pt x="502" y="83"/>
                    <a:pt x="465" y="48"/>
                    <a:pt x="482" y="78"/>
                  </a:cubicBezTo>
                  <a:cubicBezTo>
                    <a:pt x="498" y="108"/>
                    <a:pt x="467" y="67"/>
                    <a:pt x="461" y="106"/>
                  </a:cubicBezTo>
                  <a:cubicBezTo>
                    <a:pt x="458" y="120"/>
                    <a:pt x="442" y="63"/>
                    <a:pt x="401" y="62"/>
                  </a:cubicBezTo>
                  <a:cubicBezTo>
                    <a:pt x="262" y="57"/>
                    <a:pt x="304" y="0"/>
                    <a:pt x="274" y="43"/>
                  </a:cubicBezTo>
                  <a:cubicBezTo>
                    <a:pt x="261" y="45"/>
                    <a:pt x="244" y="34"/>
                    <a:pt x="231" y="17"/>
                  </a:cubicBezTo>
                  <a:cubicBezTo>
                    <a:pt x="218" y="1"/>
                    <a:pt x="215" y="3"/>
                    <a:pt x="194" y="22"/>
                  </a:cubicBezTo>
                  <a:cubicBezTo>
                    <a:pt x="173" y="42"/>
                    <a:pt x="176" y="51"/>
                    <a:pt x="139" y="63"/>
                  </a:cubicBezTo>
                  <a:cubicBezTo>
                    <a:pt x="101" y="74"/>
                    <a:pt x="95" y="78"/>
                    <a:pt x="70" y="84"/>
                  </a:cubicBezTo>
                  <a:cubicBezTo>
                    <a:pt x="46" y="91"/>
                    <a:pt x="0" y="82"/>
                    <a:pt x="13" y="99"/>
                  </a:cubicBezTo>
                  <a:cubicBezTo>
                    <a:pt x="26" y="115"/>
                    <a:pt x="42" y="125"/>
                    <a:pt x="56" y="156"/>
                  </a:cubicBezTo>
                  <a:cubicBezTo>
                    <a:pt x="69" y="186"/>
                    <a:pt x="72" y="190"/>
                    <a:pt x="101" y="204"/>
                  </a:cubicBezTo>
                  <a:cubicBezTo>
                    <a:pt x="130" y="219"/>
                    <a:pt x="140" y="243"/>
                    <a:pt x="161" y="253"/>
                  </a:cubicBezTo>
                  <a:cubicBezTo>
                    <a:pt x="182" y="263"/>
                    <a:pt x="182" y="267"/>
                    <a:pt x="185" y="284"/>
                  </a:cubicBezTo>
                  <a:cubicBezTo>
                    <a:pt x="212" y="284"/>
                    <a:pt x="215" y="300"/>
                    <a:pt x="228" y="299"/>
                  </a:cubicBezTo>
                  <a:cubicBezTo>
                    <a:pt x="241" y="297"/>
                    <a:pt x="259" y="309"/>
                    <a:pt x="269" y="294"/>
                  </a:cubicBezTo>
                  <a:cubicBezTo>
                    <a:pt x="296" y="250"/>
                    <a:pt x="275" y="238"/>
                    <a:pt x="295" y="237"/>
                  </a:cubicBezTo>
                  <a:cubicBezTo>
                    <a:pt x="314" y="235"/>
                    <a:pt x="327" y="248"/>
                    <a:pt x="345" y="263"/>
                  </a:cubicBezTo>
                  <a:cubicBezTo>
                    <a:pt x="363" y="278"/>
                    <a:pt x="371" y="252"/>
                    <a:pt x="404" y="266"/>
                  </a:cubicBezTo>
                  <a:cubicBezTo>
                    <a:pt x="437" y="281"/>
                    <a:pt x="477" y="308"/>
                    <a:pt x="500" y="328"/>
                  </a:cubicBezTo>
                  <a:cubicBezTo>
                    <a:pt x="523" y="347"/>
                    <a:pt x="546" y="328"/>
                    <a:pt x="554" y="3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7" name="Freeform 27"/>
            <p:cNvSpPr>
              <a:spLocks/>
            </p:cNvSpPr>
            <p:nvPr userDrawn="1"/>
          </p:nvSpPr>
          <p:spPr bwMode="auto">
            <a:xfrm>
              <a:off x="-13712" y="3709"/>
              <a:ext cx="1032" cy="553"/>
            </a:xfrm>
            <a:custGeom>
              <a:avLst/>
              <a:gdLst>
                <a:gd name="T0" fmla="*/ 110 w 437"/>
                <a:gd name="T1" fmla="*/ 228 h 234"/>
                <a:gd name="T2" fmla="*/ 95 w 437"/>
                <a:gd name="T3" fmla="*/ 205 h 234"/>
                <a:gd name="T4" fmla="*/ 77 w 437"/>
                <a:gd name="T5" fmla="*/ 174 h 234"/>
                <a:gd name="T6" fmla="*/ 30 w 437"/>
                <a:gd name="T7" fmla="*/ 180 h 234"/>
                <a:gd name="T8" fmla="*/ 2 w 437"/>
                <a:gd name="T9" fmla="*/ 192 h 234"/>
                <a:gd name="T10" fmla="*/ 23 w 437"/>
                <a:gd name="T11" fmla="*/ 104 h 234"/>
                <a:gd name="T12" fmla="*/ 72 w 437"/>
                <a:gd name="T13" fmla="*/ 65 h 234"/>
                <a:gd name="T14" fmla="*/ 83 w 437"/>
                <a:gd name="T15" fmla="*/ 42 h 234"/>
                <a:gd name="T16" fmla="*/ 116 w 437"/>
                <a:gd name="T17" fmla="*/ 19 h 234"/>
                <a:gd name="T18" fmla="*/ 137 w 437"/>
                <a:gd name="T19" fmla="*/ 15 h 234"/>
                <a:gd name="T20" fmla="*/ 156 w 437"/>
                <a:gd name="T21" fmla="*/ 15 h 234"/>
                <a:gd name="T22" fmla="*/ 238 w 437"/>
                <a:gd name="T23" fmla="*/ 16 h 234"/>
                <a:gd name="T24" fmla="*/ 337 w 437"/>
                <a:gd name="T25" fmla="*/ 34 h 234"/>
                <a:gd name="T26" fmla="*/ 360 w 437"/>
                <a:gd name="T27" fmla="*/ 81 h 234"/>
                <a:gd name="T28" fmla="*/ 408 w 437"/>
                <a:gd name="T29" fmla="*/ 107 h 234"/>
                <a:gd name="T30" fmla="*/ 434 w 437"/>
                <a:gd name="T31" fmla="*/ 135 h 234"/>
                <a:gd name="T32" fmla="*/ 414 w 437"/>
                <a:gd name="T33" fmla="*/ 146 h 234"/>
                <a:gd name="T34" fmla="*/ 414 w 437"/>
                <a:gd name="T35" fmla="*/ 172 h 234"/>
                <a:gd name="T36" fmla="*/ 409 w 437"/>
                <a:gd name="T37" fmla="*/ 187 h 234"/>
                <a:gd name="T38" fmla="*/ 381 w 437"/>
                <a:gd name="T39" fmla="*/ 178 h 234"/>
                <a:gd name="T40" fmla="*/ 355 w 437"/>
                <a:gd name="T41" fmla="*/ 162 h 234"/>
                <a:gd name="T42" fmla="*/ 331 w 437"/>
                <a:gd name="T43" fmla="*/ 200 h 234"/>
                <a:gd name="T44" fmla="*/ 303 w 437"/>
                <a:gd name="T45" fmla="*/ 222 h 234"/>
                <a:gd name="T46" fmla="*/ 263 w 437"/>
                <a:gd name="T47" fmla="*/ 188 h 234"/>
                <a:gd name="T48" fmla="*/ 243 w 437"/>
                <a:gd name="T49" fmla="*/ 172 h 234"/>
                <a:gd name="T50" fmla="*/ 201 w 437"/>
                <a:gd name="T51" fmla="*/ 219 h 234"/>
                <a:gd name="T52" fmla="*/ 162 w 437"/>
                <a:gd name="T53" fmla="*/ 224 h 234"/>
                <a:gd name="T54" fmla="*/ 110 w 437"/>
                <a:gd name="T5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234">
                  <a:moveTo>
                    <a:pt x="110" y="228"/>
                  </a:moveTo>
                  <a:cubicBezTo>
                    <a:pt x="101" y="227"/>
                    <a:pt x="98" y="217"/>
                    <a:pt x="95" y="205"/>
                  </a:cubicBezTo>
                  <a:cubicBezTo>
                    <a:pt x="90" y="185"/>
                    <a:pt x="82" y="188"/>
                    <a:pt x="77" y="174"/>
                  </a:cubicBezTo>
                  <a:cubicBezTo>
                    <a:pt x="72" y="159"/>
                    <a:pt x="35" y="170"/>
                    <a:pt x="30" y="180"/>
                  </a:cubicBezTo>
                  <a:cubicBezTo>
                    <a:pt x="25" y="190"/>
                    <a:pt x="4" y="222"/>
                    <a:pt x="2" y="192"/>
                  </a:cubicBezTo>
                  <a:cubicBezTo>
                    <a:pt x="0" y="161"/>
                    <a:pt x="18" y="123"/>
                    <a:pt x="23" y="104"/>
                  </a:cubicBezTo>
                  <a:cubicBezTo>
                    <a:pt x="28" y="84"/>
                    <a:pt x="56" y="76"/>
                    <a:pt x="72" y="65"/>
                  </a:cubicBezTo>
                  <a:cubicBezTo>
                    <a:pt x="88" y="53"/>
                    <a:pt x="105" y="44"/>
                    <a:pt x="83" y="42"/>
                  </a:cubicBezTo>
                  <a:cubicBezTo>
                    <a:pt x="62" y="40"/>
                    <a:pt x="101" y="13"/>
                    <a:pt x="116" y="19"/>
                  </a:cubicBezTo>
                  <a:cubicBezTo>
                    <a:pt x="127" y="24"/>
                    <a:pt x="136" y="24"/>
                    <a:pt x="137" y="15"/>
                  </a:cubicBezTo>
                  <a:cubicBezTo>
                    <a:pt x="142" y="14"/>
                    <a:pt x="144" y="11"/>
                    <a:pt x="156" y="15"/>
                  </a:cubicBezTo>
                  <a:cubicBezTo>
                    <a:pt x="168" y="19"/>
                    <a:pt x="251" y="32"/>
                    <a:pt x="238" y="16"/>
                  </a:cubicBezTo>
                  <a:cubicBezTo>
                    <a:pt x="225" y="0"/>
                    <a:pt x="291" y="22"/>
                    <a:pt x="337" y="34"/>
                  </a:cubicBezTo>
                  <a:cubicBezTo>
                    <a:pt x="382" y="45"/>
                    <a:pt x="331" y="76"/>
                    <a:pt x="360" y="81"/>
                  </a:cubicBezTo>
                  <a:cubicBezTo>
                    <a:pt x="390" y="86"/>
                    <a:pt x="383" y="117"/>
                    <a:pt x="408" y="107"/>
                  </a:cubicBezTo>
                  <a:cubicBezTo>
                    <a:pt x="432" y="97"/>
                    <a:pt x="430" y="112"/>
                    <a:pt x="434" y="135"/>
                  </a:cubicBezTo>
                  <a:cubicBezTo>
                    <a:pt x="437" y="157"/>
                    <a:pt x="432" y="153"/>
                    <a:pt x="414" y="146"/>
                  </a:cubicBezTo>
                  <a:cubicBezTo>
                    <a:pt x="396" y="140"/>
                    <a:pt x="411" y="164"/>
                    <a:pt x="414" y="172"/>
                  </a:cubicBezTo>
                  <a:cubicBezTo>
                    <a:pt x="417" y="180"/>
                    <a:pt x="417" y="196"/>
                    <a:pt x="409" y="187"/>
                  </a:cubicBezTo>
                  <a:cubicBezTo>
                    <a:pt x="401" y="177"/>
                    <a:pt x="395" y="175"/>
                    <a:pt x="381" y="178"/>
                  </a:cubicBezTo>
                  <a:cubicBezTo>
                    <a:pt x="368" y="182"/>
                    <a:pt x="365" y="178"/>
                    <a:pt x="355" y="162"/>
                  </a:cubicBezTo>
                  <a:cubicBezTo>
                    <a:pt x="346" y="146"/>
                    <a:pt x="349" y="193"/>
                    <a:pt x="331" y="200"/>
                  </a:cubicBezTo>
                  <a:cubicBezTo>
                    <a:pt x="313" y="206"/>
                    <a:pt x="318" y="229"/>
                    <a:pt x="303" y="222"/>
                  </a:cubicBezTo>
                  <a:cubicBezTo>
                    <a:pt x="289" y="216"/>
                    <a:pt x="258" y="208"/>
                    <a:pt x="263" y="188"/>
                  </a:cubicBezTo>
                  <a:cubicBezTo>
                    <a:pt x="267" y="169"/>
                    <a:pt x="259" y="162"/>
                    <a:pt x="243" y="172"/>
                  </a:cubicBezTo>
                  <a:cubicBezTo>
                    <a:pt x="227" y="182"/>
                    <a:pt x="206" y="205"/>
                    <a:pt x="201" y="219"/>
                  </a:cubicBezTo>
                  <a:cubicBezTo>
                    <a:pt x="196" y="234"/>
                    <a:pt x="184" y="229"/>
                    <a:pt x="162" y="224"/>
                  </a:cubicBezTo>
                  <a:cubicBezTo>
                    <a:pt x="139" y="219"/>
                    <a:pt x="129" y="234"/>
                    <a:pt x="110" y="2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8" name="Freeform 28"/>
            <p:cNvSpPr>
              <a:spLocks/>
            </p:cNvSpPr>
            <p:nvPr userDrawn="1"/>
          </p:nvSpPr>
          <p:spPr bwMode="auto">
            <a:xfrm>
              <a:off x="-10422" y="5276"/>
              <a:ext cx="504" cy="902"/>
            </a:xfrm>
            <a:custGeom>
              <a:avLst/>
              <a:gdLst>
                <a:gd name="T0" fmla="*/ 151 w 213"/>
                <a:gd name="T1" fmla="*/ 382 h 382"/>
                <a:gd name="T2" fmla="*/ 108 w 213"/>
                <a:gd name="T3" fmla="*/ 338 h 382"/>
                <a:gd name="T4" fmla="*/ 67 w 213"/>
                <a:gd name="T5" fmla="*/ 308 h 382"/>
                <a:gd name="T6" fmla="*/ 51 w 213"/>
                <a:gd name="T7" fmla="*/ 268 h 382"/>
                <a:gd name="T8" fmla="*/ 57 w 213"/>
                <a:gd name="T9" fmla="*/ 259 h 382"/>
                <a:gd name="T10" fmla="*/ 75 w 213"/>
                <a:gd name="T11" fmla="*/ 260 h 382"/>
                <a:gd name="T12" fmla="*/ 46 w 213"/>
                <a:gd name="T13" fmla="*/ 225 h 382"/>
                <a:gd name="T14" fmla="*/ 46 w 213"/>
                <a:gd name="T15" fmla="*/ 186 h 382"/>
                <a:gd name="T16" fmla="*/ 54 w 213"/>
                <a:gd name="T17" fmla="*/ 163 h 382"/>
                <a:gd name="T18" fmla="*/ 44 w 213"/>
                <a:gd name="T19" fmla="*/ 122 h 382"/>
                <a:gd name="T20" fmla="*/ 26 w 213"/>
                <a:gd name="T21" fmla="*/ 78 h 382"/>
                <a:gd name="T22" fmla="*/ 38 w 213"/>
                <a:gd name="T23" fmla="*/ 60 h 382"/>
                <a:gd name="T24" fmla="*/ 12 w 213"/>
                <a:gd name="T25" fmla="*/ 48 h 382"/>
                <a:gd name="T26" fmla="*/ 14 w 213"/>
                <a:gd name="T27" fmla="*/ 31 h 382"/>
                <a:gd name="T28" fmla="*/ 40 w 213"/>
                <a:gd name="T29" fmla="*/ 3 h 382"/>
                <a:gd name="T30" fmla="*/ 111 w 213"/>
                <a:gd name="T31" fmla="*/ 31 h 382"/>
                <a:gd name="T32" fmla="*/ 133 w 213"/>
                <a:gd name="T33" fmla="*/ 99 h 382"/>
                <a:gd name="T34" fmla="*/ 154 w 213"/>
                <a:gd name="T35" fmla="*/ 140 h 382"/>
                <a:gd name="T36" fmla="*/ 212 w 213"/>
                <a:gd name="T37" fmla="*/ 220 h 382"/>
                <a:gd name="T38" fmla="*/ 185 w 213"/>
                <a:gd name="T39" fmla="*/ 314 h 382"/>
                <a:gd name="T40" fmla="*/ 156 w 213"/>
                <a:gd name="T41" fmla="*/ 358 h 382"/>
                <a:gd name="T42" fmla="*/ 151 w 213"/>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382">
                  <a:moveTo>
                    <a:pt x="151" y="382"/>
                  </a:moveTo>
                  <a:cubicBezTo>
                    <a:pt x="151" y="379"/>
                    <a:pt x="112" y="361"/>
                    <a:pt x="108" y="338"/>
                  </a:cubicBezTo>
                  <a:cubicBezTo>
                    <a:pt x="103" y="316"/>
                    <a:pt x="91" y="338"/>
                    <a:pt x="67" y="308"/>
                  </a:cubicBezTo>
                  <a:cubicBezTo>
                    <a:pt x="43" y="277"/>
                    <a:pt x="59" y="280"/>
                    <a:pt x="51" y="268"/>
                  </a:cubicBezTo>
                  <a:cubicBezTo>
                    <a:pt x="43" y="257"/>
                    <a:pt x="38" y="239"/>
                    <a:pt x="57" y="259"/>
                  </a:cubicBezTo>
                  <a:cubicBezTo>
                    <a:pt x="77" y="278"/>
                    <a:pt x="93" y="278"/>
                    <a:pt x="75" y="260"/>
                  </a:cubicBezTo>
                  <a:cubicBezTo>
                    <a:pt x="57" y="243"/>
                    <a:pt x="46" y="244"/>
                    <a:pt x="46" y="225"/>
                  </a:cubicBezTo>
                  <a:cubicBezTo>
                    <a:pt x="46" y="205"/>
                    <a:pt x="33" y="197"/>
                    <a:pt x="46" y="186"/>
                  </a:cubicBezTo>
                  <a:cubicBezTo>
                    <a:pt x="59" y="174"/>
                    <a:pt x="69" y="163"/>
                    <a:pt x="54" y="163"/>
                  </a:cubicBezTo>
                  <a:cubicBezTo>
                    <a:pt x="39" y="163"/>
                    <a:pt x="41" y="140"/>
                    <a:pt x="44" y="122"/>
                  </a:cubicBezTo>
                  <a:cubicBezTo>
                    <a:pt x="47" y="104"/>
                    <a:pt x="13" y="80"/>
                    <a:pt x="26" y="78"/>
                  </a:cubicBezTo>
                  <a:cubicBezTo>
                    <a:pt x="39" y="77"/>
                    <a:pt x="52" y="62"/>
                    <a:pt x="38" y="60"/>
                  </a:cubicBezTo>
                  <a:cubicBezTo>
                    <a:pt x="27" y="59"/>
                    <a:pt x="18" y="54"/>
                    <a:pt x="12" y="48"/>
                  </a:cubicBezTo>
                  <a:cubicBezTo>
                    <a:pt x="12" y="48"/>
                    <a:pt x="29" y="46"/>
                    <a:pt x="14" y="31"/>
                  </a:cubicBezTo>
                  <a:cubicBezTo>
                    <a:pt x="0" y="16"/>
                    <a:pt x="22" y="8"/>
                    <a:pt x="40" y="3"/>
                  </a:cubicBezTo>
                  <a:cubicBezTo>
                    <a:pt x="53" y="0"/>
                    <a:pt x="102" y="13"/>
                    <a:pt x="111" y="31"/>
                  </a:cubicBezTo>
                  <a:cubicBezTo>
                    <a:pt x="120" y="51"/>
                    <a:pt x="133" y="78"/>
                    <a:pt x="133" y="99"/>
                  </a:cubicBezTo>
                  <a:cubicBezTo>
                    <a:pt x="133" y="121"/>
                    <a:pt x="150" y="109"/>
                    <a:pt x="154" y="140"/>
                  </a:cubicBezTo>
                  <a:cubicBezTo>
                    <a:pt x="157" y="154"/>
                    <a:pt x="210" y="179"/>
                    <a:pt x="212" y="220"/>
                  </a:cubicBezTo>
                  <a:cubicBezTo>
                    <a:pt x="213" y="260"/>
                    <a:pt x="190" y="288"/>
                    <a:pt x="185" y="314"/>
                  </a:cubicBezTo>
                  <a:cubicBezTo>
                    <a:pt x="180" y="340"/>
                    <a:pt x="169" y="355"/>
                    <a:pt x="156" y="358"/>
                  </a:cubicBezTo>
                  <a:cubicBezTo>
                    <a:pt x="143" y="361"/>
                    <a:pt x="169" y="377"/>
                    <a:pt x="151"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9" name="Freeform 29"/>
            <p:cNvSpPr>
              <a:spLocks/>
            </p:cNvSpPr>
            <p:nvPr userDrawn="1"/>
          </p:nvSpPr>
          <p:spPr bwMode="auto">
            <a:xfrm>
              <a:off x="-10089" y="5472"/>
              <a:ext cx="1486" cy="1764"/>
            </a:xfrm>
            <a:custGeom>
              <a:avLst/>
              <a:gdLst>
                <a:gd name="T0" fmla="*/ 9 w 629"/>
                <a:gd name="T1" fmla="*/ 314 h 747"/>
                <a:gd name="T2" fmla="*/ 74 w 629"/>
                <a:gd name="T3" fmla="*/ 371 h 747"/>
                <a:gd name="T4" fmla="*/ 121 w 629"/>
                <a:gd name="T5" fmla="*/ 395 h 747"/>
                <a:gd name="T6" fmla="*/ 154 w 629"/>
                <a:gd name="T7" fmla="*/ 407 h 747"/>
                <a:gd name="T8" fmla="*/ 120 w 629"/>
                <a:gd name="T9" fmla="*/ 431 h 747"/>
                <a:gd name="T10" fmla="*/ 170 w 629"/>
                <a:gd name="T11" fmla="*/ 459 h 747"/>
                <a:gd name="T12" fmla="*/ 276 w 629"/>
                <a:gd name="T13" fmla="*/ 486 h 747"/>
                <a:gd name="T14" fmla="*/ 322 w 629"/>
                <a:gd name="T15" fmla="*/ 519 h 747"/>
                <a:gd name="T16" fmla="*/ 239 w 629"/>
                <a:gd name="T17" fmla="*/ 490 h 747"/>
                <a:gd name="T18" fmla="*/ 146 w 629"/>
                <a:gd name="T19" fmla="*/ 514 h 747"/>
                <a:gd name="T20" fmla="*/ 160 w 629"/>
                <a:gd name="T21" fmla="*/ 569 h 747"/>
                <a:gd name="T22" fmla="*/ 252 w 629"/>
                <a:gd name="T23" fmla="*/ 680 h 747"/>
                <a:gd name="T24" fmla="*/ 301 w 629"/>
                <a:gd name="T25" fmla="*/ 713 h 747"/>
                <a:gd name="T26" fmla="*/ 349 w 629"/>
                <a:gd name="T27" fmla="*/ 724 h 747"/>
                <a:gd name="T28" fmla="*/ 335 w 629"/>
                <a:gd name="T29" fmla="*/ 665 h 747"/>
                <a:gd name="T30" fmla="*/ 317 w 629"/>
                <a:gd name="T31" fmla="*/ 600 h 747"/>
                <a:gd name="T32" fmla="*/ 367 w 629"/>
                <a:gd name="T33" fmla="*/ 597 h 747"/>
                <a:gd name="T34" fmla="*/ 348 w 629"/>
                <a:gd name="T35" fmla="*/ 547 h 747"/>
                <a:gd name="T36" fmla="*/ 414 w 629"/>
                <a:gd name="T37" fmla="*/ 538 h 747"/>
                <a:gd name="T38" fmla="*/ 436 w 629"/>
                <a:gd name="T39" fmla="*/ 503 h 747"/>
                <a:gd name="T40" fmla="*/ 357 w 629"/>
                <a:gd name="T41" fmla="*/ 444 h 747"/>
                <a:gd name="T42" fmla="*/ 310 w 629"/>
                <a:gd name="T43" fmla="*/ 390 h 747"/>
                <a:gd name="T44" fmla="*/ 281 w 629"/>
                <a:gd name="T45" fmla="*/ 358 h 747"/>
                <a:gd name="T46" fmla="*/ 297 w 629"/>
                <a:gd name="T47" fmla="*/ 312 h 747"/>
                <a:gd name="T48" fmla="*/ 320 w 629"/>
                <a:gd name="T49" fmla="*/ 346 h 747"/>
                <a:gd name="T50" fmla="*/ 276 w 629"/>
                <a:gd name="T51" fmla="*/ 265 h 747"/>
                <a:gd name="T52" fmla="*/ 263 w 629"/>
                <a:gd name="T53" fmla="*/ 187 h 747"/>
                <a:gd name="T54" fmla="*/ 327 w 629"/>
                <a:gd name="T55" fmla="*/ 220 h 747"/>
                <a:gd name="T56" fmla="*/ 346 w 629"/>
                <a:gd name="T57" fmla="*/ 233 h 747"/>
                <a:gd name="T58" fmla="*/ 364 w 629"/>
                <a:gd name="T59" fmla="*/ 223 h 747"/>
                <a:gd name="T60" fmla="*/ 383 w 629"/>
                <a:gd name="T61" fmla="*/ 208 h 747"/>
                <a:gd name="T62" fmla="*/ 414 w 629"/>
                <a:gd name="T63" fmla="*/ 156 h 747"/>
                <a:gd name="T64" fmla="*/ 486 w 629"/>
                <a:gd name="T65" fmla="*/ 142 h 747"/>
                <a:gd name="T66" fmla="*/ 590 w 629"/>
                <a:gd name="T67" fmla="*/ 138 h 747"/>
                <a:gd name="T68" fmla="*/ 624 w 629"/>
                <a:gd name="T69" fmla="*/ 49 h 747"/>
                <a:gd name="T70" fmla="*/ 582 w 629"/>
                <a:gd name="T71" fmla="*/ 31 h 747"/>
                <a:gd name="T72" fmla="*/ 484 w 629"/>
                <a:gd name="T73" fmla="*/ 44 h 747"/>
                <a:gd name="T74" fmla="*/ 409 w 629"/>
                <a:gd name="T75" fmla="*/ 26 h 747"/>
                <a:gd name="T76" fmla="*/ 284 w 629"/>
                <a:gd name="T77" fmla="*/ 48 h 747"/>
                <a:gd name="T78" fmla="*/ 230 w 629"/>
                <a:gd name="T79" fmla="*/ 73 h 747"/>
                <a:gd name="T80" fmla="*/ 116 w 629"/>
                <a:gd name="T81" fmla="*/ 124 h 747"/>
                <a:gd name="T82" fmla="*/ 44 w 629"/>
                <a:gd name="T83" fmla="*/ 231 h 747"/>
                <a:gd name="T84" fmla="*/ 10 w 629"/>
                <a:gd name="T85" fmla="*/ 299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9" h="747">
                  <a:moveTo>
                    <a:pt x="10" y="299"/>
                  </a:moveTo>
                  <a:cubicBezTo>
                    <a:pt x="10" y="304"/>
                    <a:pt x="0" y="312"/>
                    <a:pt x="9" y="314"/>
                  </a:cubicBezTo>
                  <a:cubicBezTo>
                    <a:pt x="22" y="317"/>
                    <a:pt x="45" y="314"/>
                    <a:pt x="50" y="338"/>
                  </a:cubicBezTo>
                  <a:cubicBezTo>
                    <a:pt x="55" y="363"/>
                    <a:pt x="68" y="348"/>
                    <a:pt x="74" y="371"/>
                  </a:cubicBezTo>
                  <a:cubicBezTo>
                    <a:pt x="81" y="394"/>
                    <a:pt x="100" y="397"/>
                    <a:pt x="107" y="413"/>
                  </a:cubicBezTo>
                  <a:cubicBezTo>
                    <a:pt x="113" y="429"/>
                    <a:pt x="128" y="413"/>
                    <a:pt x="121" y="395"/>
                  </a:cubicBezTo>
                  <a:cubicBezTo>
                    <a:pt x="115" y="377"/>
                    <a:pt x="131" y="407"/>
                    <a:pt x="142" y="394"/>
                  </a:cubicBezTo>
                  <a:cubicBezTo>
                    <a:pt x="154" y="381"/>
                    <a:pt x="139" y="399"/>
                    <a:pt x="154" y="407"/>
                  </a:cubicBezTo>
                  <a:cubicBezTo>
                    <a:pt x="168" y="415"/>
                    <a:pt x="172" y="423"/>
                    <a:pt x="151" y="415"/>
                  </a:cubicBezTo>
                  <a:cubicBezTo>
                    <a:pt x="129" y="407"/>
                    <a:pt x="121" y="420"/>
                    <a:pt x="120" y="431"/>
                  </a:cubicBezTo>
                  <a:cubicBezTo>
                    <a:pt x="118" y="442"/>
                    <a:pt x="142" y="451"/>
                    <a:pt x="147" y="467"/>
                  </a:cubicBezTo>
                  <a:cubicBezTo>
                    <a:pt x="152" y="483"/>
                    <a:pt x="154" y="485"/>
                    <a:pt x="170" y="459"/>
                  </a:cubicBezTo>
                  <a:cubicBezTo>
                    <a:pt x="186" y="433"/>
                    <a:pt x="193" y="491"/>
                    <a:pt x="224" y="472"/>
                  </a:cubicBezTo>
                  <a:cubicBezTo>
                    <a:pt x="235" y="464"/>
                    <a:pt x="245" y="467"/>
                    <a:pt x="276" y="486"/>
                  </a:cubicBezTo>
                  <a:cubicBezTo>
                    <a:pt x="307" y="506"/>
                    <a:pt x="292" y="493"/>
                    <a:pt x="315" y="486"/>
                  </a:cubicBezTo>
                  <a:cubicBezTo>
                    <a:pt x="338" y="480"/>
                    <a:pt x="291" y="488"/>
                    <a:pt x="322" y="519"/>
                  </a:cubicBezTo>
                  <a:cubicBezTo>
                    <a:pt x="332" y="529"/>
                    <a:pt x="310" y="516"/>
                    <a:pt x="286" y="501"/>
                  </a:cubicBezTo>
                  <a:cubicBezTo>
                    <a:pt x="261" y="486"/>
                    <a:pt x="269" y="506"/>
                    <a:pt x="239" y="490"/>
                  </a:cubicBezTo>
                  <a:cubicBezTo>
                    <a:pt x="208" y="473"/>
                    <a:pt x="201" y="503"/>
                    <a:pt x="185" y="491"/>
                  </a:cubicBezTo>
                  <a:cubicBezTo>
                    <a:pt x="168" y="480"/>
                    <a:pt x="160" y="516"/>
                    <a:pt x="146" y="514"/>
                  </a:cubicBezTo>
                  <a:cubicBezTo>
                    <a:pt x="131" y="512"/>
                    <a:pt x="128" y="529"/>
                    <a:pt x="141" y="535"/>
                  </a:cubicBezTo>
                  <a:cubicBezTo>
                    <a:pt x="154" y="542"/>
                    <a:pt x="160" y="555"/>
                    <a:pt x="160" y="569"/>
                  </a:cubicBezTo>
                  <a:cubicBezTo>
                    <a:pt x="177" y="547"/>
                    <a:pt x="230" y="611"/>
                    <a:pt x="196" y="625"/>
                  </a:cubicBezTo>
                  <a:cubicBezTo>
                    <a:pt x="162" y="638"/>
                    <a:pt x="229" y="654"/>
                    <a:pt x="252" y="680"/>
                  </a:cubicBezTo>
                  <a:cubicBezTo>
                    <a:pt x="265" y="696"/>
                    <a:pt x="276" y="709"/>
                    <a:pt x="281" y="688"/>
                  </a:cubicBezTo>
                  <a:cubicBezTo>
                    <a:pt x="286" y="667"/>
                    <a:pt x="300" y="687"/>
                    <a:pt x="301" y="713"/>
                  </a:cubicBezTo>
                  <a:cubicBezTo>
                    <a:pt x="303" y="739"/>
                    <a:pt x="323" y="727"/>
                    <a:pt x="320" y="707"/>
                  </a:cubicBezTo>
                  <a:cubicBezTo>
                    <a:pt x="317" y="688"/>
                    <a:pt x="330" y="701"/>
                    <a:pt x="349" y="724"/>
                  </a:cubicBezTo>
                  <a:cubicBezTo>
                    <a:pt x="369" y="747"/>
                    <a:pt x="353" y="706"/>
                    <a:pt x="346" y="698"/>
                  </a:cubicBezTo>
                  <a:cubicBezTo>
                    <a:pt x="340" y="690"/>
                    <a:pt x="344" y="683"/>
                    <a:pt x="335" y="665"/>
                  </a:cubicBezTo>
                  <a:cubicBezTo>
                    <a:pt x="325" y="647"/>
                    <a:pt x="341" y="634"/>
                    <a:pt x="330" y="628"/>
                  </a:cubicBezTo>
                  <a:cubicBezTo>
                    <a:pt x="318" y="621"/>
                    <a:pt x="304" y="589"/>
                    <a:pt x="317" y="600"/>
                  </a:cubicBezTo>
                  <a:cubicBezTo>
                    <a:pt x="330" y="611"/>
                    <a:pt x="333" y="600"/>
                    <a:pt x="336" y="616"/>
                  </a:cubicBezTo>
                  <a:cubicBezTo>
                    <a:pt x="340" y="633"/>
                    <a:pt x="351" y="602"/>
                    <a:pt x="367" y="597"/>
                  </a:cubicBezTo>
                  <a:cubicBezTo>
                    <a:pt x="383" y="592"/>
                    <a:pt x="369" y="582"/>
                    <a:pt x="359" y="577"/>
                  </a:cubicBezTo>
                  <a:cubicBezTo>
                    <a:pt x="349" y="573"/>
                    <a:pt x="366" y="558"/>
                    <a:pt x="348" y="547"/>
                  </a:cubicBezTo>
                  <a:cubicBezTo>
                    <a:pt x="330" y="535"/>
                    <a:pt x="364" y="535"/>
                    <a:pt x="383" y="533"/>
                  </a:cubicBezTo>
                  <a:cubicBezTo>
                    <a:pt x="403" y="532"/>
                    <a:pt x="408" y="527"/>
                    <a:pt x="414" y="538"/>
                  </a:cubicBezTo>
                  <a:cubicBezTo>
                    <a:pt x="421" y="550"/>
                    <a:pt x="444" y="579"/>
                    <a:pt x="442" y="551"/>
                  </a:cubicBezTo>
                  <a:cubicBezTo>
                    <a:pt x="441" y="524"/>
                    <a:pt x="453" y="527"/>
                    <a:pt x="436" y="503"/>
                  </a:cubicBezTo>
                  <a:cubicBezTo>
                    <a:pt x="418" y="478"/>
                    <a:pt x="411" y="468"/>
                    <a:pt x="393" y="468"/>
                  </a:cubicBezTo>
                  <a:cubicBezTo>
                    <a:pt x="375" y="468"/>
                    <a:pt x="364" y="454"/>
                    <a:pt x="357" y="444"/>
                  </a:cubicBezTo>
                  <a:cubicBezTo>
                    <a:pt x="351" y="434"/>
                    <a:pt x="333" y="426"/>
                    <a:pt x="312" y="428"/>
                  </a:cubicBezTo>
                  <a:cubicBezTo>
                    <a:pt x="291" y="429"/>
                    <a:pt x="320" y="392"/>
                    <a:pt x="310" y="390"/>
                  </a:cubicBezTo>
                  <a:cubicBezTo>
                    <a:pt x="300" y="389"/>
                    <a:pt x="305" y="368"/>
                    <a:pt x="292" y="366"/>
                  </a:cubicBezTo>
                  <a:cubicBezTo>
                    <a:pt x="279" y="364"/>
                    <a:pt x="268" y="366"/>
                    <a:pt x="281" y="358"/>
                  </a:cubicBezTo>
                  <a:cubicBezTo>
                    <a:pt x="294" y="350"/>
                    <a:pt x="297" y="353"/>
                    <a:pt x="282" y="333"/>
                  </a:cubicBezTo>
                  <a:cubicBezTo>
                    <a:pt x="268" y="314"/>
                    <a:pt x="289" y="304"/>
                    <a:pt x="297" y="312"/>
                  </a:cubicBezTo>
                  <a:cubicBezTo>
                    <a:pt x="305" y="320"/>
                    <a:pt x="317" y="333"/>
                    <a:pt x="310" y="342"/>
                  </a:cubicBezTo>
                  <a:cubicBezTo>
                    <a:pt x="304" y="350"/>
                    <a:pt x="304" y="351"/>
                    <a:pt x="320" y="346"/>
                  </a:cubicBezTo>
                  <a:cubicBezTo>
                    <a:pt x="336" y="342"/>
                    <a:pt x="320" y="327"/>
                    <a:pt x="304" y="296"/>
                  </a:cubicBezTo>
                  <a:cubicBezTo>
                    <a:pt x="287" y="265"/>
                    <a:pt x="294" y="280"/>
                    <a:pt x="276" y="265"/>
                  </a:cubicBezTo>
                  <a:cubicBezTo>
                    <a:pt x="258" y="250"/>
                    <a:pt x="269" y="237"/>
                    <a:pt x="261" y="229"/>
                  </a:cubicBezTo>
                  <a:cubicBezTo>
                    <a:pt x="253" y="221"/>
                    <a:pt x="278" y="200"/>
                    <a:pt x="263" y="187"/>
                  </a:cubicBezTo>
                  <a:cubicBezTo>
                    <a:pt x="282" y="192"/>
                    <a:pt x="287" y="195"/>
                    <a:pt x="291" y="210"/>
                  </a:cubicBezTo>
                  <a:cubicBezTo>
                    <a:pt x="294" y="225"/>
                    <a:pt x="317" y="212"/>
                    <a:pt x="327" y="220"/>
                  </a:cubicBezTo>
                  <a:cubicBezTo>
                    <a:pt x="336" y="228"/>
                    <a:pt x="318" y="228"/>
                    <a:pt x="335" y="239"/>
                  </a:cubicBezTo>
                  <a:cubicBezTo>
                    <a:pt x="351" y="250"/>
                    <a:pt x="351" y="241"/>
                    <a:pt x="346" y="233"/>
                  </a:cubicBezTo>
                  <a:cubicBezTo>
                    <a:pt x="341" y="225"/>
                    <a:pt x="356" y="225"/>
                    <a:pt x="365" y="239"/>
                  </a:cubicBezTo>
                  <a:cubicBezTo>
                    <a:pt x="375" y="254"/>
                    <a:pt x="375" y="236"/>
                    <a:pt x="364" y="223"/>
                  </a:cubicBezTo>
                  <a:cubicBezTo>
                    <a:pt x="353" y="210"/>
                    <a:pt x="367" y="208"/>
                    <a:pt x="385" y="225"/>
                  </a:cubicBezTo>
                  <a:cubicBezTo>
                    <a:pt x="403" y="241"/>
                    <a:pt x="400" y="216"/>
                    <a:pt x="383" y="208"/>
                  </a:cubicBezTo>
                  <a:cubicBezTo>
                    <a:pt x="367" y="200"/>
                    <a:pt x="374" y="194"/>
                    <a:pt x="378" y="177"/>
                  </a:cubicBezTo>
                  <a:cubicBezTo>
                    <a:pt x="383" y="161"/>
                    <a:pt x="410" y="179"/>
                    <a:pt x="414" y="156"/>
                  </a:cubicBezTo>
                  <a:cubicBezTo>
                    <a:pt x="419" y="133"/>
                    <a:pt x="444" y="163"/>
                    <a:pt x="453" y="140"/>
                  </a:cubicBezTo>
                  <a:cubicBezTo>
                    <a:pt x="460" y="125"/>
                    <a:pt x="493" y="129"/>
                    <a:pt x="486" y="142"/>
                  </a:cubicBezTo>
                  <a:cubicBezTo>
                    <a:pt x="479" y="155"/>
                    <a:pt x="504" y="140"/>
                    <a:pt x="525" y="148"/>
                  </a:cubicBezTo>
                  <a:cubicBezTo>
                    <a:pt x="546" y="156"/>
                    <a:pt x="603" y="129"/>
                    <a:pt x="590" y="138"/>
                  </a:cubicBezTo>
                  <a:cubicBezTo>
                    <a:pt x="610" y="116"/>
                    <a:pt x="593" y="96"/>
                    <a:pt x="595" y="80"/>
                  </a:cubicBezTo>
                  <a:cubicBezTo>
                    <a:pt x="596" y="64"/>
                    <a:pt x="619" y="72"/>
                    <a:pt x="624" y="49"/>
                  </a:cubicBezTo>
                  <a:cubicBezTo>
                    <a:pt x="629" y="26"/>
                    <a:pt x="616" y="26"/>
                    <a:pt x="598" y="13"/>
                  </a:cubicBezTo>
                  <a:cubicBezTo>
                    <a:pt x="580" y="0"/>
                    <a:pt x="572" y="8"/>
                    <a:pt x="582" y="31"/>
                  </a:cubicBezTo>
                  <a:cubicBezTo>
                    <a:pt x="592" y="54"/>
                    <a:pt x="517" y="28"/>
                    <a:pt x="525" y="39"/>
                  </a:cubicBezTo>
                  <a:cubicBezTo>
                    <a:pt x="533" y="51"/>
                    <a:pt x="499" y="54"/>
                    <a:pt x="484" y="44"/>
                  </a:cubicBezTo>
                  <a:cubicBezTo>
                    <a:pt x="469" y="34"/>
                    <a:pt x="463" y="46"/>
                    <a:pt x="445" y="34"/>
                  </a:cubicBezTo>
                  <a:cubicBezTo>
                    <a:pt x="427" y="23"/>
                    <a:pt x="432" y="42"/>
                    <a:pt x="409" y="26"/>
                  </a:cubicBezTo>
                  <a:cubicBezTo>
                    <a:pt x="386" y="10"/>
                    <a:pt x="370" y="23"/>
                    <a:pt x="357" y="39"/>
                  </a:cubicBezTo>
                  <a:cubicBezTo>
                    <a:pt x="344" y="55"/>
                    <a:pt x="326" y="38"/>
                    <a:pt x="284" y="48"/>
                  </a:cubicBezTo>
                  <a:cubicBezTo>
                    <a:pt x="267" y="51"/>
                    <a:pt x="272" y="46"/>
                    <a:pt x="268" y="68"/>
                  </a:cubicBezTo>
                  <a:cubicBezTo>
                    <a:pt x="263" y="91"/>
                    <a:pt x="253" y="90"/>
                    <a:pt x="230" y="73"/>
                  </a:cubicBezTo>
                  <a:cubicBezTo>
                    <a:pt x="207" y="57"/>
                    <a:pt x="212" y="77"/>
                    <a:pt x="194" y="99"/>
                  </a:cubicBezTo>
                  <a:cubicBezTo>
                    <a:pt x="176" y="122"/>
                    <a:pt x="144" y="120"/>
                    <a:pt x="116" y="124"/>
                  </a:cubicBezTo>
                  <a:cubicBezTo>
                    <a:pt x="88" y="127"/>
                    <a:pt x="88" y="114"/>
                    <a:pt x="71" y="137"/>
                  </a:cubicBezTo>
                  <a:cubicBezTo>
                    <a:pt x="72" y="177"/>
                    <a:pt x="49" y="205"/>
                    <a:pt x="44" y="231"/>
                  </a:cubicBezTo>
                  <a:cubicBezTo>
                    <a:pt x="39" y="257"/>
                    <a:pt x="28" y="272"/>
                    <a:pt x="15" y="275"/>
                  </a:cubicBezTo>
                  <a:cubicBezTo>
                    <a:pt x="2" y="278"/>
                    <a:pt x="28" y="294"/>
                    <a:pt x="10"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0" name="Freeform 30"/>
            <p:cNvSpPr>
              <a:spLocks/>
            </p:cNvSpPr>
            <p:nvPr userDrawn="1"/>
          </p:nvSpPr>
          <p:spPr bwMode="auto">
            <a:xfrm>
              <a:off x="-13492" y="3929"/>
              <a:ext cx="2933" cy="2790"/>
            </a:xfrm>
            <a:custGeom>
              <a:avLst/>
              <a:gdLst>
                <a:gd name="T0" fmla="*/ 697 w 1242"/>
                <a:gd name="T1" fmla="*/ 154 h 1181"/>
                <a:gd name="T2" fmla="*/ 604 w 1242"/>
                <a:gd name="T3" fmla="*/ 214 h 1181"/>
                <a:gd name="T4" fmla="*/ 601 w 1242"/>
                <a:gd name="T5" fmla="*/ 289 h 1181"/>
                <a:gd name="T6" fmla="*/ 688 w 1242"/>
                <a:gd name="T7" fmla="*/ 386 h 1181"/>
                <a:gd name="T8" fmla="*/ 797 w 1242"/>
                <a:gd name="T9" fmla="*/ 564 h 1181"/>
                <a:gd name="T10" fmla="*/ 915 w 1242"/>
                <a:gd name="T11" fmla="*/ 643 h 1181"/>
                <a:gd name="T12" fmla="*/ 999 w 1242"/>
                <a:gd name="T13" fmla="*/ 679 h 1181"/>
                <a:gd name="T14" fmla="*/ 1100 w 1242"/>
                <a:gd name="T15" fmla="*/ 756 h 1181"/>
                <a:gd name="T16" fmla="*/ 1210 w 1242"/>
                <a:gd name="T17" fmla="*/ 834 h 1181"/>
                <a:gd name="T18" fmla="*/ 1220 w 1242"/>
                <a:gd name="T19" fmla="*/ 902 h 1181"/>
                <a:gd name="T20" fmla="*/ 1129 w 1242"/>
                <a:gd name="T21" fmla="*/ 850 h 1181"/>
                <a:gd name="T22" fmla="*/ 1085 w 1242"/>
                <a:gd name="T23" fmla="*/ 887 h 1181"/>
                <a:gd name="T24" fmla="*/ 1092 w 1242"/>
                <a:gd name="T25" fmla="*/ 936 h 1181"/>
                <a:gd name="T26" fmla="*/ 1142 w 1242"/>
                <a:gd name="T27" fmla="*/ 1008 h 1181"/>
                <a:gd name="T28" fmla="*/ 1108 w 1242"/>
                <a:gd name="T29" fmla="*/ 1068 h 1181"/>
                <a:gd name="T30" fmla="*/ 1007 w 1242"/>
                <a:gd name="T31" fmla="*/ 1180 h 1181"/>
                <a:gd name="T32" fmla="*/ 999 w 1242"/>
                <a:gd name="T33" fmla="*/ 1064 h 1181"/>
                <a:gd name="T34" fmla="*/ 964 w 1242"/>
                <a:gd name="T35" fmla="*/ 925 h 1181"/>
                <a:gd name="T36" fmla="*/ 901 w 1242"/>
                <a:gd name="T37" fmla="*/ 881 h 1181"/>
                <a:gd name="T38" fmla="*/ 828 w 1242"/>
                <a:gd name="T39" fmla="*/ 824 h 1181"/>
                <a:gd name="T40" fmla="*/ 741 w 1242"/>
                <a:gd name="T41" fmla="*/ 756 h 1181"/>
                <a:gd name="T42" fmla="*/ 617 w 1242"/>
                <a:gd name="T43" fmla="*/ 687 h 1181"/>
                <a:gd name="T44" fmla="*/ 556 w 1242"/>
                <a:gd name="T45" fmla="*/ 625 h 1181"/>
                <a:gd name="T46" fmla="*/ 486 w 1242"/>
                <a:gd name="T47" fmla="*/ 566 h 1181"/>
                <a:gd name="T48" fmla="*/ 399 w 1242"/>
                <a:gd name="T49" fmla="*/ 442 h 1181"/>
                <a:gd name="T50" fmla="*/ 178 w 1242"/>
                <a:gd name="T51" fmla="*/ 355 h 1181"/>
                <a:gd name="T52" fmla="*/ 86 w 1242"/>
                <a:gd name="T53" fmla="*/ 411 h 1181"/>
                <a:gd name="T54" fmla="*/ 52 w 1242"/>
                <a:gd name="T55" fmla="*/ 370 h 1181"/>
                <a:gd name="T56" fmla="*/ 36 w 1242"/>
                <a:gd name="T57" fmla="*/ 277 h 1181"/>
                <a:gd name="T58" fmla="*/ 39 w 1242"/>
                <a:gd name="T59" fmla="*/ 206 h 1181"/>
                <a:gd name="T60" fmla="*/ 17 w 1242"/>
                <a:gd name="T61" fmla="*/ 135 h 1181"/>
                <a:gd name="T62" fmla="*/ 108 w 1242"/>
                <a:gd name="T63" fmla="*/ 126 h 1181"/>
                <a:gd name="T64" fmla="*/ 170 w 1242"/>
                <a:gd name="T65" fmla="*/ 95 h 1181"/>
                <a:gd name="T66" fmla="*/ 238 w 1242"/>
                <a:gd name="T67" fmla="*/ 107 h 1181"/>
                <a:gd name="T68" fmla="*/ 288 w 1242"/>
                <a:gd name="T69" fmla="*/ 85 h 1181"/>
                <a:gd name="T70" fmla="*/ 321 w 1242"/>
                <a:gd name="T71" fmla="*/ 79 h 1181"/>
                <a:gd name="T72" fmla="*/ 341 w 1242"/>
                <a:gd name="T73" fmla="*/ 42 h 1181"/>
                <a:gd name="T74" fmla="*/ 430 w 1242"/>
                <a:gd name="T75" fmla="*/ 24 h 1181"/>
                <a:gd name="T76" fmla="*/ 539 w 1242"/>
                <a:gd name="T77" fmla="*/ 24 h 1181"/>
                <a:gd name="T78" fmla="*/ 608 w 1242"/>
                <a:gd name="T79" fmla="*/ 60 h 1181"/>
                <a:gd name="T80" fmla="*/ 686 w 1242"/>
                <a:gd name="T81" fmla="*/ 10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2" h="1181">
                  <a:moveTo>
                    <a:pt x="727" y="170"/>
                  </a:moveTo>
                  <a:cubicBezTo>
                    <a:pt x="705" y="175"/>
                    <a:pt x="709" y="131"/>
                    <a:pt x="697" y="154"/>
                  </a:cubicBezTo>
                  <a:cubicBezTo>
                    <a:pt x="686" y="177"/>
                    <a:pt x="691" y="180"/>
                    <a:pt x="658" y="185"/>
                  </a:cubicBezTo>
                  <a:cubicBezTo>
                    <a:pt x="626" y="190"/>
                    <a:pt x="588" y="191"/>
                    <a:pt x="604" y="214"/>
                  </a:cubicBezTo>
                  <a:cubicBezTo>
                    <a:pt x="621" y="237"/>
                    <a:pt x="621" y="255"/>
                    <a:pt x="604" y="256"/>
                  </a:cubicBezTo>
                  <a:cubicBezTo>
                    <a:pt x="588" y="258"/>
                    <a:pt x="588" y="271"/>
                    <a:pt x="601" y="289"/>
                  </a:cubicBezTo>
                  <a:cubicBezTo>
                    <a:pt x="614" y="307"/>
                    <a:pt x="596" y="334"/>
                    <a:pt x="618" y="354"/>
                  </a:cubicBezTo>
                  <a:cubicBezTo>
                    <a:pt x="639" y="373"/>
                    <a:pt x="661" y="364"/>
                    <a:pt x="688" y="386"/>
                  </a:cubicBezTo>
                  <a:cubicBezTo>
                    <a:pt x="714" y="409"/>
                    <a:pt x="722" y="432"/>
                    <a:pt x="740" y="458"/>
                  </a:cubicBezTo>
                  <a:cubicBezTo>
                    <a:pt x="758" y="484"/>
                    <a:pt x="762" y="526"/>
                    <a:pt x="797" y="564"/>
                  </a:cubicBezTo>
                  <a:cubicBezTo>
                    <a:pt x="826" y="596"/>
                    <a:pt x="830" y="599"/>
                    <a:pt x="856" y="621"/>
                  </a:cubicBezTo>
                  <a:cubicBezTo>
                    <a:pt x="882" y="644"/>
                    <a:pt x="896" y="629"/>
                    <a:pt x="915" y="643"/>
                  </a:cubicBezTo>
                  <a:cubicBezTo>
                    <a:pt x="935" y="655"/>
                    <a:pt x="964" y="638"/>
                    <a:pt x="987" y="651"/>
                  </a:cubicBezTo>
                  <a:cubicBezTo>
                    <a:pt x="1010" y="664"/>
                    <a:pt x="1010" y="671"/>
                    <a:pt x="999" y="679"/>
                  </a:cubicBezTo>
                  <a:cubicBezTo>
                    <a:pt x="987" y="687"/>
                    <a:pt x="958" y="694"/>
                    <a:pt x="999" y="713"/>
                  </a:cubicBezTo>
                  <a:cubicBezTo>
                    <a:pt x="1039" y="733"/>
                    <a:pt x="1070" y="734"/>
                    <a:pt x="1100" y="756"/>
                  </a:cubicBezTo>
                  <a:cubicBezTo>
                    <a:pt x="1129" y="777"/>
                    <a:pt x="1134" y="796"/>
                    <a:pt x="1148" y="803"/>
                  </a:cubicBezTo>
                  <a:cubicBezTo>
                    <a:pt x="1163" y="809"/>
                    <a:pt x="1189" y="814"/>
                    <a:pt x="1210" y="834"/>
                  </a:cubicBezTo>
                  <a:cubicBezTo>
                    <a:pt x="1231" y="853"/>
                    <a:pt x="1242" y="874"/>
                    <a:pt x="1230" y="876"/>
                  </a:cubicBezTo>
                  <a:cubicBezTo>
                    <a:pt x="1219" y="878"/>
                    <a:pt x="1236" y="912"/>
                    <a:pt x="1220" y="902"/>
                  </a:cubicBezTo>
                  <a:cubicBezTo>
                    <a:pt x="1204" y="892"/>
                    <a:pt x="1202" y="871"/>
                    <a:pt x="1178" y="856"/>
                  </a:cubicBezTo>
                  <a:cubicBezTo>
                    <a:pt x="1165" y="848"/>
                    <a:pt x="1139" y="865"/>
                    <a:pt x="1129" y="850"/>
                  </a:cubicBezTo>
                  <a:cubicBezTo>
                    <a:pt x="1119" y="835"/>
                    <a:pt x="1111" y="835"/>
                    <a:pt x="1103" y="850"/>
                  </a:cubicBezTo>
                  <a:cubicBezTo>
                    <a:pt x="1095" y="865"/>
                    <a:pt x="1080" y="879"/>
                    <a:pt x="1085" y="887"/>
                  </a:cubicBezTo>
                  <a:cubicBezTo>
                    <a:pt x="1090" y="895"/>
                    <a:pt x="1082" y="907"/>
                    <a:pt x="1079" y="915"/>
                  </a:cubicBezTo>
                  <a:cubicBezTo>
                    <a:pt x="1076" y="923"/>
                    <a:pt x="1074" y="930"/>
                    <a:pt x="1092" y="936"/>
                  </a:cubicBezTo>
                  <a:cubicBezTo>
                    <a:pt x="1110" y="943"/>
                    <a:pt x="1117" y="955"/>
                    <a:pt x="1121" y="972"/>
                  </a:cubicBezTo>
                  <a:cubicBezTo>
                    <a:pt x="1124" y="988"/>
                    <a:pt x="1148" y="991"/>
                    <a:pt x="1142" y="1008"/>
                  </a:cubicBezTo>
                  <a:cubicBezTo>
                    <a:pt x="1135" y="1024"/>
                    <a:pt x="1117" y="1004"/>
                    <a:pt x="1111" y="1021"/>
                  </a:cubicBezTo>
                  <a:cubicBezTo>
                    <a:pt x="1104" y="1037"/>
                    <a:pt x="1118" y="1049"/>
                    <a:pt x="1108" y="1068"/>
                  </a:cubicBezTo>
                  <a:cubicBezTo>
                    <a:pt x="1099" y="1088"/>
                    <a:pt x="1077" y="1082"/>
                    <a:pt x="1065" y="1125"/>
                  </a:cubicBezTo>
                  <a:cubicBezTo>
                    <a:pt x="1054" y="1167"/>
                    <a:pt x="1029" y="1181"/>
                    <a:pt x="1007" y="1180"/>
                  </a:cubicBezTo>
                  <a:cubicBezTo>
                    <a:pt x="984" y="1179"/>
                    <a:pt x="969" y="1157"/>
                    <a:pt x="986" y="1136"/>
                  </a:cubicBezTo>
                  <a:cubicBezTo>
                    <a:pt x="1019" y="1092"/>
                    <a:pt x="973" y="1084"/>
                    <a:pt x="999" y="1064"/>
                  </a:cubicBezTo>
                  <a:cubicBezTo>
                    <a:pt x="1042" y="1031"/>
                    <a:pt x="1013" y="1043"/>
                    <a:pt x="1005" y="1017"/>
                  </a:cubicBezTo>
                  <a:cubicBezTo>
                    <a:pt x="997" y="991"/>
                    <a:pt x="968" y="959"/>
                    <a:pt x="964" y="925"/>
                  </a:cubicBezTo>
                  <a:cubicBezTo>
                    <a:pt x="961" y="890"/>
                    <a:pt x="963" y="885"/>
                    <a:pt x="943" y="894"/>
                  </a:cubicBezTo>
                  <a:cubicBezTo>
                    <a:pt x="923" y="903"/>
                    <a:pt x="924" y="889"/>
                    <a:pt x="901" y="881"/>
                  </a:cubicBezTo>
                  <a:cubicBezTo>
                    <a:pt x="878" y="873"/>
                    <a:pt x="858" y="860"/>
                    <a:pt x="871" y="850"/>
                  </a:cubicBezTo>
                  <a:cubicBezTo>
                    <a:pt x="885" y="840"/>
                    <a:pt x="842" y="822"/>
                    <a:pt x="828" y="824"/>
                  </a:cubicBezTo>
                  <a:cubicBezTo>
                    <a:pt x="813" y="825"/>
                    <a:pt x="818" y="775"/>
                    <a:pt x="801" y="790"/>
                  </a:cubicBezTo>
                  <a:cubicBezTo>
                    <a:pt x="771" y="817"/>
                    <a:pt x="759" y="757"/>
                    <a:pt x="741" y="756"/>
                  </a:cubicBezTo>
                  <a:cubicBezTo>
                    <a:pt x="723" y="754"/>
                    <a:pt x="692" y="758"/>
                    <a:pt x="679" y="745"/>
                  </a:cubicBezTo>
                  <a:cubicBezTo>
                    <a:pt x="666" y="732"/>
                    <a:pt x="632" y="695"/>
                    <a:pt x="617" y="687"/>
                  </a:cubicBezTo>
                  <a:cubicBezTo>
                    <a:pt x="603" y="679"/>
                    <a:pt x="595" y="663"/>
                    <a:pt x="595" y="655"/>
                  </a:cubicBezTo>
                  <a:cubicBezTo>
                    <a:pt x="595" y="647"/>
                    <a:pt x="567" y="642"/>
                    <a:pt x="556" y="625"/>
                  </a:cubicBezTo>
                  <a:cubicBezTo>
                    <a:pt x="544" y="609"/>
                    <a:pt x="543" y="583"/>
                    <a:pt x="526" y="586"/>
                  </a:cubicBezTo>
                  <a:cubicBezTo>
                    <a:pt x="510" y="590"/>
                    <a:pt x="491" y="590"/>
                    <a:pt x="486" y="566"/>
                  </a:cubicBezTo>
                  <a:cubicBezTo>
                    <a:pt x="481" y="542"/>
                    <a:pt x="446" y="495"/>
                    <a:pt x="425" y="487"/>
                  </a:cubicBezTo>
                  <a:cubicBezTo>
                    <a:pt x="404" y="479"/>
                    <a:pt x="425" y="460"/>
                    <a:pt x="399" y="442"/>
                  </a:cubicBezTo>
                  <a:cubicBezTo>
                    <a:pt x="373" y="424"/>
                    <a:pt x="380" y="382"/>
                    <a:pt x="316" y="355"/>
                  </a:cubicBezTo>
                  <a:cubicBezTo>
                    <a:pt x="244" y="326"/>
                    <a:pt x="202" y="328"/>
                    <a:pt x="178" y="355"/>
                  </a:cubicBezTo>
                  <a:cubicBezTo>
                    <a:pt x="153" y="383"/>
                    <a:pt x="104" y="396"/>
                    <a:pt x="86" y="411"/>
                  </a:cubicBezTo>
                  <a:cubicBezTo>
                    <a:pt x="83" y="413"/>
                    <a:pt x="89" y="410"/>
                    <a:pt x="86" y="411"/>
                  </a:cubicBezTo>
                  <a:cubicBezTo>
                    <a:pt x="86" y="411"/>
                    <a:pt x="82" y="406"/>
                    <a:pt x="88" y="393"/>
                  </a:cubicBezTo>
                  <a:cubicBezTo>
                    <a:pt x="99" y="371"/>
                    <a:pt x="77" y="372"/>
                    <a:pt x="52" y="370"/>
                  </a:cubicBezTo>
                  <a:cubicBezTo>
                    <a:pt x="28" y="368"/>
                    <a:pt x="39" y="359"/>
                    <a:pt x="29" y="326"/>
                  </a:cubicBezTo>
                  <a:cubicBezTo>
                    <a:pt x="20" y="294"/>
                    <a:pt x="29" y="299"/>
                    <a:pt x="36" y="277"/>
                  </a:cubicBezTo>
                  <a:cubicBezTo>
                    <a:pt x="43" y="256"/>
                    <a:pt x="0" y="251"/>
                    <a:pt x="7" y="238"/>
                  </a:cubicBezTo>
                  <a:cubicBezTo>
                    <a:pt x="13" y="225"/>
                    <a:pt x="26" y="224"/>
                    <a:pt x="39" y="206"/>
                  </a:cubicBezTo>
                  <a:cubicBezTo>
                    <a:pt x="52" y="188"/>
                    <a:pt x="23" y="203"/>
                    <a:pt x="23" y="185"/>
                  </a:cubicBezTo>
                  <a:cubicBezTo>
                    <a:pt x="23" y="167"/>
                    <a:pt x="10" y="172"/>
                    <a:pt x="17" y="135"/>
                  </a:cubicBezTo>
                  <a:cubicBezTo>
                    <a:pt x="36" y="141"/>
                    <a:pt x="46" y="126"/>
                    <a:pt x="69" y="131"/>
                  </a:cubicBezTo>
                  <a:cubicBezTo>
                    <a:pt x="91" y="136"/>
                    <a:pt x="103" y="141"/>
                    <a:pt x="108" y="126"/>
                  </a:cubicBezTo>
                  <a:cubicBezTo>
                    <a:pt x="113" y="112"/>
                    <a:pt x="134" y="89"/>
                    <a:pt x="150" y="79"/>
                  </a:cubicBezTo>
                  <a:cubicBezTo>
                    <a:pt x="166" y="69"/>
                    <a:pt x="174" y="76"/>
                    <a:pt x="170" y="95"/>
                  </a:cubicBezTo>
                  <a:cubicBezTo>
                    <a:pt x="165" y="115"/>
                    <a:pt x="196" y="123"/>
                    <a:pt x="210" y="129"/>
                  </a:cubicBezTo>
                  <a:cubicBezTo>
                    <a:pt x="225" y="136"/>
                    <a:pt x="220" y="113"/>
                    <a:pt x="238" y="107"/>
                  </a:cubicBezTo>
                  <a:cubicBezTo>
                    <a:pt x="256" y="100"/>
                    <a:pt x="253" y="53"/>
                    <a:pt x="262" y="69"/>
                  </a:cubicBezTo>
                  <a:cubicBezTo>
                    <a:pt x="272" y="85"/>
                    <a:pt x="275" y="89"/>
                    <a:pt x="288" y="85"/>
                  </a:cubicBezTo>
                  <a:cubicBezTo>
                    <a:pt x="302" y="82"/>
                    <a:pt x="308" y="84"/>
                    <a:pt x="316" y="94"/>
                  </a:cubicBezTo>
                  <a:cubicBezTo>
                    <a:pt x="324" y="103"/>
                    <a:pt x="324" y="87"/>
                    <a:pt x="321" y="79"/>
                  </a:cubicBezTo>
                  <a:cubicBezTo>
                    <a:pt x="318" y="71"/>
                    <a:pt x="303" y="47"/>
                    <a:pt x="321" y="53"/>
                  </a:cubicBezTo>
                  <a:cubicBezTo>
                    <a:pt x="339" y="60"/>
                    <a:pt x="344" y="64"/>
                    <a:pt x="341" y="42"/>
                  </a:cubicBezTo>
                  <a:cubicBezTo>
                    <a:pt x="368" y="32"/>
                    <a:pt x="367" y="30"/>
                    <a:pt x="388" y="43"/>
                  </a:cubicBezTo>
                  <a:cubicBezTo>
                    <a:pt x="409" y="56"/>
                    <a:pt x="409" y="25"/>
                    <a:pt x="430" y="24"/>
                  </a:cubicBezTo>
                  <a:cubicBezTo>
                    <a:pt x="451" y="22"/>
                    <a:pt x="483" y="25"/>
                    <a:pt x="500" y="12"/>
                  </a:cubicBezTo>
                  <a:cubicBezTo>
                    <a:pt x="517" y="0"/>
                    <a:pt x="538" y="6"/>
                    <a:pt x="539" y="24"/>
                  </a:cubicBezTo>
                  <a:cubicBezTo>
                    <a:pt x="541" y="42"/>
                    <a:pt x="557" y="27"/>
                    <a:pt x="567" y="40"/>
                  </a:cubicBezTo>
                  <a:cubicBezTo>
                    <a:pt x="577" y="53"/>
                    <a:pt x="596" y="47"/>
                    <a:pt x="608" y="60"/>
                  </a:cubicBezTo>
                  <a:cubicBezTo>
                    <a:pt x="619" y="73"/>
                    <a:pt x="679" y="59"/>
                    <a:pt x="672" y="72"/>
                  </a:cubicBezTo>
                  <a:cubicBezTo>
                    <a:pt x="660" y="95"/>
                    <a:pt x="696" y="85"/>
                    <a:pt x="686" y="103"/>
                  </a:cubicBezTo>
                  <a:cubicBezTo>
                    <a:pt x="676" y="121"/>
                    <a:pt x="741" y="129"/>
                    <a:pt x="727" y="1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1" name="Freeform 31"/>
            <p:cNvSpPr>
              <a:spLocks/>
            </p:cNvSpPr>
            <p:nvPr userDrawn="1"/>
          </p:nvSpPr>
          <p:spPr bwMode="auto">
            <a:xfrm>
              <a:off x="-11933" y="3957"/>
              <a:ext cx="2534" cy="1838"/>
            </a:xfrm>
            <a:custGeom>
              <a:avLst/>
              <a:gdLst>
                <a:gd name="T0" fmla="*/ 652 w 1073"/>
                <a:gd name="T1" fmla="*/ 606 h 778"/>
                <a:gd name="T2" fmla="*/ 619 w 1073"/>
                <a:gd name="T3" fmla="*/ 586 h 778"/>
                <a:gd name="T4" fmla="*/ 575 w 1073"/>
                <a:gd name="T5" fmla="*/ 552 h 778"/>
                <a:gd name="T6" fmla="*/ 593 w 1073"/>
                <a:gd name="T7" fmla="*/ 539 h 778"/>
                <a:gd name="T8" fmla="*/ 572 w 1073"/>
                <a:gd name="T9" fmla="*/ 535 h 778"/>
                <a:gd name="T10" fmla="*/ 541 w 1073"/>
                <a:gd name="T11" fmla="*/ 532 h 778"/>
                <a:gd name="T12" fmla="*/ 464 w 1073"/>
                <a:gd name="T13" fmla="*/ 508 h 778"/>
                <a:gd name="T14" fmla="*/ 459 w 1073"/>
                <a:gd name="T15" fmla="*/ 490 h 778"/>
                <a:gd name="T16" fmla="*/ 391 w 1073"/>
                <a:gd name="T17" fmla="*/ 441 h 778"/>
                <a:gd name="T18" fmla="*/ 353 w 1073"/>
                <a:gd name="T19" fmla="*/ 439 h 778"/>
                <a:gd name="T20" fmla="*/ 292 w 1073"/>
                <a:gd name="T21" fmla="*/ 392 h 778"/>
                <a:gd name="T22" fmla="*/ 238 w 1073"/>
                <a:gd name="T23" fmla="*/ 332 h 778"/>
                <a:gd name="T24" fmla="*/ 223 w 1073"/>
                <a:gd name="T25" fmla="*/ 316 h 778"/>
                <a:gd name="T26" fmla="*/ 164 w 1073"/>
                <a:gd name="T27" fmla="*/ 261 h 778"/>
                <a:gd name="T28" fmla="*/ 137 w 1073"/>
                <a:gd name="T29" fmla="*/ 194 h 778"/>
                <a:gd name="T30" fmla="*/ 116 w 1073"/>
                <a:gd name="T31" fmla="*/ 249 h 778"/>
                <a:gd name="T32" fmla="*/ 85 w 1073"/>
                <a:gd name="T33" fmla="*/ 249 h 778"/>
                <a:gd name="T34" fmla="*/ 65 w 1073"/>
                <a:gd name="T35" fmla="*/ 179 h 778"/>
                <a:gd name="T36" fmla="*/ 67 w 1073"/>
                <a:gd name="T37" fmla="*/ 158 h 778"/>
                <a:gd name="T38" fmla="*/ 26 w 1073"/>
                <a:gd name="T39" fmla="*/ 91 h 778"/>
                <a:gd name="T40" fmla="*/ 12 w 1073"/>
                <a:gd name="T41" fmla="*/ 60 h 778"/>
                <a:gd name="T42" fmla="*/ 115 w 1073"/>
                <a:gd name="T43" fmla="*/ 59 h 778"/>
                <a:gd name="T44" fmla="*/ 179 w 1073"/>
                <a:gd name="T45" fmla="*/ 17 h 778"/>
                <a:gd name="T46" fmla="*/ 211 w 1073"/>
                <a:gd name="T47" fmla="*/ 15 h 778"/>
                <a:gd name="T48" fmla="*/ 247 w 1073"/>
                <a:gd name="T49" fmla="*/ 17 h 778"/>
                <a:gd name="T50" fmla="*/ 288 w 1073"/>
                <a:gd name="T51" fmla="*/ 7 h 778"/>
                <a:gd name="T52" fmla="*/ 319 w 1073"/>
                <a:gd name="T53" fmla="*/ 36 h 778"/>
                <a:gd name="T54" fmla="*/ 342 w 1073"/>
                <a:gd name="T55" fmla="*/ 73 h 778"/>
                <a:gd name="T56" fmla="*/ 404 w 1073"/>
                <a:gd name="T57" fmla="*/ 101 h 778"/>
                <a:gd name="T58" fmla="*/ 464 w 1073"/>
                <a:gd name="T59" fmla="*/ 127 h 778"/>
                <a:gd name="T60" fmla="*/ 505 w 1073"/>
                <a:gd name="T61" fmla="*/ 139 h 778"/>
                <a:gd name="T62" fmla="*/ 534 w 1073"/>
                <a:gd name="T63" fmla="*/ 106 h 778"/>
                <a:gd name="T64" fmla="*/ 614 w 1073"/>
                <a:gd name="T65" fmla="*/ 93 h 778"/>
                <a:gd name="T66" fmla="*/ 663 w 1073"/>
                <a:gd name="T67" fmla="*/ 96 h 778"/>
                <a:gd name="T68" fmla="*/ 733 w 1073"/>
                <a:gd name="T69" fmla="*/ 96 h 778"/>
                <a:gd name="T70" fmla="*/ 764 w 1073"/>
                <a:gd name="T71" fmla="*/ 150 h 778"/>
                <a:gd name="T72" fmla="*/ 801 w 1073"/>
                <a:gd name="T73" fmla="*/ 189 h 778"/>
                <a:gd name="T74" fmla="*/ 835 w 1073"/>
                <a:gd name="T75" fmla="*/ 225 h 778"/>
                <a:gd name="T76" fmla="*/ 824 w 1073"/>
                <a:gd name="T77" fmla="*/ 254 h 778"/>
                <a:gd name="T78" fmla="*/ 871 w 1073"/>
                <a:gd name="T79" fmla="*/ 275 h 778"/>
                <a:gd name="T80" fmla="*/ 916 w 1073"/>
                <a:gd name="T81" fmla="*/ 316 h 778"/>
                <a:gd name="T82" fmla="*/ 959 w 1073"/>
                <a:gd name="T83" fmla="*/ 300 h 778"/>
                <a:gd name="T84" fmla="*/ 941 w 1073"/>
                <a:gd name="T85" fmla="*/ 330 h 778"/>
                <a:gd name="T86" fmla="*/ 983 w 1073"/>
                <a:gd name="T87" fmla="*/ 352 h 778"/>
                <a:gd name="T88" fmla="*/ 964 w 1073"/>
                <a:gd name="T89" fmla="*/ 399 h 778"/>
                <a:gd name="T90" fmla="*/ 990 w 1073"/>
                <a:gd name="T91" fmla="*/ 465 h 778"/>
                <a:gd name="T92" fmla="*/ 987 w 1073"/>
                <a:gd name="T93" fmla="*/ 505 h 778"/>
                <a:gd name="T94" fmla="*/ 990 w 1073"/>
                <a:gd name="T95" fmla="*/ 550 h 778"/>
                <a:gd name="T96" fmla="*/ 1013 w 1073"/>
                <a:gd name="T97" fmla="*/ 586 h 778"/>
                <a:gd name="T98" fmla="*/ 1065 w 1073"/>
                <a:gd name="T99" fmla="*/ 689 h 778"/>
                <a:gd name="T100" fmla="*/ 1049 w 1073"/>
                <a:gd name="T101" fmla="*/ 709 h 778"/>
                <a:gd name="T102" fmla="*/ 1011 w 1073"/>
                <a:gd name="T103" fmla="*/ 714 h 778"/>
                <a:gd name="T104" fmla="*/ 975 w 1073"/>
                <a:gd name="T105" fmla="*/ 740 h 778"/>
                <a:gd name="T106" fmla="*/ 897 w 1073"/>
                <a:gd name="T107" fmla="*/ 765 h 778"/>
                <a:gd name="T108" fmla="*/ 852 w 1073"/>
                <a:gd name="T109" fmla="*/ 778 h 778"/>
                <a:gd name="T110" fmla="*/ 794 w 1073"/>
                <a:gd name="T111" fmla="*/ 698 h 778"/>
                <a:gd name="T112" fmla="*/ 773 w 1073"/>
                <a:gd name="T113" fmla="*/ 657 h 778"/>
                <a:gd name="T114" fmla="*/ 751 w 1073"/>
                <a:gd name="T115" fmla="*/ 589 h 778"/>
                <a:gd name="T116" fmla="*/ 680 w 1073"/>
                <a:gd name="T117" fmla="*/ 561 h 778"/>
                <a:gd name="T118" fmla="*/ 654 w 1073"/>
                <a:gd name="T119" fmla="*/ 589 h 778"/>
                <a:gd name="T120" fmla="*/ 652 w 1073"/>
                <a:gd name="T121" fmla="*/ 60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3" h="778">
                  <a:moveTo>
                    <a:pt x="652" y="606"/>
                  </a:moveTo>
                  <a:cubicBezTo>
                    <a:pt x="644" y="595"/>
                    <a:pt x="637" y="591"/>
                    <a:pt x="619" y="586"/>
                  </a:cubicBezTo>
                  <a:cubicBezTo>
                    <a:pt x="601" y="581"/>
                    <a:pt x="598" y="561"/>
                    <a:pt x="575" y="552"/>
                  </a:cubicBezTo>
                  <a:cubicBezTo>
                    <a:pt x="552" y="542"/>
                    <a:pt x="581" y="540"/>
                    <a:pt x="593" y="539"/>
                  </a:cubicBezTo>
                  <a:cubicBezTo>
                    <a:pt x="604" y="537"/>
                    <a:pt x="583" y="532"/>
                    <a:pt x="572" y="535"/>
                  </a:cubicBezTo>
                  <a:cubicBezTo>
                    <a:pt x="560" y="539"/>
                    <a:pt x="560" y="538"/>
                    <a:pt x="541" y="532"/>
                  </a:cubicBezTo>
                  <a:cubicBezTo>
                    <a:pt x="505" y="521"/>
                    <a:pt x="484" y="521"/>
                    <a:pt x="464" y="508"/>
                  </a:cubicBezTo>
                  <a:cubicBezTo>
                    <a:pt x="445" y="495"/>
                    <a:pt x="484" y="503"/>
                    <a:pt x="459" y="490"/>
                  </a:cubicBezTo>
                  <a:cubicBezTo>
                    <a:pt x="435" y="477"/>
                    <a:pt x="414" y="457"/>
                    <a:pt x="391" y="441"/>
                  </a:cubicBezTo>
                  <a:cubicBezTo>
                    <a:pt x="368" y="425"/>
                    <a:pt x="391" y="469"/>
                    <a:pt x="353" y="439"/>
                  </a:cubicBezTo>
                  <a:cubicBezTo>
                    <a:pt x="316" y="410"/>
                    <a:pt x="347" y="425"/>
                    <a:pt x="292" y="392"/>
                  </a:cubicBezTo>
                  <a:cubicBezTo>
                    <a:pt x="236" y="360"/>
                    <a:pt x="209" y="340"/>
                    <a:pt x="238" y="332"/>
                  </a:cubicBezTo>
                  <a:cubicBezTo>
                    <a:pt x="267" y="324"/>
                    <a:pt x="252" y="337"/>
                    <a:pt x="223" y="316"/>
                  </a:cubicBezTo>
                  <a:cubicBezTo>
                    <a:pt x="194" y="295"/>
                    <a:pt x="163" y="282"/>
                    <a:pt x="164" y="261"/>
                  </a:cubicBezTo>
                  <a:cubicBezTo>
                    <a:pt x="168" y="210"/>
                    <a:pt x="132" y="209"/>
                    <a:pt x="137" y="194"/>
                  </a:cubicBezTo>
                  <a:cubicBezTo>
                    <a:pt x="125" y="205"/>
                    <a:pt x="127" y="243"/>
                    <a:pt x="116" y="249"/>
                  </a:cubicBezTo>
                  <a:cubicBezTo>
                    <a:pt x="104" y="256"/>
                    <a:pt x="97" y="280"/>
                    <a:pt x="85" y="249"/>
                  </a:cubicBezTo>
                  <a:cubicBezTo>
                    <a:pt x="77" y="230"/>
                    <a:pt x="44" y="186"/>
                    <a:pt x="65" y="179"/>
                  </a:cubicBezTo>
                  <a:cubicBezTo>
                    <a:pt x="88" y="173"/>
                    <a:pt x="88" y="153"/>
                    <a:pt x="67" y="158"/>
                  </a:cubicBezTo>
                  <a:cubicBezTo>
                    <a:pt x="81" y="117"/>
                    <a:pt x="16" y="109"/>
                    <a:pt x="26" y="91"/>
                  </a:cubicBezTo>
                  <a:cubicBezTo>
                    <a:pt x="36" y="73"/>
                    <a:pt x="0" y="83"/>
                    <a:pt x="12" y="60"/>
                  </a:cubicBezTo>
                  <a:cubicBezTo>
                    <a:pt x="97" y="72"/>
                    <a:pt x="99" y="70"/>
                    <a:pt x="115" y="59"/>
                  </a:cubicBezTo>
                  <a:cubicBezTo>
                    <a:pt x="132" y="48"/>
                    <a:pt x="166" y="5"/>
                    <a:pt x="179" y="17"/>
                  </a:cubicBezTo>
                  <a:cubicBezTo>
                    <a:pt x="192" y="28"/>
                    <a:pt x="194" y="30"/>
                    <a:pt x="211" y="15"/>
                  </a:cubicBezTo>
                  <a:cubicBezTo>
                    <a:pt x="229" y="0"/>
                    <a:pt x="233" y="0"/>
                    <a:pt x="247" y="17"/>
                  </a:cubicBezTo>
                  <a:cubicBezTo>
                    <a:pt x="262" y="33"/>
                    <a:pt x="281" y="32"/>
                    <a:pt x="288" y="7"/>
                  </a:cubicBezTo>
                  <a:cubicBezTo>
                    <a:pt x="322" y="15"/>
                    <a:pt x="303" y="31"/>
                    <a:pt x="319" y="36"/>
                  </a:cubicBezTo>
                  <a:cubicBezTo>
                    <a:pt x="335" y="41"/>
                    <a:pt x="317" y="56"/>
                    <a:pt x="342" y="73"/>
                  </a:cubicBezTo>
                  <a:cubicBezTo>
                    <a:pt x="366" y="91"/>
                    <a:pt x="389" y="85"/>
                    <a:pt x="404" y="101"/>
                  </a:cubicBezTo>
                  <a:cubicBezTo>
                    <a:pt x="418" y="117"/>
                    <a:pt x="446" y="111"/>
                    <a:pt x="464" y="127"/>
                  </a:cubicBezTo>
                  <a:cubicBezTo>
                    <a:pt x="482" y="144"/>
                    <a:pt x="482" y="150"/>
                    <a:pt x="505" y="139"/>
                  </a:cubicBezTo>
                  <a:cubicBezTo>
                    <a:pt x="527" y="127"/>
                    <a:pt x="511" y="124"/>
                    <a:pt x="534" y="106"/>
                  </a:cubicBezTo>
                  <a:cubicBezTo>
                    <a:pt x="557" y="88"/>
                    <a:pt x="610" y="80"/>
                    <a:pt x="614" y="93"/>
                  </a:cubicBezTo>
                  <a:cubicBezTo>
                    <a:pt x="617" y="106"/>
                    <a:pt x="617" y="109"/>
                    <a:pt x="663" y="96"/>
                  </a:cubicBezTo>
                  <a:cubicBezTo>
                    <a:pt x="708" y="83"/>
                    <a:pt x="733" y="96"/>
                    <a:pt x="733" y="96"/>
                  </a:cubicBezTo>
                  <a:cubicBezTo>
                    <a:pt x="731" y="122"/>
                    <a:pt x="760" y="129"/>
                    <a:pt x="764" y="150"/>
                  </a:cubicBezTo>
                  <a:cubicBezTo>
                    <a:pt x="767" y="171"/>
                    <a:pt x="799" y="171"/>
                    <a:pt x="801" y="189"/>
                  </a:cubicBezTo>
                  <a:cubicBezTo>
                    <a:pt x="803" y="207"/>
                    <a:pt x="817" y="207"/>
                    <a:pt x="835" y="225"/>
                  </a:cubicBezTo>
                  <a:cubicBezTo>
                    <a:pt x="853" y="243"/>
                    <a:pt x="835" y="238"/>
                    <a:pt x="824" y="254"/>
                  </a:cubicBezTo>
                  <a:cubicBezTo>
                    <a:pt x="838" y="264"/>
                    <a:pt x="866" y="288"/>
                    <a:pt x="871" y="275"/>
                  </a:cubicBezTo>
                  <a:cubicBezTo>
                    <a:pt x="876" y="262"/>
                    <a:pt x="904" y="303"/>
                    <a:pt x="916" y="316"/>
                  </a:cubicBezTo>
                  <a:cubicBezTo>
                    <a:pt x="930" y="329"/>
                    <a:pt x="936" y="283"/>
                    <a:pt x="959" y="300"/>
                  </a:cubicBezTo>
                  <a:cubicBezTo>
                    <a:pt x="970" y="307"/>
                    <a:pt x="949" y="319"/>
                    <a:pt x="941" y="330"/>
                  </a:cubicBezTo>
                  <a:cubicBezTo>
                    <a:pt x="936" y="338"/>
                    <a:pt x="964" y="344"/>
                    <a:pt x="983" y="352"/>
                  </a:cubicBezTo>
                  <a:cubicBezTo>
                    <a:pt x="972" y="368"/>
                    <a:pt x="951" y="366"/>
                    <a:pt x="964" y="399"/>
                  </a:cubicBezTo>
                  <a:cubicBezTo>
                    <a:pt x="977" y="431"/>
                    <a:pt x="977" y="446"/>
                    <a:pt x="990" y="465"/>
                  </a:cubicBezTo>
                  <a:cubicBezTo>
                    <a:pt x="1003" y="485"/>
                    <a:pt x="996" y="488"/>
                    <a:pt x="987" y="505"/>
                  </a:cubicBezTo>
                  <a:cubicBezTo>
                    <a:pt x="977" y="521"/>
                    <a:pt x="1003" y="529"/>
                    <a:pt x="990" y="550"/>
                  </a:cubicBezTo>
                  <a:cubicBezTo>
                    <a:pt x="977" y="571"/>
                    <a:pt x="987" y="568"/>
                    <a:pt x="1013" y="586"/>
                  </a:cubicBezTo>
                  <a:cubicBezTo>
                    <a:pt x="1039" y="604"/>
                    <a:pt x="1073" y="650"/>
                    <a:pt x="1065" y="689"/>
                  </a:cubicBezTo>
                  <a:cubicBezTo>
                    <a:pt x="1048" y="692"/>
                    <a:pt x="1053" y="687"/>
                    <a:pt x="1049" y="709"/>
                  </a:cubicBezTo>
                  <a:cubicBezTo>
                    <a:pt x="1044" y="732"/>
                    <a:pt x="1034" y="731"/>
                    <a:pt x="1011" y="714"/>
                  </a:cubicBezTo>
                  <a:cubicBezTo>
                    <a:pt x="988" y="698"/>
                    <a:pt x="993" y="718"/>
                    <a:pt x="975" y="740"/>
                  </a:cubicBezTo>
                  <a:cubicBezTo>
                    <a:pt x="957" y="763"/>
                    <a:pt x="925" y="761"/>
                    <a:pt x="897" y="765"/>
                  </a:cubicBezTo>
                  <a:cubicBezTo>
                    <a:pt x="869" y="768"/>
                    <a:pt x="869" y="755"/>
                    <a:pt x="852" y="778"/>
                  </a:cubicBezTo>
                  <a:cubicBezTo>
                    <a:pt x="850" y="737"/>
                    <a:pt x="797" y="712"/>
                    <a:pt x="794" y="698"/>
                  </a:cubicBezTo>
                  <a:cubicBezTo>
                    <a:pt x="790" y="667"/>
                    <a:pt x="773" y="679"/>
                    <a:pt x="773" y="657"/>
                  </a:cubicBezTo>
                  <a:cubicBezTo>
                    <a:pt x="773" y="636"/>
                    <a:pt x="760" y="609"/>
                    <a:pt x="751" y="589"/>
                  </a:cubicBezTo>
                  <a:cubicBezTo>
                    <a:pt x="742" y="571"/>
                    <a:pt x="693" y="558"/>
                    <a:pt x="680" y="561"/>
                  </a:cubicBezTo>
                  <a:cubicBezTo>
                    <a:pt x="662" y="566"/>
                    <a:pt x="640" y="574"/>
                    <a:pt x="654" y="589"/>
                  </a:cubicBezTo>
                  <a:cubicBezTo>
                    <a:pt x="669" y="604"/>
                    <a:pt x="652" y="606"/>
                    <a:pt x="652" y="6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2" name="Freeform 32"/>
            <p:cNvSpPr>
              <a:spLocks/>
            </p:cNvSpPr>
            <p:nvPr userDrawn="1"/>
          </p:nvSpPr>
          <p:spPr bwMode="auto">
            <a:xfrm>
              <a:off x="-11962" y="1716"/>
              <a:ext cx="2407" cy="1554"/>
            </a:xfrm>
            <a:custGeom>
              <a:avLst/>
              <a:gdLst>
                <a:gd name="T0" fmla="*/ 113 w 1019"/>
                <a:gd name="T1" fmla="*/ 466 h 658"/>
                <a:gd name="T2" fmla="*/ 104 w 1019"/>
                <a:gd name="T3" fmla="*/ 421 h 658"/>
                <a:gd name="T4" fmla="*/ 80 w 1019"/>
                <a:gd name="T5" fmla="*/ 317 h 658"/>
                <a:gd name="T6" fmla="*/ 72 w 1019"/>
                <a:gd name="T7" fmla="*/ 265 h 658"/>
                <a:gd name="T8" fmla="*/ 44 w 1019"/>
                <a:gd name="T9" fmla="*/ 244 h 658"/>
                <a:gd name="T10" fmla="*/ 7 w 1019"/>
                <a:gd name="T11" fmla="*/ 218 h 658"/>
                <a:gd name="T12" fmla="*/ 33 w 1019"/>
                <a:gd name="T13" fmla="*/ 159 h 658"/>
                <a:gd name="T14" fmla="*/ 38 w 1019"/>
                <a:gd name="T15" fmla="*/ 116 h 658"/>
                <a:gd name="T16" fmla="*/ 55 w 1019"/>
                <a:gd name="T17" fmla="*/ 117 h 658"/>
                <a:gd name="T18" fmla="*/ 101 w 1019"/>
                <a:gd name="T19" fmla="*/ 73 h 658"/>
                <a:gd name="T20" fmla="*/ 189 w 1019"/>
                <a:gd name="T21" fmla="*/ 52 h 658"/>
                <a:gd name="T22" fmla="*/ 279 w 1019"/>
                <a:gd name="T23" fmla="*/ 42 h 658"/>
                <a:gd name="T24" fmla="*/ 359 w 1019"/>
                <a:gd name="T25" fmla="*/ 6 h 658"/>
                <a:gd name="T26" fmla="*/ 460 w 1019"/>
                <a:gd name="T27" fmla="*/ 6 h 658"/>
                <a:gd name="T28" fmla="*/ 499 w 1019"/>
                <a:gd name="T29" fmla="*/ 37 h 658"/>
                <a:gd name="T30" fmla="*/ 495 w 1019"/>
                <a:gd name="T31" fmla="*/ 44 h 658"/>
                <a:gd name="T32" fmla="*/ 473 w 1019"/>
                <a:gd name="T33" fmla="*/ 35 h 658"/>
                <a:gd name="T34" fmla="*/ 483 w 1019"/>
                <a:gd name="T35" fmla="*/ 63 h 658"/>
                <a:gd name="T36" fmla="*/ 523 w 1019"/>
                <a:gd name="T37" fmla="*/ 68 h 658"/>
                <a:gd name="T38" fmla="*/ 543 w 1019"/>
                <a:gd name="T39" fmla="*/ 40 h 658"/>
                <a:gd name="T40" fmla="*/ 549 w 1019"/>
                <a:gd name="T41" fmla="*/ 45 h 658"/>
                <a:gd name="T42" fmla="*/ 528 w 1019"/>
                <a:gd name="T43" fmla="*/ 76 h 658"/>
                <a:gd name="T44" fmla="*/ 541 w 1019"/>
                <a:gd name="T45" fmla="*/ 78 h 658"/>
                <a:gd name="T46" fmla="*/ 559 w 1019"/>
                <a:gd name="T47" fmla="*/ 48 h 658"/>
                <a:gd name="T48" fmla="*/ 719 w 1019"/>
                <a:gd name="T49" fmla="*/ 57 h 658"/>
                <a:gd name="T50" fmla="*/ 810 w 1019"/>
                <a:gd name="T51" fmla="*/ 44 h 658"/>
                <a:gd name="T52" fmla="*/ 851 w 1019"/>
                <a:gd name="T53" fmla="*/ 53 h 658"/>
                <a:gd name="T54" fmla="*/ 894 w 1019"/>
                <a:gd name="T55" fmla="*/ 96 h 658"/>
                <a:gd name="T56" fmla="*/ 920 w 1019"/>
                <a:gd name="T57" fmla="*/ 146 h 658"/>
                <a:gd name="T58" fmla="*/ 915 w 1019"/>
                <a:gd name="T59" fmla="*/ 234 h 658"/>
                <a:gd name="T60" fmla="*/ 925 w 1019"/>
                <a:gd name="T61" fmla="*/ 357 h 658"/>
                <a:gd name="T62" fmla="*/ 1011 w 1019"/>
                <a:gd name="T63" fmla="*/ 462 h 658"/>
                <a:gd name="T64" fmla="*/ 996 w 1019"/>
                <a:gd name="T65" fmla="*/ 485 h 658"/>
                <a:gd name="T66" fmla="*/ 954 w 1019"/>
                <a:gd name="T67" fmla="*/ 531 h 658"/>
                <a:gd name="T68" fmla="*/ 912 w 1019"/>
                <a:gd name="T69" fmla="*/ 622 h 658"/>
                <a:gd name="T70" fmla="*/ 885 w 1019"/>
                <a:gd name="T71" fmla="*/ 647 h 658"/>
                <a:gd name="T72" fmla="*/ 749 w 1019"/>
                <a:gd name="T73" fmla="*/ 598 h 658"/>
                <a:gd name="T74" fmla="*/ 717 w 1019"/>
                <a:gd name="T75" fmla="*/ 632 h 658"/>
                <a:gd name="T76" fmla="*/ 675 w 1019"/>
                <a:gd name="T77" fmla="*/ 609 h 658"/>
                <a:gd name="T78" fmla="*/ 622 w 1019"/>
                <a:gd name="T79" fmla="*/ 605 h 658"/>
                <a:gd name="T80" fmla="*/ 529 w 1019"/>
                <a:gd name="T81" fmla="*/ 598 h 658"/>
                <a:gd name="T82" fmla="*/ 392 w 1019"/>
                <a:gd name="T83" fmla="*/ 517 h 658"/>
                <a:gd name="T84" fmla="*/ 367 w 1019"/>
                <a:gd name="T85" fmla="*/ 501 h 658"/>
                <a:gd name="T86" fmla="*/ 321 w 1019"/>
                <a:gd name="T87" fmla="*/ 501 h 658"/>
                <a:gd name="T88" fmla="*/ 300 w 1019"/>
                <a:gd name="T89" fmla="*/ 529 h 658"/>
                <a:gd name="T90" fmla="*/ 240 w 1019"/>
                <a:gd name="T91" fmla="*/ 485 h 658"/>
                <a:gd name="T92" fmla="*/ 113 w 1019"/>
                <a:gd name="T93" fmla="*/ 4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658">
                  <a:moveTo>
                    <a:pt x="113" y="466"/>
                  </a:moveTo>
                  <a:cubicBezTo>
                    <a:pt x="106" y="470"/>
                    <a:pt x="111" y="444"/>
                    <a:pt x="104" y="421"/>
                  </a:cubicBezTo>
                  <a:cubicBezTo>
                    <a:pt x="98" y="398"/>
                    <a:pt x="95" y="349"/>
                    <a:pt x="80" y="317"/>
                  </a:cubicBezTo>
                  <a:cubicBezTo>
                    <a:pt x="65" y="284"/>
                    <a:pt x="80" y="287"/>
                    <a:pt x="72" y="265"/>
                  </a:cubicBezTo>
                  <a:cubicBezTo>
                    <a:pt x="64" y="242"/>
                    <a:pt x="49" y="257"/>
                    <a:pt x="44" y="244"/>
                  </a:cubicBezTo>
                  <a:cubicBezTo>
                    <a:pt x="39" y="231"/>
                    <a:pt x="10" y="232"/>
                    <a:pt x="7" y="218"/>
                  </a:cubicBezTo>
                  <a:cubicBezTo>
                    <a:pt x="0" y="188"/>
                    <a:pt x="38" y="174"/>
                    <a:pt x="33" y="159"/>
                  </a:cubicBezTo>
                  <a:cubicBezTo>
                    <a:pt x="28" y="144"/>
                    <a:pt x="44" y="144"/>
                    <a:pt x="38" y="116"/>
                  </a:cubicBezTo>
                  <a:cubicBezTo>
                    <a:pt x="42" y="117"/>
                    <a:pt x="48" y="117"/>
                    <a:pt x="55" y="117"/>
                  </a:cubicBezTo>
                  <a:cubicBezTo>
                    <a:pt x="75" y="116"/>
                    <a:pt x="46" y="84"/>
                    <a:pt x="101" y="73"/>
                  </a:cubicBezTo>
                  <a:cubicBezTo>
                    <a:pt x="118" y="70"/>
                    <a:pt x="149" y="61"/>
                    <a:pt x="189" y="52"/>
                  </a:cubicBezTo>
                  <a:cubicBezTo>
                    <a:pt x="225" y="44"/>
                    <a:pt x="245" y="64"/>
                    <a:pt x="279" y="42"/>
                  </a:cubicBezTo>
                  <a:cubicBezTo>
                    <a:pt x="302" y="27"/>
                    <a:pt x="308" y="14"/>
                    <a:pt x="359" y="6"/>
                  </a:cubicBezTo>
                  <a:cubicBezTo>
                    <a:pt x="395" y="0"/>
                    <a:pt x="442" y="1"/>
                    <a:pt x="460" y="6"/>
                  </a:cubicBezTo>
                  <a:cubicBezTo>
                    <a:pt x="478" y="11"/>
                    <a:pt x="499" y="37"/>
                    <a:pt x="499" y="37"/>
                  </a:cubicBezTo>
                  <a:cubicBezTo>
                    <a:pt x="495" y="44"/>
                    <a:pt x="495" y="44"/>
                    <a:pt x="495" y="44"/>
                  </a:cubicBezTo>
                  <a:cubicBezTo>
                    <a:pt x="495" y="44"/>
                    <a:pt x="465" y="6"/>
                    <a:pt x="473" y="35"/>
                  </a:cubicBezTo>
                  <a:cubicBezTo>
                    <a:pt x="474" y="42"/>
                    <a:pt x="470" y="55"/>
                    <a:pt x="483" y="63"/>
                  </a:cubicBezTo>
                  <a:cubicBezTo>
                    <a:pt x="496" y="71"/>
                    <a:pt x="509" y="78"/>
                    <a:pt x="523" y="68"/>
                  </a:cubicBezTo>
                  <a:cubicBezTo>
                    <a:pt x="530" y="64"/>
                    <a:pt x="540" y="46"/>
                    <a:pt x="543" y="40"/>
                  </a:cubicBezTo>
                  <a:cubicBezTo>
                    <a:pt x="548" y="28"/>
                    <a:pt x="554" y="35"/>
                    <a:pt x="549" y="45"/>
                  </a:cubicBezTo>
                  <a:cubicBezTo>
                    <a:pt x="544" y="54"/>
                    <a:pt x="533" y="71"/>
                    <a:pt x="528" y="76"/>
                  </a:cubicBezTo>
                  <a:cubicBezTo>
                    <a:pt x="523" y="81"/>
                    <a:pt x="543" y="66"/>
                    <a:pt x="541" y="78"/>
                  </a:cubicBezTo>
                  <a:cubicBezTo>
                    <a:pt x="539" y="89"/>
                    <a:pt x="554" y="56"/>
                    <a:pt x="559" y="48"/>
                  </a:cubicBezTo>
                  <a:cubicBezTo>
                    <a:pt x="679" y="45"/>
                    <a:pt x="682" y="91"/>
                    <a:pt x="719" y="57"/>
                  </a:cubicBezTo>
                  <a:cubicBezTo>
                    <a:pt x="756" y="22"/>
                    <a:pt x="796" y="74"/>
                    <a:pt x="810" y="44"/>
                  </a:cubicBezTo>
                  <a:cubicBezTo>
                    <a:pt x="835" y="27"/>
                    <a:pt x="827" y="61"/>
                    <a:pt x="851" y="53"/>
                  </a:cubicBezTo>
                  <a:cubicBezTo>
                    <a:pt x="874" y="45"/>
                    <a:pt x="880" y="74"/>
                    <a:pt x="894" y="96"/>
                  </a:cubicBezTo>
                  <a:cubicBezTo>
                    <a:pt x="906" y="116"/>
                    <a:pt x="898" y="125"/>
                    <a:pt x="920" y="146"/>
                  </a:cubicBezTo>
                  <a:cubicBezTo>
                    <a:pt x="943" y="168"/>
                    <a:pt x="975" y="212"/>
                    <a:pt x="915" y="234"/>
                  </a:cubicBezTo>
                  <a:cubicBezTo>
                    <a:pt x="855" y="257"/>
                    <a:pt x="917" y="273"/>
                    <a:pt x="925" y="357"/>
                  </a:cubicBezTo>
                  <a:cubicBezTo>
                    <a:pt x="945" y="448"/>
                    <a:pt x="1003" y="438"/>
                    <a:pt x="1011" y="462"/>
                  </a:cubicBezTo>
                  <a:cubicBezTo>
                    <a:pt x="1019" y="486"/>
                    <a:pt x="978" y="441"/>
                    <a:pt x="996" y="485"/>
                  </a:cubicBezTo>
                  <a:cubicBezTo>
                    <a:pt x="1010" y="519"/>
                    <a:pt x="980" y="478"/>
                    <a:pt x="954" y="531"/>
                  </a:cubicBezTo>
                  <a:cubicBezTo>
                    <a:pt x="916" y="607"/>
                    <a:pt x="911" y="568"/>
                    <a:pt x="912" y="622"/>
                  </a:cubicBezTo>
                  <a:cubicBezTo>
                    <a:pt x="912" y="658"/>
                    <a:pt x="895" y="641"/>
                    <a:pt x="885" y="647"/>
                  </a:cubicBezTo>
                  <a:cubicBezTo>
                    <a:pt x="816" y="653"/>
                    <a:pt x="786" y="591"/>
                    <a:pt x="749" y="598"/>
                  </a:cubicBezTo>
                  <a:cubicBezTo>
                    <a:pt x="712" y="605"/>
                    <a:pt x="745" y="627"/>
                    <a:pt x="717" y="632"/>
                  </a:cubicBezTo>
                  <a:cubicBezTo>
                    <a:pt x="705" y="635"/>
                    <a:pt x="696" y="614"/>
                    <a:pt x="675" y="609"/>
                  </a:cubicBezTo>
                  <a:cubicBezTo>
                    <a:pt x="655" y="605"/>
                    <a:pt x="661" y="638"/>
                    <a:pt x="622" y="605"/>
                  </a:cubicBezTo>
                  <a:cubicBezTo>
                    <a:pt x="562" y="554"/>
                    <a:pt x="628" y="656"/>
                    <a:pt x="529" y="598"/>
                  </a:cubicBezTo>
                  <a:cubicBezTo>
                    <a:pt x="452" y="533"/>
                    <a:pt x="401" y="556"/>
                    <a:pt x="392" y="517"/>
                  </a:cubicBezTo>
                  <a:cubicBezTo>
                    <a:pt x="383" y="478"/>
                    <a:pt x="392" y="497"/>
                    <a:pt x="367" y="501"/>
                  </a:cubicBezTo>
                  <a:cubicBezTo>
                    <a:pt x="341" y="506"/>
                    <a:pt x="304" y="471"/>
                    <a:pt x="321" y="501"/>
                  </a:cubicBezTo>
                  <a:cubicBezTo>
                    <a:pt x="337" y="531"/>
                    <a:pt x="306" y="490"/>
                    <a:pt x="300" y="529"/>
                  </a:cubicBezTo>
                  <a:cubicBezTo>
                    <a:pt x="297" y="543"/>
                    <a:pt x="281" y="486"/>
                    <a:pt x="240" y="485"/>
                  </a:cubicBezTo>
                  <a:cubicBezTo>
                    <a:pt x="101" y="480"/>
                    <a:pt x="143" y="423"/>
                    <a:pt x="113" y="4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3" name="Freeform 33"/>
            <p:cNvSpPr>
              <a:spLocks/>
            </p:cNvSpPr>
            <p:nvPr userDrawn="1"/>
          </p:nvSpPr>
          <p:spPr bwMode="auto">
            <a:xfrm>
              <a:off x="-10672" y="1562"/>
              <a:ext cx="661" cy="369"/>
            </a:xfrm>
            <a:custGeom>
              <a:avLst/>
              <a:gdLst>
                <a:gd name="T0" fmla="*/ 13 w 280"/>
                <a:gd name="T1" fmla="*/ 113 h 156"/>
                <a:gd name="T2" fmla="*/ 41 w 280"/>
                <a:gd name="T3" fmla="*/ 102 h 156"/>
                <a:gd name="T4" fmla="*/ 13 w 280"/>
                <a:gd name="T5" fmla="*/ 97 h 156"/>
                <a:gd name="T6" fmla="*/ 2 w 280"/>
                <a:gd name="T7" fmla="*/ 87 h 156"/>
                <a:gd name="T8" fmla="*/ 19 w 280"/>
                <a:gd name="T9" fmla="*/ 78 h 156"/>
                <a:gd name="T10" fmla="*/ 50 w 280"/>
                <a:gd name="T11" fmla="*/ 71 h 156"/>
                <a:gd name="T12" fmla="*/ 98 w 280"/>
                <a:gd name="T13" fmla="*/ 42 h 156"/>
                <a:gd name="T14" fmla="*/ 134 w 280"/>
                <a:gd name="T15" fmla="*/ 49 h 156"/>
                <a:gd name="T16" fmla="*/ 166 w 280"/>
                <a:gd name="T17" fmla="*/ 62 h 156"/>
                <a:gd name="T18" fmla="*/ 259 w 280"/>
                <a:gd name="T19" fmla="*/ 58 h 156"/>
                <a:gd name="T20" fmla="*/ 264 w 280"/>
                <a:gd name="T21" fmla="*/ 109 h 156"/>
                <a:gd name="T22" fmla="*/ 173 w 280"/>
                <a:gd name="T23" fmla="*/ 122 h 156"/>
                <a:gd name="T24" fmla="*/ 13 w 280"/>
                <a:gd name="T25" fmla="*/ 1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56">
                  <a:moveTo>
                    <a:pt x="13" y="113"/>
                  </a:moveTo>
                  <a:cubicBezTo>
                    <a:pt x="18" y="105"/>
                    <a:pt x="24" y="110"/>
                    <a:pt x="41" y="102"/>
                  </a:cubicBezTo>
                  <a:cubicBezTo>
                    <a:pt x="57" y="94"/>
                    <a:pt x="16" y="102"/>
                    <a:pt x="13" y="97"/>
                  </a:cubicBezTo>
                  <a:cubicBezTo>
                    <a:pt x="10" y="92"/>
                    <a:pt x="0" y="97"/>
                    <a:pt x="2" y="87"/>
                  </a:cubicBezTo>
                  <a:cubicBezTo>
                    <a:pt x="3" y="78"/>
                    <a:pt x="2" y="73"/>
                    <a:pt x="19" y="78"/>
                  </a:cubicBezTo>
                  <a:cubicBezTo>
                    <a:pt x="37" y="83"/>
                    <a:pt x="39" y="70"/>
                    <a:pt x="50" y="71"/>
                  </a:cubicBezTo>
                  <a:cubicBezTo>
                    <a:pt x="62" y="73"/>
                    <a:pt x="90" y="57"/>
                    <a:pt x="98" y="42"/>
                  </a:cubicBezTo>
                  <a:cubicBezTo>
                    <a:pt x="119" y="0"/>
                    <a:pt x="85" y="127"/>
                    <a:pt x="134" y="49"/>
                  </a:cubicBezTo>
                  <a:cubicBezTo>
                    <a:pt x="135" y="43"/>
                    <a:pt x="156" y="60"/>
                    <a:pt x="166" y="62"/>
                  </a:cubicBezTo>
                  <a:cubicBezTo>
                    <a:pt x="188" y="67"/>
                    <a:pt x="233" y="37"/>
                    <a:pt x="259" y="58"/>
                  </a:cubicBezTo>
                  <a:cubicBezTo>
                    <a:pt x="280" y="75"/>
                    <a:pt x="261" y="78"/>
                    <a:pt x="264" y="109"/>
                  </a:cubicBezTo>
                  <a:cubicBezTo>
                    <a:pt x="250" y="139"/>
                    <a:pt x="210" y="87"/>
                    <a:pt x="173" y="122"/>
                  </a:cubicBezTo>
                  <a:cubicBezTo>
                    <a:pt x="136" y="156"/>
                    <a:pt x="133" y="110"/>
                    <a:pt x="13" y="11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4" name="Freeform 34"/>
            <p:cNvSpPr>
              <a:spLocks/>
            </p:cNvSpPr>
            <p:nvPr userDrawn="1"/>
          </p:nvSpPr>
          <p:spPr bwMode="auto">
            <a:xfrm>
              <a:off x="-10450" y="858"/>
              <a:ext cx="1599" cy="643"/>
            </a:xfrm>
            <a:custGeom>
              <a:avLst/>
              <a:gdLst>
                <a:gd name="T0" fmla="*/ 28 w 677"/>
                <a:gd name="T1" fmla="*/ 266 h 272"/>
                <a:gd name="T2" fmla="*/ 30 w 677"/>
                <a:gd name="T3" fmla="*/ 184 h 272"/>
                <a:gd name="T4" fmla="*/ 43 w 677"/>
                <a:gd name="T5" fmla="*/ 104 h 272"/>
                <a:gd name="T6" fmla="*/ 104 w 677"/>
                <a:gd name="T7" fmla="*/ 54 h 272"/>
                <a:gd name="T8" fmla="*/ 141 w 677"/>
                <a:gd name="T9" fmla="*/ 55 h 272"/>
                <a:gd name="T10" fmla="*/ 184 w 677"/>
                <a:gd name="T11" fmla="*/ 89 h 272"/>
                <a:gd name="T12" fmla="*/ 219 w 677"/>
                <a:gd name="T13" fmla="*/ 132 h 272"/>
                <a:gd name="T14" fmla="*/ 266 w 677"/>
                <a:gd name="T15" fmla="*/ 145 h 272"/>
                <a:gd name="T16" fmla="*/ 311 w 677"/>
                <a:gd name="T17" fmla="*/ 112 h 272"/>
                <a:gd name="T18" fmla="*/ 300 w 677"/>
                <a:gd name="T19" fmla="*/ 42 h 272"/>
                <a:gd name="T20" fmla="*/ 370 w 677"/>
                <a:gd name="T21" fmla="*/ 8 h 272"/>
                <a:gd name="T22" fmla="*/ 440 w 677"/>
                <a:gd name="T23" fmla="*/ 22 h 272"/>
                <a:gd name="T24" fmla="*/ 521 w 677"/>
                <a:gd name="T25" fmla="*/ 46 h 272"/>
                <a:gd name="T26" fmla="*/ 589 w 677"/>
                <a:gd name="T27" fmla="*/ 20 h 272"/>
                <a:gd name="T28" fmla="*/ 602 w 677"/>
                <a:gd name="T29" fmla="*/ 67 h 272"/>
                <a:gd name="T30" fmla="*/ 625 w 677"/>
                <a:gd name="T31" fmla="*/ 149 h 272"/>
                <a:gd name="T32" fmla="*/ 601 w 677"/>
                <a:gd name="T33" fmla="*/ 224 h 272"/>
                <a:gd name="T34" fmla="*/ 534 w 677"/>
                <a:gd name="T35" fmla="*/ 266 h 272"/>
                <a:gd name="T36" fmla="*/ 333 w 677"/>
                <a:gd name="T37" fmla="*/ 217 h 272"/>
                <a:gd name="T38" fmla="*/ 234 w 677"/>
                <a:gd name="T39" fmla="*/ 199 h 272"/>
                <a:gd name="T40" fmla="*/ 28 w 677"/>
                <a:gd name="T41"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272">
                  <a:moveTo>
                    <a:pt x="28" y="266"/>
                  </a:moveTo>
                  <a:cubicBezTo>
                    <a:pt x="20" y="230"/>
                    <a:pt x="0" y="211"/>
                    <a:pt x="30" y="184"/>
                  </a:cubicBezTo>
                  <a:cubicBezTo>
                    <a:pt x="60" y="157"/>
                    <a:pt x="16" y="146"/>
                    <a:pt x="43" y="104"/>
                  </a:cubicBezTo>
                  <a:cubicBezTo>
                    <a:pt x="69" y="63"/>
                    <a:pt x="56" y="95"/>
                    <a:pt x="104" y="54"/>
                  </a:cubicBezTo>
                  <a:cubicBezTo>
                    <a:pt x="135" y="28"/>
                    <a:pt x="135" y="56"/>
                    <a:pt x="141" y="55"/>
                  </a:cubicBezTo>
                  <a:cubicBezTo>
                    <a:pt x="154" y="55"/>
                    <a:pt x="160" y="88"/>
                    <a:pt x="184" y="89"/>
                  </a:cubicBezTo>
                  <a:cubicBezTo>
                    <a:pt x="207" y="90"/>
                    <a:pt x="199" y="134"/>
                    <a:pt x="219" y="132"/>
                  </a:cubicBezTo>
                  <a:cubicBezTo>
                    <a:pt x="240" y="131"/>
                    <a:pt x="251" y="157"/>
                    <a:pt x="266" y="145"/>
                  </a:cubicBezTo>
                  <a:cubicBezTo>
                    <a:pt x="281" y="134"/>
                    <a:pt x="299" y="151"/>
                    <a:pt x="311" y="112"/>
                  </a:cubicBezTo>
                  <a:cubicBezTo>
                    <a:pt x="318" y="88"/>
                    <a:pt x="296" y="64"/>
                    <a:pt x="300" y="42"/>
                  </a:cubicBezTo>
                  <a:cubicBezTo>
                    <a:pt x="329" y="15"/>
                    <a:pt x="331" y="0"/>
                    <a:pt x="370" y="8"/>
                  </a:cubicBezTo>
                  <a:cubicBezTo>
                    <a:pt x="428" y="19"/>
                    <a:pt x="450" y="6"/>
                    <a:pt x="440" y="22"/>
                  </a:cubicBezTo>
                  <a:cubicBezTo>
                    <a:pt x="428" y="43"/>
                    <a:pt x="517" y="33"/>
                    <a:pt x="521" y="46"/>
                  </a:cubicBezTo>
                  <a:cubicBezTo>
                    <a:pt x="546" y="32"/>
                    <a:pt x="566" y="32"/>
                    <a:pt x="589" y="20"/>
                  </a:cubicBezTo>
                  <a:cubicBezTo>
                    <a:pt x="566" y="68"/>
                    <a:pt x="626" y="25"/>
                    <a:pt x="602" y="67"/>
                  </a:cubicBezTo>
                  <a:cubicBezTo>
                    <a:pt x="569" y="126"/>
                    <a:pt x="615" y="51"/>
                    <a:pt x="625" y="149"/>
                  </a:cubicBezTo>
                  <a:cubicBezTo>
                    <a:pt x="577" y="162"/>
                    <a:pt x="677" y="224"/>
                    <a:pt x="601" y="224"/>
                  </a:cubicBezTo>
                  <a:cubicBezTo>
                    <a:pt x="531" y="224"/>
                    <a:pt x="586" y="272"/>
                    <a:pt x="534" y="266"/>
                  </a:cubicBezTo>
                  <a:cubicBezTo>
                    <a:pt x="333" y="253"/>
                    <a:pt x="362" y="189"/>
                    <a:pt x="333" y="217"/>
                  </a:cubicBezTo>
                  <a:cubicBezTo>
                    <a:pt x="303" y="244"/>
                    <a:pt x="282" y="193"/>
                    <a:pt x="234" y="199"/>
                  </a:cubicBezTo>
                  <a:cubicBezTo>
                    <a:pt x="187" y="206"/>
                    <a:pt x="100" y="144"/>
                    <a:pt x="28" y="2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5" name="Freeform 35"/>
            <p:cNvSpPr>
              <a:spLocks/>
            </p:cNvSpPr>
            <p:nvPr userDrawn="1"/>
          </p:nvSpPr>
          <p:spPr bwMode="auto">
            <a:xfrm>
              <a:off x="-10029" y="490"/>
              <a:ext cx="1079" cy="477"/>
            </a:xfrm>
            <a:custGeom>
              <a:avLst/>
              <a:gdLst>
                <a:gd name="T0" fmla="*/ 122 w 457"/>
                <a:gd name="T1" fmla="*/ 198 h 202"/>
                <a:gd name="T2" fmla="*/ 102 w 457"/>
                <a:gd name="T3" fmla="*/ 165 h 202"/>
                <a:gd name="T4" fmla="*/ 72 w 457"/>
                <a:gd name="T5" fmla="*/ 157 h 202"/>
                <a:gd name="T6" fmla="*/ 40 w 457"/>
                <a:gd name="T7" fmla="*/ 118 h 202"/>
                <a:gd name="T8" fmla="*/ 63 w 457"/>
                <a:gd name="T9" fmla="*/ 108 h 202"/>
                <a:gd name="T10" fmla="*/ 26 w 457"/>
                <a:gd name="T11" fmla="*/ 78 h 202"/>
                <a:gd name="T12" fmla="*/ 41 w 457"/>
                <a:gd name="T13" fmla="*/ 53 h 202"/>
                <a:gd name="T14" fmla="*/ 94 w 457"/>
                <a:gd name="T15" fmla="*/ 30 h 202"/>
                <a:gd name="T16" fmla="*/ 128 w 457"/>
                <a:gd name="T17" fmla="*/ 26 h 202"/>
                <a:gd name="T18" fmla="*/ 168 w 457"/>
                <a:gd name="T19" fmla="*/ 16 h 202"/>
                <a:gd name="T20" fmla="*/ 210 w 457"/>
                <a:gd name="T21" fmla="*/ 21 h 202"/>
                <a:gd name="T22" fmla="*/ 260 w 457"/>
                <a:gd name="T23" fmla="*/ 35 h 202"/>
                <a:gd name="T24" fmla="*/ 359 w 457"/>
                <a:gd name="T25" fmla="*/ 54 h 202"/>
                <a:gd name="T26" fmla="*/ 408 w 457"/>
                <a:gd name="T27" fmla="*/ 44 h 202"/>
                <a:gd name="T28" fmla="*/ 411 w 457"/>
                <a:gd name="T29" fmla="*/ 176 h 202"/>
                <a:gd name="T30" fmla="*/ 343 w 457"/>
                <a:gd name="T31" fmla="*/ 202 h 202"/>
                <a:gd name="T32" fmla="*/ 262 w 457"/>
                <a:gd name="T33" fmla="*/ 178 h 202"/>
                <a:gd name="T34" fmla="*/ 192 w 457"/>
                <a:gd name="T35" fmla="*/ 164 h 202"/>
                <a:gd name="T36" fmla="*/ 122 w 457"/>
                <a:gd name="T3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202">
                  <a:moveTo>
                    <a:pt x="122" y="198"/>
                  </a:moveTo>
                  <a:cubicBezTo>
                    <a:pt x="130" y="154"/>
                    <a:pt x="105" y="151"/>
                    <a:pt x="102" y="165"/>
                  </a:cubicBezTo>
                  <a:cubicBezTo>
                    <a:pt x="98" y="180"/>
                    <a:pt x="74" y="177"/>
                    <a:pt x="72" y="157"/>
                  </a:cubicBezTo>
                  <a:cubicBezTo>
                    <a:pt x="71" y="139"/>
                    <a:pt x="41" y="137"/>
                    <a:pt x="40" y="118"/>
                  </a:cubicBezTo>
                  <a:cubicBezTo>
                    <a:pt x="40" y="110"/>
                    <a:pt x="63" y="108"/>
                    <a:pt x="63" y="108"/>
                  </a:cubicBezTo>
                  <a:cubicBezTo>
                    <a:pt x="63" y="108"/>
                    <a:pt x="5" y="100"/>
                    <a:pt x="26" y="78"/>
                  </a:cubicBezTo>
                  <a:cubicBezTo>
                    <a:pt x="39" y="63"/>
                    <a:pt x="0" y="60"/>
                    <a:pt x="41" y="53"/>
                  </a:cubicBezTo>
                  <a:cubicBezTo>
                    <a:pt x="81" y="47"/>
                    <a:pt x="64" y="22"/>
                    <a:pt x="94" y="30"/>
                  </a:cubicBezTo>
                  <a:cubicBezTo>
                    <a:pt x="118" y="36"/>
                    <a:pt x="103" y="11"/>
                    <a:pt x="128" y="26"/>
                  </a:cubicBezTo>
                  <a:cubicBezTo>
                    <a:pt x="153" y="40"/>
                    <a:pt x="141" y="6"/>
                    <a:pt x="168" y="16"/>
                  </a:cubicBezTo>
                  <a:cubicBezTo>
                    <a:pt x="196" y="26"/>
                    <a:pt x="182" y="0"/>
                    <a:pt x="210" y="21"/>
                  </a:cubicBezTo>
                  <a:cubicBezTo>
                    <a:pt x="236" y="42"/>
                    <a:pt x="222" y="3"/>
                    <a:pt x="260" y="35"/>
                  </a:cubicBezTo>
                  <a:cubicBezTo>
                    <a:pt x="304" y="74"/>
                    <a:pt x="315" y="36"/>
                    <a:pt x="359" y="54"/>
                  </a:cubicBezTo>
                  <a:cubicBezTo>
                    <a:pt x="381" y="63"/>
                    <a:pt x="401" y="56"/>
                    <a:pt x="408" y="44"/>
                  </a:cubicBezTo>
                  <a:cubicBezTo>
                    <a:pt x="457" y="69"/>
                    <a:pt x="392" y="28"/>
                    <a:pt x="411" y="176"/>
                  </a:cubicBezTo>
                  <a:cubicBezTo>
                    <a:pt x="388" y="188"/>
                    <a:pt x="368" y="188"/>
                    <a:pt x="343" y="202"/>
                  </a:cubicBezTo>
                  <a:cubicBezTo>
                    <a:pt x="339" y="189"/>
                    <a:pt x="250" y="199"/>
                    <a:pt x="262" y="178"/>
                  </a:cubicBezTo>
                  <a:cubicBezTo>
                    <a:pt x="272" y="162"/>
                    <a:pt x="250" y="175"/>
                    <a:pt x="192" y="164"/>
                  </a:cubicBezTo>
                  <a:cubicBezTo>
                    <a:pt x="153" y="156"/>
                    <a:pt x="151" y="171"/>
                    <a:pt x="12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6" name="Freeform 36"/>
            <p:cNvSpPr>
              <a:spLocks/>
            </p:cNvSpPr>
            <p:nvPr userDrawn="1"/>
          </p:nvSpPr>
          <p:spPr bwMode="auto">
            <a:xfrm>
              <a:off x="-10398" y="1198"/>
              <a:ext cx="1259" cy="870"/>
            </a:xfrm>
            <a:custGeom>
              <a:avLst/>
              <a:gdLst>
                <a:gd name="T0" fmla="*/ 148 w 533"/>
                <a:gd name="T1" fmla="*/ 263 h 368"/>
                <a:gd name="T2" fmla="*/ 189 w 533"/>
                <a:gd name="T3" fmla="*/ 272 h 368"/>
                <a:gd name="T4" fmla="*/ 232 w 533"/>
                <a:gd name="T5" fmla="*/ 315 h 368"/>
                <a:gd name="T6" fmla="*/ 351 w 533"/>
                <a:gd name="T7" fmla="*/ 326 h 368"/>
                <a:gd name="T8" fmla="*/ 404 w 533"/>
                <a:gd name="T9" fmla="*/ 321 h 368"/>
                <a:gd name="T10" fmla="*/ 399 w 533"/>
                <a:gd name="T11" fmla="*/ 261 h 368"/>
                <a:gd name="T12" fmla="*/ 446 w 533"/>
                <a:gd name="T13" fmla="*/ 208 h 368"/>
                <a:gd name="T14" fmla="*/ 519 w 533"/>
                <a:gd name="T15" fmla="*/ 184 h 368"/>
                <a:gd name="T16" fmla="*/ 512 w 533"/>
                <a:gd name="T17" fmla="*/ 122 h 368"/>
                <a:gd name="T18" fmla="*/ 311 w 533"/>
                <a:gd name="T19" fmla="*/ 73 h 368"/>
                <a:gd name="T20" fmla="*/ 212 w 533"/>
                <a:gd name="T21" fmla="*/ 55 h 368"/>
                <a:gd name="T22" fmla="*/ 6 w 533"/>
                <a:gd name="T23" fmla="*/ 122 h 368"/>
                <a:gd name="T24" fmla="*/ 18 w 533"/>
                <a:gd name="T25" fmla="*/ 203 h 368"/>
                <a:gd name="T26" fmla="*/ 50 w 533"/>
                <a:gd name="T27" fmla="*/ 216 h 368"/>
                <a:gd name="T28" fmla="*/ 143 w 533"/>
                <a:gd name="T29" fmla="*/ 212 h 368"/>
                <a:gd name="T30" fmla="*/ 148 w 533"/>
                <a:gd name="T31"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368">
                  <a:moveTo>
                    <a:pt x="148" y="263"/>
                  </a:moveTo>
                  <a:cubicBezTo>
                    <a:pt x="173" y="246"/>
                    <a:pt x="165" y="280"/>
                    <a:pt x="189" y="272"/>
                  </a:cubicBezTo>
                  <a:cubicBezTo>
                    <a:pt x="212" y="264"/>
                    <a:pt x="218" y="293"/>
                    <a:pt x="232" y="315"/>
                  </a:cubicBezTo>
                  <a:cubicBezTo>
                    <a:pt x="311" y="302"/>
                    <a:pt x="290" y="368"/>
                    <a:pt x="351" y="326"/>
                  </a:cubicBezTo>
                  <a:cubicBezTo>
                    <a:pt x="385" y="302"/>
                    <a:pt x="392" y="334"/>
                    <a:pt x="404" y="321"/>
                  </a:cubicBezTo>
                  <a:cubicBezTo>
                    <a:pt x="415" y="308"/>
                    <a:pt x="383" y="306"/>
                    <a:pt x="399" y="261"/>
                  </a:cubicBezTo>
                  <a:cubicBezTo>
                    <a:pt x="417" y="208"/>
                    <a:pt x="426" y="236"/>
                    <a:pt x="446" y="208"/>
                  </a:cubicBezTo>
                  <a:cubicBezTo>
                    <a:pt x="466" y="179"/>
                    <a:pt x="504" y="226"/>
                    <a:pt x="519" y="184"/>
                  </a:cubicBezTo>
                  <a:cubicBezTo>
                    <a:pt x="533" y="142"/>
                    <a:pt x="481" y="175"/>
                    <a:pt x="512" y="122"/>
                  </a:cubicBezTo>
                  <a:cubicBezTo>
                    <a:pt x="311" y="109"/>
                    <a:pt x="340" y="45"/>
                    <a:pt x="311" y="73"/>
                  </a:cubicBezTo>
                  <a:cubicBezTo>
                    <a:pt x="281" y="100"/>
                    <a:pt x="260" y="49"/>
                    <a:pt x="212" y="55"/>
                  </a:cubicBezTo>
                  <a:cubicBezTo>
                    <a:pt x="165" y="62"/>
                    <a:pt x="78" y="0"/>
                    <a:pt x="6" y="122"/>
                  </a:cubicBezTo>
                  <a:cubicBezTo>
                    <a:pt x="0" y="190"/>
                    <a:pt x="22" y="179"/>
                    <a:pt x="18" y="203"/>
                  </a:cubicBezTo>
                  <a:cubicBezTo>
                    <a:pt x="19" y="197"/>
                    <a:pt x="40" y="214"/>
                    <a:pt x="50" y="216"/>
                  </a:cubicBezTo>
                  <a:cubicBezTo>
                    <a:pt x="72" y="221"/>
                    <a:pt x="117" y="191"/>
                    <a:pt x="143" y="212"/>
                  </a:cubicBezTo>
                  <a:cubicBezTo>
                    <a:pt x="164" y="229"/>
                    <a:pt x="145" y="232"/>
                    <a:pt x="148"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7" name="Freeform 37"/>
            <p:cNvSpPr>
              <a:spLocks/>
            </p:cNvSpPr>
            <p:nvPr userDrawn="1"/>
          </p:nvSpPr>
          <p:spPr bwMode="auto">
            <a:xfrm>
              <a:off x="-13811" y="3072"/>
              <a:ext cx="160" cy="111"/>
            </a:xfrm>
            <a:custGeom>
              <a:avLst/>
              <a:gdLst>
                <a:gd name="T0" fmla="*/ 47 w 68"/>
                <a:gd name="T1" fmla="*/ 47 h 47"/>
                <a:gd name="T2" fmla="*/ 0 w 68"/>
                <a:gd name="T3" fmla="*/ 44 h 47"/>
                <a:gd name="T4" fmla="*/ 47 w 68"/>
                <a:gd name="T5" fmla="*/ 0 h 47"/>
                <a:gd name="T6" fmla="*/ 47 w 68"/>
                <a:gd name="T7" fmla="*/ 47 h 47"/>
              </a:gdLst>
              <a:ahLst/>
              <a:cxnLst>
                <a:cxn ang="0">
                  <a:pos x="T0" y="T1"/>
                </a:cxn>
                <a:cxn ang="0">
                  <a:pos x="T2" y="T3"/>
                </a:cxn>
                <a:cxn ang="0">
                  <a:pos x="T4" y="T5"/>
                </a:cxn>
                <a:cxn ang="0">
                  <a:pos x="T6" y="T7"/>
                </a:cxn>
              </a:cxnLst>
              <a:rect l="0" t="0" r="r" b="b"/>
              <a:pathLst>
                <a:path w="68" h="47">
                  <a:moveTo>
                    <a:pt x="47" y="47"/>
                  </a:moveTo>
                  <a:cubicBezTo>
                    <a:pt x="33" y="42"/>
                    <a:pt x="18" y="44"/>
                    <a:pt x="0" y="44"/>
                  </a:cubicBezTo>
                  <a:cubicBezTo>
                    <a:pt x="13" y="32"/>
                    <a:pt x="15" y="13"/>
                    <a:pt x="47" y="0"/>
                  </a:cubicBezTo>
                  <a:cubicBezTo>
                    <a:pt x="54" y="16"/>
                    <a:pt x="68" y="8"/>
                    <a:pt x="47" y="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8" name="Freeform 38"/>
            <p:cNvSpPr>
              <a:spLocks/>
            </p:cNvSpPr>
            <p:nvPr userDrawn="1"/>
          </p:nvSpPr>
          <p:spPr bwMode="auto">
            <a:xfrm>
              <a:off x="-9687" y="4737"/>
              <a:ext cx="1576" cy="865"/>
            </a:xfrm>
            <a:custGeom>
              <a:avLst/>
              <a:gdLst>
                <a:gd name="T0" fmla="*/ 616 w 667"/>
                <a:gd name="T1" fmla="*/ 299 h 366"/>
                <a:gd name="T2" fmla="*/ 610 w 667"/>
                <a:gd name="T3" fmla="*/ 283 h 366"/>
                <a:gd name="T4" fmla="*/ 606 w 667"/>
                <a:gd name="T5" fmla="*/ 264 h 366"/>
                <a:gd name="T6" fmla="*/ 582 w 667"/>
                <a:gd name="T7" fmla="*/ 230 h 366"/>
                <a:gd name="T8" fmla="*/ 570 w 667"/>
                <a:gd name="T9" fmla="*/ 215 h 366"/>
                <a:gd name="T10" fmla="*/ 588 w 667"/>
                <a:gd name="T11" fmla="*/ 184 h 366"/>
                <a:gd name="T12" fmla="*/ 603 w 667"/>
                <a:gd name="T13" fmla="*/ 165 h 366"/>
                <a:gd name="T14" fmla="*/ 629 w 667"/>
                <a:gd name="T15" fmla="*/ 103 h 366"/>
                <a:gd name="T16" fmla="*/ 645 w 667"/>
                <a:gd name="T17" fmla="*/ 95 h 366"/>
                <a:gd name="T18" fmla="*/ 665 w 667"/>
                <a:gd name="T19" fmla="*/ 67 h 366"/>
                <a:gd name="T20" fmla="*/ 593 w 667"/>
                <a:gd name="T21" fmla="*/ 46 h 366"/>
                <a:gd name="T22" fmla="*/ 490 w 667"/>
                <a:gd name="T23" fmla="*/ 22 h 366"/>
                <a:gd name="T24" fmla="*/ 441 w 667"/>
                <a:gd name="T25" fmla="*/ 13 h 366"/>
                <a:gd name="T26" fmla="*/ 337 w 667"/>
                <a:gd name="T27" fmla="*/ 67 h 366"/>
                <a:gd name="T28" fmla="*/ 283 w 667"/>
                <a:gd name="T29" fmla="*/ 78 h 366"/>
                <a:gd name="T30" fmla="*/ 200 w 667"/>
                <a:gd name="T31" fmla="*/ 69 h 366"/>
                <a:gd name="T32" fmla="*/ 133 w 667"/>
                <a:gd name="T33" fmla="*/ 67 h 366"/>
                <a:gd name="T34" fmla="*/ 78 w 667"/>
                <a:gd name="T35" fmla="*/ 56 h 366"/>
                <a:gd name="T36" fmla="*/ 50 w 667"/>
                <a:gd name="T37" fmla="*/ 36 h 366"/>
                <a:gd name="T38" fmla="*/ 32 w 667"/>
                <a:gd name="T39" fmla="*/ 22 h 366"/>
                <a:gd name="T40" fmla="*/ 13 w 667"/>
                <a:gd name="T41" fmla="*/ 69 h 366"/>
                <a:gd name="T42" fmla="*/ 39 w 667"/>
                <a:gd name="T43" fmla="*/ 135 h 366"/>
                <a:gd name="T44" fmla="*/ 36 w 667"/>
                <a:gd name="T45" fmla="*/ 175 h 366"/>
                <a:gd name="T46" fmla="*/ 39 w 667"/>
                <a:gd name="T47" fmla="*/ 220 h 366"/>
                <a:gd name="T48" fmla="*/ 62 w 667"/>
                <a:gd name="T49" fmla="*/ 256 h 366"/>
                <a:gd name="T50" fmla="*/ 114 w 667"/>
                <a:gd name="T51" fmla="*/ 359 h 366"/>
                <a:gd name="T52" fmla="*/ 187 w 667"/>
                <a:gd name="T53" fmla="*/ 350 h 366"/>
                <a:gd name="T54" fmla="*/ 239 w 667"/>
                <a:gd name="T55" fmla="*/ 337 h 366"/>
                <a:gd name="T56" fmla="*/ 275 w 667"/>
                <a:gd name="T57" fmla="*/ 345 h 366"/>
                <a:gd name="T58" fmla="*/ 314 w 667"/>
                <a:gd name="T59" fmla="*/ 355 h 366"/>
                <a:gd name="T60" fmla="*/ 355 w 667"/>
                <a:gd name="T61" fmla="*/ 350 h 366"/>
                <a:gd name="T62" fmla="*/ 412 w 667"/>
                <a:gd name="T63" fmla="*/ 342 h 366"/>
                <a:gd name="T64" fmla="*/ 428 w 667"/>
                <a:gd name="T65" fmla="*/ 324 h 366"/>
                <a:gd name="T66" fmla="*/ 466 w 667"/>
                <a:gd name="T67" fmla="*/ 301 h 366"/>
                <a:gd name="T68" fmla="*/ 521 w 667"/>
                <a:gd name="T69" fmla="*/ 283 h 366"/>
                <a:gd name="T70" fmla="*/ 616 w 667"/>
                <a:gd name="T71" fmla="*/ 2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366">
                  <a:moveTo>
                    <a:pt x="616" y="299"/>
                  </a:moveTo>
                  <a:cubicBezTo>
                    <a:pt x="603" y="281"/>
                    <a:pt x="623" y="287"/>
                    <a:pt x="610" y="283"/>
                  </a:cubicBezTo>
                  <a:cubicBezTo>
                    <a:pt x="596" y="280"/>
                    <a:pt x="618" y="285"/>
                    <a:pt x="606" y="264"/>
                  </a:cubicBezTo>
                  <a:cubicBezTo>
                    <a:pt x="595" y="243"/>
                    <a:pt x="570" y="233"/>
                    <a:pt x="582" y="230"/>
                  </a:cubicBezTo>
                  <a:cubicBezTo>
                    <a:pt x="593" y="227"/>
                    <a:pt x="566" y="223"/>
                    <a:pt x="570" y="215"/>
                  </a:cubicBezTo>
                  <a:cubicBezTo>
                    <a:pt x="575" y="207"/>
                    <a:pt x="569" y="189"/>
                    <a:pt x="588" y="184"/>
                  </a:cubicBezTo>
                  <a:cubicBezTo>
                    <a:pt x="608" y="179"/>
                    <a:pt x="596" y="196"/>
                    <a:pt x="603" y="165"/>
                  </a:cubicBezTo>
                  <a:cubicBezTo>
                    <a:pt x="610" y="134"/>
                    <a:pt x="623" y="124"/>
                    <a:pt x="629" y="103"/>
                  </a:cubicBezTo>
                  <a:cubicBezTo>
                    <a:pt x="636" y="82"/>
                    <a:pt x="642" y="90"/>
                    <a:pt x="645" y="95"/>
                  </a:cubicBezTo>
                  <a:cubicBezTo>
                    <a:pt x="649" y="100"/>
                    <a:pt x="667" y="87"/>
                    <a:pt x="665" y="67"/>
                  </a:cubicBezTo>
                  <a:cubicBezTo>
                    <a:pt x="596" y="59"/>
                    <a:pt x="633" y="46"/>
                    <a:pt x="593" y="46"/>
                  </a:cubicBezTo>
                  <a:cubicBezTo>
                    <a:pt x="552" y="46"/>
                    <a:pt x="501" y="43"/>
                    <a:pt x="490" y="22"/>
                  </a:cubicBezTo>
                  <a:cubicBezTo>
                    <a:pt x="479" y="0"/>
                    <a:pt x="470" y="9"/>
                    <a:pt x="441" y="13"/>
                  </a:cubicBezTo>
                  <a:cubicBezTo>
                    <a:pt x="412" y="18"/>
                    <a:pt x="360" y="35"/>
                    <a:pt x="337" y="67"/>
                  </a:cubicBezTo>
                  <a:cubicBezTo>
                    <a:pt x="314" y="100"/>
                    <a:pt x="319" y="83"/>
                    <a:pt x="283" y="78"/>
                  </a:cubicBezTo>
                  <a:cubicBezTo>
                    <a:pt x="247" y="74"/>
                    <a:pt x="213" y="61"/>
                    <a:pt x="200" y="69"/>
                  </a:cubicBezTo>
                  <a:cubicBezTo>
                    <a:pt x="187" y="77"/>
                    <a:pt x="164" y="82"/>
                    <a:pt x="133" y="67"/>
                  </a:cubicBezTo>
                  <a:cubicBezTo>
                    <a:pt x="102" y="53"/>
                    <a:pt x="96" y="54"/>
                    <a:pt x="78" y="56"/>
                  </a:cubicBezTo>
                  <a:cubicBezTo>
                    <a:pt x="60" y="57"/>
                    <a:pt x="49" y="53"/>
                    <a:pt x="50" y="36"/>
                  </a:cubicBezTo>
                  <a:cubicBezTo>
                    <a:pt x="51" y="31"/>
                    <a:pt x="43" y="26"/>
                    <a:pt x="32" y="22"/>
                  </a:cubicBezTo>
                  <a:cubicBezTo>
                    <a:pt x="21" y="38"/>
                    <a:pt x="0" y="36"/>
                    <a:pt x="13" y="69"/>
                  </a:cubicBezTo>
                  <a:cubicBezTo>
                    <a:pt x="26" y="101"/>
                    <a:pt x="26" y="116"/>
                    <a:pt x="39" y="135"/>
                  </a:cubicBezTo>
                  <a:cubicBezTo>
                    <a:pt x="52" y="155"/>
                    <a:pt x="45" y="158"/>
                    <a:pt x="36" y="175"/>
                  </a:cubicBezTo>
                  <a:cubicBezTo>
                    <a:pt x="26" y="191"/>
                    <a:pt x="52" y="199"/>
                    <a:pt x="39" y="220"/>
                  </a:cubicBezTo>
                  <a:cubicBezTo>
                    <a:pt x="26" y="241"/>
                    <a:pt x="36" y="238"/>
                    <a:pt x="62" y="256"/>
                  </a:cubicBezTo>
                  <a:cubicBezTo>
                    <a:pt x="88" y="274"/>
                    <a:pt x="122" y="320"/>
                    <a:pt x="114" y="359"/>
                  </a:cubicBezTo>
                  <a:cubicBezTo>
                    <a:pt x="156" y="349"/>
                    <a:pt x="174" y="366"/>
                    <a:pt x="187" y="350"/>
                  </a:cubicBezTo>
                  <a:cubicBezTo>
                    <a:pt x="200" y="334"/>
                    <a:pt x="216" y="321"/>
                    <a:pt x="239" y="337"/>
                  </a:cubicBezTo>
                  <a:cubicBezTo>
                    <a:pt x="262" y="353"/>
                    <a:pt x="257" y="334"/>
                    <a:pt x="275" y="345"/>
                  </a:cubicBezTo>
                  <a:cubicBezTo>
                    <a:pt x="293" y="357"/>
                    <a:pt x="299" y="345"/>
                    <a:pt x="314" y="355"/>
                  </a:cubicBezTo>
                  <a:cubicBezTo>
                    <a:pt x="329" y="365"/>
                    <a:pt x="363" y="362"/>
                    <a:pt x="355" y="350"/>
                  </a:cubicBezTo>
                  <a:cubicBezTo>
                    <a:pt x="347" y="339"/>
                    <a:pt x="422" y="365"/>
                    <a:pt x="412" y="342"/>
                  </a:cubicBezTo>
                  <a:cubicBezTo>
                    <a:pt x="402" y="319"/>
                    <a:pt x="410" y="311"/>
                    <a:pt x="428" y="324"/>
                  </a:cubicBezTo>
                  <a:cubicBezTo>
                    <a:pt x="443" y="306"/>
                    <a:pt x="448" y="305"/>
                    <a:pt x="466" y="301"/>
                  </a:cubicBezTo>
                  <a:cubicBezTo>
                    <a:pt x="484" y="298"/>
                    <a:pt x="495" y="272"/>
                    <a:pt x="521" y="283"/>
                  </a:cubicBezTo>
                  <a:cubicBezTo>
                    <a:pt x="547" y="295"/>
                    <a:pt x="581" y="300"/>
                    <a:pt x="616"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9" name="Freeform 39"/>
            <p:cNvSpPr>
              <a:spLocks/>
            </p:cNvSpPr>
            <p:nvPr userDrawn="1"/>
          </p:nvSpPr>
          <p:spPr bwMode="auto">
            <a:xfrm>
              <a:off x="-10207" y="3431"/>
              <a:ext cx="2263" cy="1542"/>
            </a:xfrm>
            <a:custGeom>
              <a:avLst/>
              <a:gdLst>
                <a:gd name="T0" fmla="*/ 2 w 958"/>
                <a:gd name="T1" fmla="*/ 319 h 653"/>
                <a:gd name="T2" fmla="*/ 44 w 958"/>
                <a:gd name="T3" fmla="*/ 285 h 653"/>
                <a:gd name="T4" fmla="*/ 83 w 958"/>
                <a:gd name="T5" fmla="*/ 222 h 653"/>
                <a:gd name="T6" fmla="*/ 114 w 958"/>
                <a:gd name="T7" fmla="*/ 160 h 653"/>
                <a:gd name="T8" fmla="*/ 122 w 958"/>
                <a:gd name="T9" fmla="*/ 106 h 653"/>
                <a:gd name="T10" fmla="*/ 160 w 958"/>
                <a:gd name="T11" fmla="*/ 73 h 653"/>
                <a:gd name="T12" fmla="*/ 243 w 958"/>
                <a:gd name="T13" fmla="*/ 64 h 653"/>
                <a:gd name="T14" fmla="*/ 290 w 958"/>
                <a:gd name="T15" fmla="*/ 63 h 653"/>
                <a:gd name="T16" fmla="*/ 339 w 958"/>
                <a:gd name="T17" fmla="*/ 56 h 653"/>
                <a:gd name="T18" fmla="*/ 413 w 958"/>
                <a:gd name="T19" fmla="*/ 52 h 653"/>
                <a:gd name="T20" fmla="*/ 514 w 958"/>
                <a:gd name="T21" fmla="*/ 37 h 653"/>
                <a:gd name="T22" fmla="*/ 609 w 958"/>
                <a:gd name="T23" fmla="*/ 37 h 653"/>
                <a:gd name="T24" fmla="*/ 629 w 958"/>
                <a:gd name="T25" fmla="*/ 35 h 653"/>
                <a:gd name="T26" fmla="*/ 663 w 958"/>
                <a:gd name="T27" fmla="*/ 93 h 653"/>
                <a:gd name="T28" fmla="*/ 687 w 958"/>
                <a:gd name="T29" fmla="*/ 139 h 653"/>
                <a:gd name="T30" fmla="*/ 720 w 958"/>
                <a:gd name="T31" fmla="*/ 170 h 653"/>
                <a:gd name="T32" fmla="*/ 741 w 958"/>
                <a:gd name="T33" fmla="*/ 214 h 653"/>
                <a:gd name="T34" fmla="*/ 743 w 958"/>
                <a:gd name="T35" fmla="*/ 259 h 653"/>
                <a:gd name="T36" fmla="*/ 752 w 958"/>
                <a:gd name="T37" fmla="*/ 300 h 653"/>
                <a:gd name="T38" fmla="*/ 774 w 958"/>
                <a:gd name="T39" fmla="*/ 324 h 653"/>
                <a:gd name="T40" fmla="*/ 785 w 958"/>
                <a:gd name="T41" fmla="*/ 350 h 653"/>
                <a:gd name="T42" fmla="*/ 789 w 958"/>
                <a:gd name="T43" fmla="*/ 392 h 653"/>
                <a:gd name="T44" fmla="*/ 864 w 958"/>
                <a:gd name="T45" fmla="*/ 398 h 653"/>
                <a:gd name="T46" fmla="*/ 954 w 958"/>
                <a:gd name="T47" fmla="*/ 392 h 653"/>
                <a:gd name="T48" fmla="*/ 944 w 958"/>
                <a:gd name="T49" fmla="*/ 407 h 653"/>
                <a:gd name="T50" fmla="*/ 947 w 958"/>
                <a:gd name="T51" fmla="*/ 441 h 653"/>
                <a:gd name="T52" fmla="*/ 926 w 958"/>
                <a:gd name="T53" fmla="*/ 453 h 653"/>
                <a:gd name="T54" fmla="*/ 909 w 958"/>
                <a:gd name="T55" fmla="*/ 469 h 653"/>
                <a:gd name="T56" fmla="*/ 898 w 958"/>
                <a:gd name="T57" fmla="*/ 446 h 653"/>
                <a:gd name="T58" fmla="*/ 896 w 958"/>
                <a:gd name="T59" fmla="*/ 471 h 653"/>
                <a:gd name="T60" fmla="*/ 888 w 958"/>
                <a:gd name="T61" fmla="*/ 497 h 653"/>
                <a:gd name="T62" fmla="*/ 878 w 958"/>
                <a:gd name="T63" fmla="*/ 539 h 653"/>
                <a:gd name="T64" fmla="*/ 877 w 958"/>
                <a:gd name="T65" fmla="*/ 583 h 653"/>
                <a:gd name="T66" fmla="*/ 885 w 958"/>
                <a:gd name="T67" fmla="*/ 620 h 653"/>
                <a:gd name="T68" fmla="*/ 813 w 958"/>
                <a:gd name="T69" fmla="*/ 599 h 653"/>
                <a:gd name="T70" fmla="*/ 710 w 958"/>
                <a:gd name="T71" fmla="*/ 575 h 653"/>
                <a:gd name="T72" fmla="*/ 661 w 958"/>
                <a:gd name="T73" fmla="*/ 566 h 653"/>
                <a:gd name="T74" fmla="*/ 557 w 958"/>
                <a:gd name="T75" fmla="*/ 620 h 653"/>
                <a:gd name="T76" fmla="*/ 503 w 958"/>
                <a:gd name="T77" fmla="*/ 631 h 653"/>
                <a:gd name="T78" fmla="*/ 420 w 958"/>
                <a:gd name="T79" fmla="*/ 622 h 653"/>
                <a:gd name="T80" fmla="*/ 353 w 958"/>
                <a:gd name="T81" fmla="*/ 620 h 653"/>
                <a:gd name="T82" fmla="*/ 298 w 958"/>
                <a:gd name="T83" fmla="*/ 609 h 653"/>
                <a:gd name="T84" fmla="*/ 270 w 958"/>
                <a:gd name="T85" fmla="*/ 589 h 653"/>
                <a:gd name="T86" fmla="*/ 252 w 958"/>
                <a:gd name="T87" fmla="*/ 575 h 653"/>
                <a:gd name="T88" fmla="*/ 210 w 958"/>
                <a:gd name="T89" fmla="*/ 553 h 653"/>
                <a:gd name="T90" fmla="*/ 228 w 958"/>
                <a:gd name="T91" fmla="*/ 523 h 653"/>
                <a:gd name="T92" fmla="*/ 185 w 958"/>
                <a:gd name="T93" fmla="*/ 539 h 653"/>
                <a:gd name="T94" fmla="*/ 140 w 958"/>
                <a:gd name="T95" fmla="*/ 498 h 653"/>
                <a:gd name="T96" fmla="*/ 93 w 958"/>
                <a:gd name="T97" fmla="*/ 477 h 653"/>
                <a:gd name="T98" fmla="*/ 104 w 958"/>
                <a:gd name="T99" fmla="*/ 448 h 653"/>
                <a:gd name="T100" fmla="*/ 70 w 958"/>
                <a:gd name="T101" fmla="*/ 412 h 653"/>
                <a:gd name="T102" fmla="*/ 33 w 958"/>
                <a:gd name="T103" fmla="*/ 373 h 653"/>
                <a:gd name="T104" fmla="*/ 2 w 958"/>
                <a:gd name="T105" fmla="*/ 31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653">
                  <a:moveTo>
                    <a:pt x="2" y="319"/>
                  </a:moveTo>
                  <a:cubicBezTo>
                    <a:pt x="2" y="319"/>
                    <a:pt x="24" y="310"/>
                    <a:pt x="44" y="285"/>
                  </a:cubicBezTo>
                  <a:cubicBezTo>
                    <a:pt x="63" y="261"/>
                    <a:pt x="62" y="248"/>
                    <a:pt x="83" y="222"/>
                  </a:cubicBezTo>
                  <a:cubicBezTo>
                    <a:pt x="104" y="196"/>
                    <a:pt x="116" y="189"/>
                    <a:pt x="114" y="160"/>
                  </a:cubicBezTo>
                  <a:cubicBezTo>
                    <a:pt x="112" y="131"/>
                    <a:pt x="104" y="124"/>
                    <a:pt x="122" y="106"/>
                  </a:cubicBezTo>
                  <a:cubicBezTo>
                    <a:pt x="140" y="88"/>
                    <a:pt x="160" y="73"/>
                    <a:pt x="160" y="73"/>
                  </a:cubicBezTo>
                  <a:cubicBezTo>
                    <a:pt x="206" y="22"/>
                    <a:pt x="227" y="80"/>
                    <a:pt x="243" y="64"/>
                  </a:cubicBezTo>
                  <a:cubicBezTo>
                    <a:pt x="259" y="47"/>
                    <a:pt x="251" y="75"/>
                    <a:pt x="290" y="63"/>
                  </a:cubicBezTo>
                  <a:cubicBezTo>
                    <a:pt x="329" y="51"/>
                    <a:pt x="319" y="80"/>
                    <a:pt x="339" y="56"/>
                  </a:cubicBezTo>
                  <a:cubicBezTo>
                    <a:pt x="359" y="31"/>
                    <a:pt x="406" y="65"/>
                    <a:pt x="413" y="52"/>
                  </a:cubicBezTo>
                  <a:cubicBezTo>
                    <a:pt x="432" y="20"/>
                    <a:pt x="500" y="52"/>
                    <a:pt x="514" y="37"/>
                  </a:cubicBezTo>
                  <a:cubicBezTo>
                    <a:pt x="547" y="0"/>
                    <a:pt x="597" y="45"/>
                    <a:pt x="609" y="37"/>
                  </a:cubicBezTo>
                  <a:cubicBezTo>
                    <a:pt x="613" y="34"/>
                    <a:pt x="620" y="35"/>
                    <a:pt x="629" y="35"/>
                  </a:cubicBezTo>
                  <a:cubicBezTo>
                    <a:pt x="647" y="48"/>
                    <a:pt x="654" y="93"/>
                    <a:pt x="663" y="93"/>
                  </a:cubicBezTo>
                  <a:cubicBezTo>
                    <a:pt x="671" y="93"/>
                    <a:pt x="684" y="119"/>
                    <a:pt x="687" y="139"/>
                  </a:cubicBezTo>
                  <a:cubicBezTo>
                    <a:pt x="691" y="158"/>
                    <a:pt x="728" y="158"/>
                    <a:pt x="720" y="170"/>
                  </a:cubicBezTo>
                  <a:cubicBezTo>
                    <a:pt x="712" y="181"/>
                    <a:pt x="754" y="196"/>
                    <a:pt x="741" y="214"/>
                  </a:cubicBezTo>
                  <a:cubicBezTo>
                    <a:pt x="728" y="232"/>
                    <a:pt x="751" y="246"/>
                    <a:pt x="743" y="259"/>
                  </a:cubicBezTo>
                  <a:cubicBezTo>
                    <a:pt x="734" y="272"/>
                    <a:pt x="756" y="284"/>
                    <a:pt x="752" y="300"/>
                  </a:cubicBezTo>
                  <a:cubicBezTo>
                    <a:pt x="749" y="316"/>
                    <a:pt x="779" y="314"/>
                    <a:pt x="774" y="324"/>
                  </a:cubicBezTo>
                  <a:cubicBezTo>
                    <a:pt x="769" y="334"/>
                    <a:pt x="792" y="344"/>
                    <a:pt x="785" y="350"/>
                  </a:cubicBezTo>
                  <a:cubicBezTo>
                    <a:pt x="779" y="357"/>
                    <a:pt x="797" y="382"/>
                    <a:pt x="789" y="392"/>
                  </a:cubicBezTo>
                  <a:cubicBezTo>
                    <a:pt x="842" y="443"/>
                    <a:pt x="872" y="417"/>
                    <a:pt x="864" y="398"/>
                  </a:cubicBezTo>
                  <a:cubicBezTo>
                    <a:pt x="911" y="401"/>
                    <a:pt x="889" y="361"/>
                    <a:pt x="954" y="392"/>
                  </a:cubicBezTo>
                  <a:cubicBezTo>
                    <a:pt x="958" y="408"/>
                    <a:pt x="944" y="407"/>
                    <a:pt x="944" y="407"/>
                  </a:cubicBezTo>
                  <a:cubicBezTo>
                    <a:pt x="944" y="407"/>
                    <a:pt x="942" y="428"/>
                    <a:pt x="947" y="441"/>
                  </a:cubicBezTo>
                  <a:cubicBezTo>
                    <a:pt x="952" y="454"/>
                    <a:pt x="934" y="448"/>
                    <a:pt x="926" y="453"/>
                  </a:cubicBezTo>
                  <a:cubicBezTo>
                    <a:pt x="917" y="458"/>
                    <a:pt x="906" y="479"/>
                    <a:pt x="909" y="469"/>
                  </a:cubicBezTo>
                  <a:cubicBezTo>
                    <a:pt x="913" y="459"/>
                    <a:pt x="917" y="433"/>
                    <a:pt x="898" y="446"/>
                  </a:cubicBezTo>
                  <a:cubicBezTo>
                    <a:pt x="878" y="459"/>
                    <a:pt x="906" y="454"/>
                    <a:pt x="896" y="471"/>
                  </a:cubicBezTo>
                  <a:cubicBezTo>
                    <a:pt x="886" y="487"/>
                    <a:pt x="903" y="480"/>
                    <a:pt x="888" y="497"/>
                  </a:cubicBezTo>
                  <a:cubicBezTo>
                    <a:pt x="873" y="513"/>
                    <a:pt x="880" y="519"/>
                    <a:pt x="878" y="539"/>
                  </a:cubicBezTo>
                  <a:cubicBezTo>
                    <a:pt x="877" y="558"/>
                    <a:pt x="880" y="568"/>
                    <a:pt x="877" y="583"/>
                  </a:cubicBezTo>
                  <a:cubicBezTo>
                    <a:pt x="870" y="614"/>
                    <a:pt x="883" y="601"/>
                    <a:pt x="885" y="620"/>
                  </a:cubicBezTo>
                  <a:cubicBezTo>
                    <a:pt x="816" y="612"/>
                    <a:pt x="853" y="599"/>
                    <a:pt x="813" y="599"/>
                  </a:cubicBezTo>
                  <a:cubicBezTo>
                    <a:pt x="772" y="599"/>
                    <a:pt x="721" y="596"/>
                    <a:pt x="710" y="575"/>
                  </a:cubicBezTo>
                  <a:cubicBezTo>
                    <a:pt x="699" y="553"/>
                    <a:pt x="690" y="562"/>
                    <a:pt x="661" y="566"/>
                  </a:cubicBezTo>
                  <a:cubicBezTo>
                    <a:pt x="632" y="571"/>
                    <a:pt x="580" y="588"/>
                    <a:pt x="557" y="620"/>
                  </a:cubicBezTo>
                  <a:cubicBezTo>
                    <a:pt x="534" y="653"/>
                    <a:pt x="539" y="636"/>
                    <a:pt x="503" y="631"/>
                  </a:cubicBezTo>
                  <a:cubicBezTo>
                    <a:pt x="467" y="627"/>
                    <a:pt x="433" y="614"/>
                    <a:pt x="420" y="622"/>
                  </a:cubicBezTo>
                  <a:cubicBezTo>
                    <a:pt x="407" y="630"/>
                    <a:pt x="384" y="635"/>
                    <a:pt x="353" y="620"/>
                  </a:cubicBezTo>
                  <a:cubicBezTo>
                    <a:pt x="322" y="606"/>
                    <a:pt x="316" y="607"/>
                    <a:pt x="298" y="609"/>
                  </a:cubicBezTo>
                  <a:cubicBezTo>
                    <a:pt x="280" y="610"/>
                    <a:pt x="269" y="606"/>
                    <a:pt x="270" y="589"/>
                  </a:cubicBezTo>
                  <a:cubicBezTo>
                    <a:pt x="271" y="584"/>
                    <a:pt x="263" y="579"/>
                    <a:pt x="252" y="575"/>
                  </a:cubicBezTo>
                  <a:cubicBezTo>
                    <a:pt x="233" y="567"/>
                    <a:pt x="205" y="561"/>
                    <a:pt x="210" y="553"/>
                  </a:cubicBezTo>
                  <a:cubicBezTo>
                    <a:pt x="218" y="542"/>
                    <a:pt x="239" y="530"/>
                    <a:pt x="228" y="523"/>
                  </a:cubicBezTo>
                  <a:cubicBezTo>
                    <a:pt x="205" y="506"/>
                    <a:pt x="199" y="552"/>
                    <a:pt x="185" y="539"/>
                  </a:cubicBezTo>
                  <a:cubicBezTo>
                    <a:pt x="173" y="526"/>
                    <a:pt x="145" y="485"/>
                    <a:pt x="140" y="498"/>
                  </a:cubicBezTo>
                  <a:cubicBezTo>
                    <a:pt x="135" y="511"/>
                    <a:pt x="107" y="487"/>
                    <a:pt x="93" y="477"/>
                  </a:cubicBezTo>
                  <a:cubicBezTo>
                    <a:pt x="104" y="461"/>
                    <a:pt x="122" y="466"/>
                    <a:pt x="104" y="448"/>
                  </a:cubicBezTo>
                  <a:cubicBezTo>
                    <a:pt x="86" y="430"/>
                    <a:pt x="72" y="430"/>
                    <a:pt x="70" y="412"/>
                  </a:cubicBezTo>
                  <a:cubicBezTo>
                    <a:pt x="68" y="394"/>
                    <a:pt x="36" y="394"/>
                    <a:pt x="33" y="373"/>
                  </a:cubicBezTo>
                  <a:cubicBezTo>
                    <a:pt x="29" y="352"/>
                    <a:pt x="0" y="345"/>
                    <a:pt x="2" y="3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4" name="Freeform 40"/>
            <p:cNvSpPr>
              <a:spLocks/>
            </p:cNvSpPr>
            <p:nvPr userDrawn="1"/>
          </p:nvSpPr>
          <p:spPr bwMode="auto">
            <a:xfrm>
              <a:off x="-17385" y="1541"/>
              <a:ext cx="1025" cy="1051"/>
            </a:xfrm>
            <a:custGeom>
              <a:avLst/>
              <a:gdLst>
                <a:gd name="T0" fmla="*/ 357 w 434"/>
                <a:gd name="T1" fmla="*/ 26 h 445"/>
                <a:gd name="T2" fmla="*/ 322 w 434"/>
                <a:gd name="T3" fmla="*/ 11 h 445"/>
                <a:gd name="T4" fmla="*/ 306 w 434"/>
                <a:gd name="T5" fmla="*/ 12 h 445"/>
                <a:gd name="T6" fmla="*/ 254 w 434"/>
                <a:gd name="T7" fmla="*/ 22 h 445"/>
                <a:gd name="T8" fmla="*/ 227 w 434"/>
                <a:gd name="T9" fmla="*/ 60 h 445"/>
                <a:gd name="T10" fmla="*/ 209 w 434"/>
                <a:gd name="T11" fmla="*/ 82 h 445"/>
                <a:gd name="T12" fmla="*/ 241 w 434"/>
                <a:gd name="T13" fmla="*/ 97 h 445"/>
                <a:gd name="T14" fmla="*/ 212 w 434"/>
                <a:gd name="T15" fmla="*/ 133 h 445"/>
                <a:gd name="T16" fmla="*/ 157 w 434"/>
                <a:gd name="T17" fmla="*/ 121 h 445"/>
                <a:gd name="T18" fmla="*/ 92 w 434"/>
                <a:gd name="T19" fmla="*/ 114 h 445"/>
                <a:gd name="T20" fmla="*/ 101 w 434"/>
                <a:gd name="T21" fmla="*/ 151 h 445"/>
                <a:gd name="T22" fmla="*/ 83 w 434"/>
                <a:gd name="T23" fmla="*/ 156 h 445"/>
                <a:gd name="T24" fmla="*/ 105 w 434"/>
                <a:gd name="T25" fmla="*/ 174 h 445"/>
                <a:gd name="T26" fmla="*/ 73 w 434"/>
                <a:gd name="T27" fmla="*/ 195 h 445"/>
                <a:gd name="T28" fmla="*/ 83 w 434"/>
                <a:gd name="T29" fmla="*/ 213 h 445"/>
                <a:gd name="T30" fmla="*/ 103 w 434"/>
                <a:gd name="T31" fmla="*/ 226 h 445"/>
                <a:gd name="T32" fmla="*/ 158 w 434"/>
                <a:gd name="T33" fmla="*/ 238 h 445"/>
                <a:gd name="T34" fmla="*/ 125 w 434"/>
                <a:gd name="T35" fmla="*/ 263 h 445"/>
                <a:gd name="T36" fmla="*/ 107 w 434"/>
                <a:gd name="T37" fmla="*/ 292 h 445"/>
                <a:gd name="T38" fmla="*/ 86 w 434"/>
                <a:gd name="T39" fmla="*/ 313 h 445"/>
                <a:gd name="T40" fmla="*/ 157 w 434"/>
                <a:gd name="T41" fmla="*/ 295 h 445"/>
                <a:gd name="T42" fmla="*/ 184 w 434"/>
                <a:gd name="T43" fmla="*/ 306 h 445"/>
                <a:gd name="T44" fmla="*/ 80 w 434"/>
                <a:gd name="T45" fmla="*/ 326 h 445"/>
                <a:gd name="T46" fmla="*/ 85 w 434"/>
                <a:gd name="T47" fmla="*/ 348 h 445"/>
                <a:gd name="T48" fmla="*/ 32 w 434"/>
                <a:gd name="T49" fmla="*/ 345 h 445"/>
                <a:gd name="T50" fmla="*/ 45 w 434"/>
                <a:gd name="T51" fmla="*/ 362 h 445"/>
                <a:gd name="T52" fmla="*/ 63 w 434"/>
                <a:gd name="T53" fmla="*/ 367 h 445"/>
                <a:gd name="T54" fmla="*/ 30 w 434"/>
                <a:gd name="T55" fmla="*/ 394 h 445"/>
                <a:gd name="T56" fmla="*/ 95 w 434"/>
                <a:gd name="T57" fmla="*/ 391 h 445"/>
                <a:gd name="T58" fmla="*/ 59 w 434"/>
                <a:gd name="T59" fmla="*/ 417 h 445"/>
                <a:gd name="T60" fmla="*/ 71 w 434"/>
                <a:gd name="T61" fmla="*/ 427 h 445"/>
                <a:gd name="T62" fmla="*/ 111 w 434"/>
                <a:gd name="T63" fmla="*/ 438 h 445"/>
                <a:gd name="T64" fmla="*/ 184 w 434"/>
                <a:gd name="T65" fmla="*/ 422 h 445"/>
                <a:gd name="T66" fmla="*/ 249 w 434"/>
                <a:gd name="T67" fmla="*/ 391 h 445"/>
                <a:gd name="T68" fmla="*/ 297 w 434"/>
                <a:gd name="T69" fmla="*/ 371 h 445"/>
                <a:gd name="T70" fmla="*/ 336 w 434"/>
                <a:gd name="T71" fmla="*/ 339 h 445"/>
                <a:gd name="T72" fmla="*/ 363 w 434"/>
                <a:gd name="T73" fmla="*/ 366 h 445"/>
                <a:gd name="T74" fmla="*/ 394 w 434"/>
                <a:gd name="T75" fmla="*/ 350 h 445"/>
                <a:gd name="T76" fmla="*/ 420 w 434"/>
                <a:gd name="T77" fmla="*/ 307 h 445"/>
                <a:gd name="T78" fmla="*/ 424 w 434"/>
                <a:gd name="T79" fmla="*/ 257 h 445"/>
                <a:gd name="T80" fmla="*/ 422 w 434"/>
                <a:gd name="T81" fmla="*/ 219 h 445"/>
                <a:gd name="T82" fmla="*/ 404 w 434"/>
                <a:gd name="T83" fmla="*/ 178 h 445"/>
                <a:gd name="T84" fmla="*/ 426 w 434"/>
                <a:gd name="T85" fmla="*/ 160 h 445"/>
                <a:gd name="T86" fmla="*/ 363 w 434"/>
                <a:gd name="T87" fmla="*/ 126 h 445"/>
                <a:gd name="T88" fmla="*/ 280 w 434"/>
                <a:gd name="T89" fmla="*/ 110 h 445"/>
                <a:gd name="T90" fmla="*/ 311 w 434"/>
                <a:gd name="T91" fmla="*/ 5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445">
                  <a:moveTo>
                    <a:pt x="335" y="37"/>
                  </a:moveTo>
                  <a:cubicBezTo>
                    <a:pt x="326" y="37"/>
                    <a:pt x="340" y="31"/>
                    <a:pt x="357" y="26"/>
                  </a:cubicBezTo>
                  <a:cubicBezTo>
                    <a:pt x="374" y="20"/>
                    <a:pt x="364" y="21"/>
                    <a:pt x="347" y="10"/>
                  </a:cubicBezTo>
                  <a:cubicBezTo>
                    <a:pt x="331" y="0"/>
                    <a:pt x="335" y="9"/>
                    <a:pt x="322" y="11"/>
                  </a:cubicBezTo>
                  <a:cubicBezTo>
                    <a:pt x="314" y="13"/>
                    <a:pt x="331" y="23"/>
                    <a:pt x="310" y="41"/>
                  </a:cubicBezTo>
                  <a:cubicBezTo>
                    <a:pt x="322" y="30"/>
                    <a:pt x="311" y="20"/>
                    <a:pt x="306" y="12"/>
                  </a:cubicBezTo>
                  <a:cubicBezTo>
                    <a:pt x="300" y="4"/>
                    <a:pt x="293" y="27"/>
                    <a:pt x="283" y="20"/>
                  </a:cubicBezTo>
                  <a:cubicBezTo>
                    <a:pt x="274" y="13"/>
                    <a:pt x="267" y="28"/>
                    <a:pt x="254" y="22"/>
                  </a:cubicBezTo>
                  <a:cubicBezTo>
                    <a:pt x="242" y="17"/>
                    <a:pt x="252" y="33"/>
                    <a:pt x="237" y="41"/>
                  </a:cubicBezTo>
                  <a:cubicBezTo>
                    <a:pt x="223" y="49"/>
                    <a:pt x="243" y="56"/>
                    <a:pt x="227" y="60"/>
                  </a:cubicBezTo>
                  <a:cubicBezTo>
                    <a:pt x="210" y="63"/>
                    <a:pt x="226" y="69"/>
                    <a:pt x="208" y="71"/>
                  </a:cubicBezTo>
                  <a:cubicBezTo>
                    <a:pt x="190" y="73"/>
                    <a:pt x="200" y="73"/>
                    <a:pt x="209" y="82"/>
                  </a:cubicBezTo>
                  <a:cubicBezTo>
                    <a:pt x="218" y="92"/>
                    <a:pt x="227" y="91"/>
                    <a:pt x="247" y="86"/>
                  </a:cubicBezTo>
                  <a:cubicBezTo>
                    <a:pt x="267" y="82"/>
                    <a:pt x="242" y="87"/>
                    <a:pt x="241" y="97"/>
                  </a:cubicBezTo>
                  <a:cubicBezTo>
                    <a:pt x="240" y="107"/>
                    <a:pt x="230" y="104"/>
                    <a:pt x="211" y="112"/>
                  </a:cubicBezTo>
                  <a:cubicBezTo>
                    <a:pt x="197" y="117"/>
                    <a:pt x="224" y="137"/>
                    <a:pt x="212" y="133"/>
                  </a:cubicBezTo>
                  <a:cubicBezTo>
                    <a:pt x="199" y="129"/>
                    <a:pt x="210" y="125"/>
                    <a:pt x="184" y="120"/>
                  </a:cubicBezTo>
                  <a:cubicBezTo>
                    <a:pt x="177" y="118"/>
                    <a:pt x="163" y="136"/>
                    <a:pt x="157" y="121"/>
                  </a:cubicBezTo>
                  <a:cubicBezTo>
                    <a:pt x="157" y="120"/>
                    <a:pt x="121" y="108"/>
                    <a:pt x="114" y="111"/>
                  </a:cubicBezTo>
                  <a:cubicBezTo>
                    <a:pt x="105" y="116"/>
                    <a:pt x="103" y="111"/>
                    <a:pt x="92" y="114"/>
                  </a:cubicBezTo>
                  <a:cubicBezTo>
                    <a:pt x="82" y="118"/>
                    <a:pt x="84" y="128"/>
                    <a:pt x="92" y="125"/>
                  </a:cubicBezTo>
                  <a:cubicBezTo>
                    <a:pt x="100" y="122"/>
                    <a:pt x="96" y="140"/>
                    <a:pt x="101" y="151"/>
                  </a:cubicBezTo>
                  <a:cubicBezTo>
                    <a:pt x="87" y="141"/>
                    <a:pt x="78" y="145"/>
                    <a:pt x="69" y="147"/>
                  </a:cubicBezTo>
                  <a:cubicBezTo>
                    <a:pt x="60" y="148"/>
                    <a:pt x="80" y="150"/>
                    <a:pt x="83" y="156"/>
                  </a:cubicBezTo>
                  <a:cubicBezTo>
                    <a:pt x="87" y="163"/>
                    <a:pt x="96" y="161"/>
                    <a:pt x="111" y="162"/>
                  </a:cubicBezTo>
                  <a:cubicBezTo>
                    <a:pt x="127" y="163"/>
                    <a:pt x="127" y="174"/>
                    <a:pt x="105" y="174"/>
                  </a:cubicBezTo>
                  <a:cubicBezTo>
                    <a:pt x="83" y="174"/>
                    <a:pt x="89" y="185"/>
                    <a:pt x="96" y="192"/>
                  </a:cubicBezTo>
                  <a:cubicBezTo>
                    <a:pt x="104" y="200"/>
                    <a:pt x="90" y="193"/>
                    <a:pt x="73" y="195"/>
                  </a:cubicBezTo>
                  <a:cubicBezTo>
                    <a:pt x="56" y="196"/>
                    <a:pt x="81" y="204"/>
                    <a:pt x="68" y="208"/>
                  </a:cubicBezTo>
                  <a:cubicBezTo>
                    <a:pt x="55" y="212"/>
                    <a:pt x="72" y="218"/>
                    <a:pt x="83" y="213"/>
                  </a:cubicBezTo>
                  <a:cubicBezTo>
                    <a:pt x="95" y="208"/>
                    <a:pt x="96" y="218"/>
                    <a:pt x="88" y="221"/>
                  </a:cubicBezTo>
                  <a:cubicBezTo>
                    <a:pt x="81" y="225"/>
                    <a:pt x="95" y="230"/>
                    <a:pt x="103" y="226"/>
                  </a:cubicBezTo>
                  <a:cubicBezTo>
                    <a:pt x="111" y="221"/>
                    <a:pt x="117" y="227"/>
                    <a:pt x="112" y="236"/>
                  </a:cubicBezTo>
                  <a:cubicBezTo>
                    <a:pt x="108" y="245"/>
                    <a:pt x="139" y="238"/>
                    <a:pt x="158" y="238"/>
                  </a:cubicBezTo>
                  <a:cubicBezTo>
                    <a:pt x="176" y="238"/>
                    <a:pt x="178" y="251"/>
                    <a:pt x="155" y="250"/>
                  </a:cubicBezTo>
                  <a:cubicBezTo>
                    <a:pt x="133" y="250"/>
                    <a:pt x="137" y="254"/>
                    <a:pt x="125" y="263"/>
                  </a:cubicBezTo>
                  <a:cubicBezTo>
                    <a:pt x="113" y="273"/>
                    <a:pt x="130" y="269"/>
                    <a:pt x="125" y="272"/>
                  </a:cubicBezTo>
                  <a:cubicBezTo>
                    <a:pt x="120" y="274"/>
                    <a:pt x="116" y="295"/>
                    <a:pt x="107" y="292"/>
                  </a:cubicBezTo>
                  <a:cubicBezTo>
                    <a:pt x="98" y="289"/>
                    <a:pt x="110" y="294"/>
                    <a:pt x="89" y="304"/>
                  </a:cubicBezTo>
                  <a:cubicBezTo>
                    <a:pt x="69" y="313"/>
                    <a:pt x="69" y="313"/>
                    <a:pt x="86" y="313"/>
                  </a:cubicBezTo>
                  <a:cubicBezTo>
                    <a:pt x="102" y="312"/>
                    <a:pt x="105" y="306"/>
                    <a:pt x="118" y="310"/>
                  </a:cubicBezTo>
                  <a:cubicBezTo>
                    <a:pt x="131" y="314"/>
                    <a:pt x="146" y="307"/>
                    <a:pt x="157" y="295"/>
                  </a:cubicBezTo>
                  <a:cubicBezTo>
                    <a:pt x="167" y="284"/>
                    <a:pt x="168" y="284"/>
                    <a:pt x="162" y="297"/>
                  </a:cubicBezTo>
                  <a:cubicBezTo>
                    <a:pt x="157" y="309"/>
                    <a:pt x="165" y="304"/>
                    <a:pt x="184" y="306"/>
                  </a:cubicBezTo>
                  <a:cubicBezTo>
                    <a:pt x="168" y="305"/>
                    <a:pt x="133" y="313"/>
                    <a:pt x="106" y="313"/>
                  </a:cubicBezTo>
                  <a:cubicBezTo>
                    <a:pt x="79" y="313"/>
                    <a:pt x="103" y="322"/>
                    <a:pt x="80" y="326"/>
                  </a:cubicBezTo>
                  <a:cubicBezTo>
                    <a:pt x="57" y="331"/>
                    <a:pt x="81" y="332"/>
                    <a:pt x="76" y="338"/>
                  </a:cubicBezTo>
                  <a:cubicBezTo>
                    <a:pt x="71" y="343"/>
                    <a:pt x="86" y="341"/>
                    <a:pt x="85" y="348"/>
                  </a:cubicBezTo>
                  <a:cubicBezTo>
                    <a:pt x="84" y="355"/>
                    <a:pt x="66" y="338"/>
                    <a:pt x="59" y="344"/>
                  </a:cubicBezTo>
                  <a:cubicBezTo>
                    <a:pt x="52" y="350"/>
                    <a:pt x="46" y="342"/>
                    <a:pt x="32" y="345"/>
                  </a:cubicBezTo>
                  <a:cubicBezTo>
                    <a:pt x="18" y="348"/>
                    <a:pt x="1" y="366"/>
                    <a:pt x="16" y="362"/>
                  </a:cubicBezTo>
                  <a:cubicBezTo>
                    <a:pt x="31" y="358"/>
                    <a:pt x="31" y="366"/>
                    <a:pt x="45" y="362"/>
                  </a:cubicBezTo>
                  <a:cubicBezTo>
                    <a:pt x="59" y="358"/>
                    <a:pt x="86" y="360"/>
                    <a:pt x="86" y="360"/>
                  </a:cubicBezTo>
                  <a:cubicBezTo>
                    <a:pt x="86" y="360"/>
                    <a:pt x="73" y="361"/>
                    <a:pt x="63" y="367"/>
                  </a:cubicBezTo>
                  <a:cubicBezTo>
                    <a:pt x="53" y="374"/>
                    <a:pt x="41" y="373"/>
                    <a:pt x="21" y="382"/>
                  </a:cubicBezTo>
                  <a:cubicBezTo>
                    <a:pt x="0" y="392"/>
                    <a:pt x="21" y="398"/>
                    <a:pt x="30" y="394"/>
                  </a:cubicBezTo>
                  <a:cubicBezTo>
                    <a:pt x="39" y="390"/>
                    <a:pt x="31" y="410"/>
                    <a:pt x="54" y="400"/>
                  </a:cubicBezTo>
                  <a:cubicBezTo>
                    <a:pt x="71" y="393"/>
                    <a:pt x="95" y="391"/>
                    <a:pt x="95" y="391"/>
                  </a:cubicBezTo>
                  <a:cubicBezTo>
                    <a:pt x="95" y="391"/>
                    <a:pt x="66" y="403"/>
                    <a:pt x="47" y="411"/>
                  </a:cubicBezTo>
                  <a:cubicBezTo>
                    <a:pt x="27" y="419"/>
                    <a:pt x="43" y="426"/>
                    <a:pt x="59" y="417"/>
                  </a:cubicBezTo>
                  <a:cubicBezTo>
                    <a:pt x="75" y="409"/>
                    <a:pt x="81" y="414"/>
                    <a:pt x="100" y="411"/>
                  </a:cubicBezTo>
                  <a:cubicBezTo>
                    <a:pt x="120" y="408"/>
                    <a:pt x="63" y="429"/>
                    <a:pt x="71" y="427"/>
                  </a:cubicBezTo>
                  <a:cubicBezTo>
                    <a:pt x="79" y="426"/>
                    <a:pt x="55" y="444"/>
                    <a:pt x="69" y="439"/>
                  </a:cubicBezTo>
                  <a:cubicBezTo>
                    <a:pt x="83" y="435"/>
                    <a:pt x="101" y="431"/>
                    <a:pt x="111" y="438"/>
                  </a:cubicBezTo>
                  <a:cubicBezTo>
                    <a:pt x="121" y="445"/>
                    <a:pt x="135" y="423"/>
                    <a:pt x="156" y="429"/>
                  </a:cubicBezTo>
                  <a:cubicBezTo>
                    <a:pt x="176" y="435"/>
                    <a:pt x="164" y="421"/>
                    <a:pt x="184" y="422"/>
                  </a:cubicBezTo>
                  <a:cubicBezTo>
                    <a:pt x="205" y="423"/>
                    <a:pt x="201" y="404"/>
                    <a:pt x="221" y="407"/>
                  </a:cubicBezTo>
                  <a:cubicBezTo>
                    <a:pt x="241" y="409"/>
                    <a:pt x="230" y="389"/>
                    <a:pt x="249" y="391"/>
                  </a:cubicBezTo>
                  <a:cubicBezTo>
                    <a:pt x="269" y="394"/>
                    <a:pt x="259" y="380"/>
                    <a:pt x="273" y="380"/>
                  </a:cubicBezTo>
                  <a:cubicBezTo>
                    <a:pt x="288" y="380"/>
                    <a:pt x="277" y="372"/>
                    <a:pt x="297" y="371"/>
                  </a:cubicBezTo>
                  <a:cubicBezTo>
                    <a:pt x="316" y="370"/>
                    <a:pt x="325" y="369"/>
                    <a:pt x="328" y="373"/>
                  </a:cubicBezTo>
                  <a:cubicBezTo>
                    <a:pt x="330" y="376"/>
                    <a:pt x="330" y="353"/>
                    <a:pt x="336" y="339"/>
                  </a:cubicBezTo>
                  <a:cubicBezTo>
                    <a:pt x="333" y="345"/>
                    <a:pt x="336" y="363"/>
                    <a:pt x="335" y="374"/>
                  </a:cubicBezTo>
                  <a:cubicBezTo>
                    <a:pt x="334" y="385"/>
                    <a:pt x="352" y="355"/>
                    <a:pt x="363" y="366"/>
                  </a:cubicBezTo>
                  <a:cubicBezTo>
                    <a:pt x="373" y="377"/>
                    <a:pt x="380" y="372"/>
                    <a:pt x="393" y="373"/>
                  </a:cubicBezTo>
                  <a:cubicBezTo>
                    <a:pt x="406" y="374"/>
                    <a:pt x="386" y="356"/>
                    <a:pt x="394" y="350"/>
                  </a:cubicBezTo>
                  <a:cubicBezTo>
                    <a:pt x="402" y="344"/>
                    <a:pt x="399" y="340"/>
                    <a:pt x="412" y="330"/>
                  </a:cubicBezTo>
                  <a:cubicBezTo>
                    <a:pt x="426" y="319"/>
                    <a:pt x="408" y="318"/>
                    <a:pt x="420" y="307"/>
                  </a:cubicBezTo>
                  <a:cubicBezTo>
                    <a:pt x="431" y="295"/>
                    <a:pt x="415" y="295"/>
                    <a:pt x="421" y="285"/>
                  </a:cubicBezTo>
                  <a:cubicBezTo>
                    <a:pt x="428" y="275"/>
                    <a:pt x="422" y="265"/>
                    <a:pt x="424" y="257"/>
                  </a:cubicBezTo>
                  <a:cubicBezTo>
                    <a:pt x="425" y="250"/>
                    <a:pt x="401" y="237"/>
                    <a:pt x="416" y="235"/>
                  </a:cubicBezTo>
                  <a:cubicBezTo>
                    <a:pt x="432" y="234"/>
                    <a:pt x="411" y="220"/>
                    <a:pt x="422" y="219"/>
                  </a:cubicBezTo>
                  <a:cubicBezTo>
                    <a:pt x="434" y="218"/>
                    <a:pt x="411" y="204"/>
                    <a:pt x="412" y="195"/>
                  </a:cubicBezTo>
                  <a:cubicBezTo>
                    <a:pt x="414" y="187"/>
                    <a:pt x="412" y="180"/>
                    <a:pt x="404" y="178"/>
                  </a:cubicBezTo>
                  <a:cubicBezTo>
                    <a:pt x="397" y="175"/>
                    <a:pt x="394" y="160"/>
                    <a:pt x="412" y="164"/>
                  </a:cubicBezTo>
                  <a:cubicBezTo>
                    <a:pt x="429" y="169"/>
                    <a:pt x="418" y="156"/>
                    <a:pt x="426" y="160"/>
                  </a:cubicBezTo>
                  <a:cubicBezTo>
                    <a:pt x="410" y="151"/>
                    <a:pt x="381" y="162"/>
                    <a:pt x="378" y="147"/>
                  </a:cubicBezTo>
                  <a:cubicBezTo>
                    <a:pt x="375" y="132"/>
                    <a:pt x="370" y="147"/>
                    <a:pt x="363" y="126"/>
                  </a:cubicBezTo>
                  <a:cubicBezTo>
                    <a:pt x="357" y="105"/>
                    <a:pt x="349" y="98"/>
                    <a:pt x="336" y="121"/>
                  </a:cubicBezTo>
                  <a:cubicBezTo>
                    <a:pt x="323" y="144"/>
                    <a:pt x="298" y="131"/>
                    <a:pt x="280" y="110"/>
                  </a:cubicBezTo>
                  <a:cubicBezTo>
                    <a:pt x="262" y="90"/>
                    <a:pt x="268" y="79"/>
                    <a:pt x="287" y="79"/>
                  </a:cubicBezTo>
                  <a:cubicBezTo>
                    <a:pt x="305" y="78"/>
                    <a:pt x="288" y="53"/>
                    <a:pt x="311" y="53"/>
                  </a:cubicBezTo>
                  <a:cubicBezTo>
                    <a:pt x="334" y="53"/>
                    <a:pt x="321" y="46"/>
                    <a:pt x="335"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5" name="Freeform 41"/>
            <p:cNvSpPr>
              <a:spLocks/>
            </p:cNvSpPr>
            <p:nvPr userDrawn="1"/>
          </p:nvSpPr>
          <p:spPr bwMode="auto">
            <a:xfrm>
              <a:off x="-9942" y="1154"/>
              <a:ext cx="2419" cy="1530"/>
            </a:xfrm>
            <a:custGeom>
              <a:avLst/>
              <a:gdLst>
                <a:gd name="T0" fmla="*/ 872 w 1024"/>
                <a:gd name="T1" fmla="*/ 445 h 648"/>
                <a:gd name="T2" fmla="*/ 865 w 1024"/>
                <a:gd name="T3" fmla="*/ 334 h 648"/>
                <a:gd name="T4" fmla="*/ 953 w 1024"/>
                <a:gd name="T5" fmla="*/ 331 h 648"/>
                <a:gd name="T6" fmla="*/ 976 w 1024"/>
                <a:gd name="T7" fmla="*/ 272 h 648"/>
                <a:gd name="T8" fmla="*/ 926 w 1024"/>
                <a:gd name="T9" fmla="*/ 236 h 648"/>
                <a:gd name="T10" fmla="*/ 877 w 1024"/>
                <a:gd name="T11" fmla="*/ 235 h 648"/>
                <a:gd name="T12" fmla="*/ 849 w 1024"/>
                <a:gd name="T13" fmla="*/ 194 h 648"/>
                <a:gd name="T14" fmla="*/ 797 w 1024"/>
                <a:gd name="T15" fmla="*/ 189 h 648"/>
                <a:gd name="T16" fmla="*/ 709 w 1024"/>
                <a:gd name="T17" fmla="*/ 139 h 648"/>
                <a:gd name="T18" fmla="*/ 691 w 1024"/>
                <a:gd name="T19" fmla="*/ 102 h 648"/>
                <a:gd name="T20" fmla="*/ 658 w 1024"/>
                <a:gd name="T21" fmla="*/ 33 h 648"/>
                <a:gd name="T22" fmla="*/ 605 w 1024"/>
                <a:gd name="T23" fmla="*/ 10 h 648"/>
                <a:gd name="T24" fmla="*/ 534 w 1024"/>
                <a:gd name="T25" fmla="*/ 49 h 648"/>
                <a:gd name="T26" fmla="*/ 410 w 1024"/>
                <a:gd name="T27" fmla="*/ 24 h 648"/>
                <a:gd name="T28" fmla="*/ 386 w 1024"/>
                <a:gd name="T29" fmla="*/ 99 h 648"/>
                <a:gd name="T30" fmla="*/ 319 w 1024"/>
                <a:gd name="T31" fmla="*/ 141 h 648"/>
                <a:gd name="T32" fmla="*/ 326 w 1024"/>
                <a:gd name="T33" fmla="*/ 203 h 648"/>
                <a:gd name="T34" fmla="*/ 253 w 1024"/>
                <a:gd name="T35" fmla="*/ 227 h 648"/>
                <a:gd name="T36" fmla="*/ 206 w 1024"/>
                <a:gd name="T37" fmla="*/ 280 h 648"/>
                <a:gd name="T38" fmla="*/ 211 w 1024"/>
                <a:gd name="T39" fmla="*/ 340 h 648"/>
                <a:gd name="T40" fmla="*/ 158 w 1024"/>
                <a:gd name="T41" fmla="*/ 345 h 648"/>
                <a:gd name="T42" fmla="*/ 39 w 1024"/>
                <a:gd name="T43" fmla="*/ 334 h 648"/>
                <a:gd name="T44" fmla="*/ 65 w 1024"/>
                <a:gd name="T45" fmla="*/ 384 h 648"/>
                <a:gd name="T46" fmla="*/ 60 w 1024"/>
                <a:gd name="T47" fmla="*/ 472 h 648"/>
                <a:gd name="T48" fmla="*/ 70 w 1024"/>
                <a:gd name="T49" fmla="*/ 595 h 648"/>
                <a:gd name="T50" fmla="*/ 180 w 1024"/>
                <a:gd name="T51" fmla="*/ 567 h 648"/>
                <a:gd name="T52" fmla="*/ 492 w 1024"/>
                <a:gd name="T53" fmla="*/ 596 h 648"/>
                <a:gd name="T54" fmla="*/ 582 w 1024"/>
                <a:gd name="T55" fmla="*/ 595 h 648"/>
                <a:gd name="T56" fmla="*/ 649 w 1024"/>
                <a:gd name="T57" fmla="*/ 575 h 648"/>
                <a:gd name="T58" fmla="*/ 726 w 1024"/>
                <a:gd name="T59" fmla="*/ 562 h 648"/>
                <a:gd name="T60" fmla="*/ 820 w 1024"/>
                <a:gd name="T61" fmla="*/ 551 h 648"/>
                <a:gd name="T62" fmla="*/ 872 w 1024"/>
                <a:gd name="T63" fmla="*/ 4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4" h="648">
                  <a:moveTo>
                    <a:pt x="872" y="445"/>
                  </a:moveTo>
                  <a:cubicBezTo>
                    <a:pt x="779" y="314"/>
                    <a:pt x="837" y="300"/>
                    <a:pt x="865" y="334"/>
                  </a:cubicBezTo>
                  <a:cubicBezTo>
                    <a:pt x="889" y="363"/>
                    <a:pt x="923" y="338"/>
                    <a:pt x="953" y="331"/>
                  </a:cubicBezTo>
                  <a:cubicBezTo>
                    <a:pt x="1024" y="315"/>
                    <a:pt x="992" y="277"/>
                    <a:pt x="976" y="272"/>
                  </a:cubicBezTo>
                  <a:cubicBezTo>
                    <a:pt x="931" y="256"/>
                    <a:pt x="945" y="243"/>
                    <a:pt x="926" y="236"/>
                  </a:cubicBezTo>
                  <a:cubicBezTo>
                    <a:pt x="907" y="228"/>
                    <a:pt x="887" y="240"/>
                    <a:pt x="877" y="235"/>
                  </a:cubicBezTo>
                  <a:cubicBezTo>
                    <a:pt x="830" y="209"/>
                    <a:pt x="904" y="223"/>
                    <a:pt x="849" y="194"/>
                  </a:cubicBezTo>
                  <a:cubicBezTo>
                    <a:pt x="829" y="184"/>
                    <a:pt x="825" y="200"/>
                    <a:pt x="797" y="189"/>
                  </a:cubicBezTo>
                  <a:cubicBezTo>
                    <a:pt x="731" y="162"/>
                    <a:pt x="698" y="150"/>
                    <a:pt x="709" y="139"/>
                  </a:cubicBezTo>
                  <a:cubicBezTo>
                    <a:pt x="719" y="129"/>
                    <a:pt x="722" y="121"/>
                    <a:pt x="691" y="102"/>
                  </a:cubicBezTo>
                  <a:cubicBezTo>
                    <a:pt x="624" y="60"/>
                    <a:pt x="735" y="41"/>
                    <a:pt x="658" y="33"/>
                  </a:cubicBezTo>
                  <a:cubicBezTo>
                    <a:pt x="640" y="32"/>
                    <a:pt x="629" y="0"/>
                    <a:pt x="605" y="10"/>
                  </a:cubicBezTo>
                  <a:cubicBezTo>
                    <a:pt x="574" y="22"/>
                    <a:pt x="531" y="85"/>
                    <a:pt x="534" y="49"/>
                  </a:cubicBezTo>
                  <a:cubicBezTo>
                    <a:pt x="536" y="25"/>
                    <a:pt x="411" y="36"/>
                    <a:pt x="410" y="24"/>
                  </a:cubicBezTo>
                  <a:cubicBezTo>
                    <a:pt x="362" y="37"/>
                    <a:pt x="462" y="99"/>
                    <a:pt x="386" y="99"/>
                  </a:cubicBezTo>
                  <a:cubicBezTo>
                    <a:pt x="316" y="99"/>
                    <a:pt x="371" y="147"/>
                    <a:pt x="319" y="141"/>
                  </a:cubicBezTo>
                  <a:cubicBezTo>
                    <a:pt x="288" y="194"/>
                    <a:pt x="340" y="161"/>
                    <a:pt x="326" y="203"/>
                  </a:cubicBezTo>
                  <a:cubicBezTo>
                    <a:pt x="311" y="245"/>
                    <a:pt x="273" y="198"/>
                    <a:pt x="253" y="227"/>
                  </a:cubicBezTo>
                  <a:cubicBezTo>
                    <a:pt x="233" y="255"/>
                    <a:pt x="224" y="227"/>
                    <a:pt x="206" y="280"/>
                  </a:cubicBezTo>
                  <a:cubicBezTo>
                    <a:pt x="190" y="325"/>
                    <a:pt x="222" y="327"/>
                    <a:pt x="211" y="340"/>
                  </a:cubicBezTo>
                  <a:cubicBezTo>
                    <a:pt x="199" y="353"/>
                    <a:pt x="192" y="321"/>
                    <a:pt x="158" y="345"/>
                  </a:cubicBezTo>
                  <a:cubicBezTo>
                    <a:pt x="97" y="387"/>
                    <a:pt x="118" y="321"/>
                    <a:pt x="39" y="334"/>
                  </a:cubicBezTo>
                  <a:cubicBezTo>
                    <a:pt x="51" y="354"/>
                    <a:pt x="43" y="363"/>
                    <a:pt x="65" y="384"/>
                  </a:cubicBezTo>
                  <a:cubicBezTo>
                    <a:pt x="88" y="406"/>
                    <a:pt x="120" y="450"/>
                    <a:pt x="60" y="472"/>
                  </a:cubicBezTo>
                  <a:cubicBezTo>
                    <a:pt x="0" y="495"/>
                    <a:pt x="62" y="511"/>
                    <a:pt x="70" y="595"/>
                  </a:cubicBezTo>
                  <a:cubicBezTo>
                    <a:pt x="159" y="547"/>
                    <a:pt x="62" y="611"/>
                    <a:pt x="180" y="567"/>
                  </a:cubicBezTo>
                  <a:cubicBezTo>
                    <a:pt x="328" y="512"/>
                    <a:pt x="394" y="648"/>
                    <a:pt x="492" y="596"/>
                  </a:cubicBezTo>
                  <a:cubicBezTo>
                    <a:pt x="590" y="544"/>
                    <a:pt x="523" y="636"/>
                    <a:pt x="582" y="595"/>
                  </a:cubicBezTo>
                  <a:cubicBezTo>
                    <a:pt x="641" y="554"/>
                    <a:pt x="605" y="631"/>
                    <a:pt x="649" y="575"/>
                  </a:cubicBezTo>
                  <a:cubicBezTo>
                    <a:pt x="686" y="528"/>
                    <a:pt x="664" y="578"/>
                    <a:pt x="726" y="562"/>
                  </a:cubicBezTo>
                  <a:cubicBezTo>
                    <a:pt x="755" y="554"/>
                    <a:pt x="830" y="599"/>
                    <a:pt x="820" y="551"/>
                  </a:cubicBezTo>
                  <a:cubicBezTo>
                    <a:pt x="812" y="512"/>
                    <a:pt x="753" y="420"/>
                    <a:pt x="872" y="4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6" name="Freeform 42"/>
            <p:cNvSpPr>
              <a:spLocks/>
            </p:cNvSpPr>
            <p:nvPr userDrawn="1"/>
          </p:nvSpPr>
          <p:spPr bwMode="auto">
            <a:xfrm>
              <a:off x="-14480" y="2642"/>
              <a:ext cx="780" cy="567"/>
            </a:xfrm>
            <a:custGeom>
              <a:avLst/>
              <a:gdLst>
                <a:gd name="T0" fmla="*/ 0 w 330"/>
                <a:gd name="T1" fmla="*/ 59 h 240"/>
                <a:gd name="T2" fmla="*/ 50 w 330"/>
                <a:gd name="T3" fmla="*/ 41 h 240"/>
                <a:gd name="T4" fmla="*/ 113 w 330"/>
                <a:gd name="T5" fmla="*/ 0 h 240"/>
                <a:gd name="T6" fmla="*/ 176 w 330"/>
                <a:gd name="T7" fmla="*/ 34 h 240"/>
                <a:gd name="T8" fmla="*/ 233 w 330"/>
                <a:gd name="T9" fmla="*/ 22 h 240"/>
                <a:gd name="T10" fmla="*/ 259 w 330"/>
                <a:gd name="T11" fmla="*/ 34 h 240"/>
                <a:gd name="T12" fmla="*/ 281 w 330"/>
                <a:gd name="T13" fmla="*/ 60 h 240"/>
                <a:gd name="T14" fmla="*/ 302 w 330"/>
                <a:gd name="T15" fmla="*/ 75 h 240"/>
                <a:gd name="T16" fmla="*/ 309 w 330"/>
                <a:gd name="T17" fmla="*/ 126 h 240"/>
                <a:gd name="T18" fmla="*/ 330 w 330"/>
                <a:gd name="T19" fmla="*/ 182 h 240"/>
                <a:gd name="T20" fmla="*/ 283 w 330"/>
                <a:gd name="T21" fmla="*/ 226 h 240"/>
                <a:gd name="T22" fmla="*/ 249 w 330"/>
                <a:gd name="T23" fmla="*/ 214 h 240"/>
                <a:gd name="T24" fmla="*/ 233 w 330"/>
                <a:gd name="T25" fmla="*/ 235 h 240"/>
                <a:gd name="T26" fmla="*/ 197 w 330"/>
                <a:gd name="T27" fmla="*/ 201 h 240"/>
                <a:gd name="T28" fmla="*/ 185 w 330"/>
                <a:gd name="T29" fmla="*/ 154 h 240"/>
                <a:gd name="T30" fmla="*/ 172 w 330"/>
                <a:gd name="T31" fmla="*/ 149 h 240"/>
                <a:gd name="T32" fmla="*/ 151 w 330"/>
                <a:gd name="T33" fmla="*/ 174 h 240"/>
                <a:gd name="T34" fmla="*/ 130 w 330"/>
                <a:gd name="T35" fmla="*/ 154 h 240"/>
                <a:gd name="T36" fmla="*/ 112 w 330"/>
                <a:gd name="T37" fmla="*/ 120 h 240"/>
                <a:gd name="T38" fmla="*/ 80 w 330"/>
                <a:gd name="T39" fmla="*/ 105 h 240"/>
                <a:gd name="T40" fmla="*/ 44 w 330"/>
                <a:gd name="T41" fmla="*/ 87 h 240"/>
                <a:gd name="T42" fmla="*/ 0 w 330"/>
                <a:gd name="T43" fmla="*/ 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40">
                  <a:moveTo>
                    <a:pt x="0" y="59"/>
                  </a:moveTo>
                  <a:cubicBezTo>
                    <a:pt x="26" y="59"/>
                    <a:pt x="31" y="52"/>
                    <a:pt x="50" y="41"/>
                  </a:cubicBezTo>
                  <a:cubicBezTo>
                    <a:pt x="70" y="29"/>
                    <a:pt x="84" y="13"/>
                    <a:pt x="113" y="0"/>
                  </a:cubicBezTo>
                  <a:cubicBezTo>
                    <a:pt x="129" y="23"/>
                    <a:pt x="158" y="40"/>
                    <a:pt x="176" y="34"/>
                  </a:cubicBezTo>
                  <a:cubicBezTo>
                    <a:pt x="194" y="27"/>
                    <a:pt x="215" y="11"/>
                    <a:pt x="233" y="22"/>
                  </a:cubicBezTo>
                  <a:cubicBezTo>
                    <a:pt x="250" y="34"/>
                    <a:pt x="254" y="14"/>
                    <a:pt x="259" y="34"/>
                  </a:cubicBezTo>
                  <a:cubicBezTo>
                    <a:pt x="264" y="53"/>
                    <a:pt x="286" y="34"/>
                    <a:pt x="281" y="60"/>
                  </a:cubicBezTo>
                  <a:cubicBezTo>
                    <a:pt x="277" y="86"/>
                    <a:pt x="284" y="78"/>
                    <a:pt x="302" y="75"/>
                  </a:cubicBezTo>
                  <a:cubicBezTo>
                    <a:pt x="310" y="88"/>
                    <a:pt x="322" y="100"/>
                    <a:pt x="309" y="126"/>
                  </a:cubicBezTo>
                  <a:cubicBezTo>
                    <a:pt x="323" y="147"/>
                    <a:pt x="324" y="165"/>
                    <a:pt x="330" y="182"/>
                  </a:cubicBezTo>
                  <a:cubicBezTo>
                    <a:pt x="298" y="195"/>
                    <a:pt x="296" y="214"/>
                    <a:pt x="283" y="226"/>
                  </a:cubicBezTo>
                  <a:cubicBezTo>
                    <a:pt x="255" y="226"/>
                    <a:pt x="272" y="208"/>
                    <a:pt x="249" y="214"/>
                  </a:cubicBezTo>
                  <a:cubicBezTo>
                    <a:pt x="238" y="217"/>
                    <a:pt x="250" y="240"/>
                    <a:pt x="233" y="235"/>
                  </a:cubicBezTo>
                  <a:cubicBezTo>
                    <a:pt x="215" y="231"/>
                    <a:pt x="223" y="208"/>
                    <a:pt x="197" y="201"/>
                  </a:cubicBezTo>
                  <a:cubicBezTo>
                    <a:pt x="171" y="195"/>
                    <a:pt x="180" y="177"/>
                    <a:pt x="185" y="154"/>
                  </a:cubicBezTo>
                  <a:cubicBezTo>
                    <a:pt x="190" y="131"/>
                    <a:pt x="176" y="135"/>
                    <a:pt x="172" y="149"/>
                  </a:cubicBezTo>
                  <a:cubicBezTo>
                    <a:pt x="169" y="164"/>
                    <a:pt x="167" y="170"/>
                    <a:pt x="151" y="174"/>
                  </a:cubicBezTo>
                  <a:cubicBezTo>
                    <a:pt x="135" y="177"/>
                    <a:pt x="127" y="169"/>
                    <a:pt x="130" y="154"/>
                  </a:cubicBezTo>
                  <a:cubicBezTo>
                    <a:pt x="133" y="139"/>
                    <a:pt x="132" y="125"/>
                    <a:pt x="112" y="120"/>
                  </a:cubicBezTo>
                  <a:cubicBezTo>
                    <a:pt x="93" y="115"/>
                    <a:pt x="89" y="118"/>
                    <a:pt x="80" y="105"/>
                  </a:cubicBezTo>
                  <a:cubicBezTo>
                    <a:pt x="70" y="92"/>
                    <a:pt x="55" y="102"/>
                    <a:pt x="44" y="87"/>
                  </a:cubicBezTo>
                  <a:cubicBezTo>
                    <a:pt x="32" y="73"/>
                    <a:pt x="11" y="86"/>
                    <a:pt x="0" y="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7" name="Freeform 43"/>
            <p:cNvSpPr>
              <a:spLocks/>
            </p:cNvSpPr>
            <p:nvPr userDrawn="1"/>
          </p:nvSpPr>
          <p:spPr bwMode="auto">
            <a:xfrm>
              <a:off x="-14213" y="2108"/>
              <a:ext cx="697" cy="737"/>
            </a:xfrm>
            <a:custGeom>
              <a:avLst/>
              <a:gdLst>
                <a:gd name="T0" fmla="*/ 189 w 295"/>
                <a:gd name="T1" fmla="*/ 301 h 312"/>
                <a:gd name="T2" fmla="*/ 168 w 295"/>
                <a:gd name="T3" fmla="*/ 286 h 312"/>
                <a:gd name="T4" fmla="*/ 146 w 295"/>
                <a:gd name="T5" fmla="*/ 260 h 312"/>
                <a:gd name="T6" fmla="*/ 120 w 295"/>
                <a:gd name="T7" fmla="*/ 248 h 312"/>
                <a:gd name="T8" fmla="*/ 63 w 295"/>
                <a:gd name="T9" fmla="*/ 260 h 312"/>
                <a:gd name="T10" fmla="*/ 0 w 295"/>
                <a:gd name="T11" fmla="*/ 226 h 312"/>
                <a:gd name="T12" fmla="*/ 28 w 295"/>
                <a:gd name="T13" fmla="*/ 237 h 312"/>
                <a:gd name="T14" fmla="*/ 59 w 295"/>
                <a:gd name="T15" fmla="*/ 237 h 312"/>
                <a:gd name="T16" fmla="*/ 87 w 295"/>
                <a:gd name="T17" fmla="*/ 243 h 312"/>
                <a:gd name="T18" fmla="*/ 74 w 295"/>
                <a:gd name="T19" fmla="*/ 217 h 312"/>
                <a:gd name="T20" fmla="*/ 54 w 295"/>
                <a:gd name="T21" fmla="*/ 209 h 312"/>
                <a:gd name="T22" fmla="*/ 79 w 295"/>
                <a:gd name="T23" fmla="*/ 198 h 312"/>
                <a:gd name="T24" fmla="*/ 53 w 295"/>
                <a:gd name="T25" fmla="*/ 177 h 312"/>
                <a:gd name="T26" fmla="*/ 87 w 295"/>
                <a:gd name="T27" fmla="*/ 118 h 312"/>
                <a:gd name="T28" fmla="*/ 112 w 295"/>
                <a:gd name="T29" fmla="*/ 60 h 312"/>
                <a:gd name="T30" fmla="*/ 128 w 295"/>
                <a:gd name="T31" fmla="*/ 63 h 312"/>
                <a:gd name="T32" fmla="*/ 142 w 295"/>
                <a:gd name="T33" fmla="*/ 76 h 312"/>
                <a:gd name="T34" fmla="*/ 146 w 295"/>
                <a:gd name="T35" fmla="*/ 99 h 312"/>
                <a:gd name="T36" fmla="*/ 147 w 295"/>
                <a:gd name="T37" fmla="*/ 115 h 312"/>
                <a:gd name="T38" fmla="*/ 138 w 295"/>
                <a:gd name="T39" fmla="*/ 136 h 312"/>
                <a:gd name="T40" fmla="*/ 159 w 295"/>
                <a:gd name="T41" fmla="*/ 134 h 312"/>
                <a:gd name="T42" fmla="*/ 180 w 295"/>
                <a:gd name="T43" fmla="*/ 115 h 312"/>
                <a:gd name="T44" fmla="*/ 190 w 295"/>
                <a:gd name="T45" fmla="*/ 94 h 312"/>
                <a:gd name="T46" fmla="*/ 191 w 295"/>
                <a:gd name="T47" fmla="*/ 68 h 312"/>
                <a:gd name="T48" fmla="*/ 178 w 295"/>
                <a:gd name="T49" fmla="*/ 40 h 312"/>
                <a:gd name="T50" fmla="*/ 199 w 295"/>
                <a:gd name="T51" fmla="*/ 22 h 312"/>
                <a:gd name="T52" fmla="*/ 237 w 295"/>
                <a:gd name="T53" fmla="*/ 19 h 312"/>
                <a:gd name="T54" fmla="*/ 289 w 295"/>
                <a:gd name="T55" fmla="*/ 14 h 312"/>
                <a:gd name="T56" fmla="*/ 284 w 295"/>
                <a:gd name="T57" fmla="*/ 40 h 312"/>
                <a:gd name="T58" fmla="*/ 279 w 295"/>
                <a:gd name="T59" fmla="*/ 73 h 312"/>
                <a:gd name="T60" fmla="*/ 276 w 295"/>
                <a:gd name="T61" fmla="*/ 130 h 312"/>
                <a:gd name="T62" fmla="*/ 268 w 295"/>
                <a:gd name="T63" fmla="*/ 167 h 312"/>
                <a:gd name="T64" fmla="*/ 216 w 295"/>
                <a:gd name="T65" fmla="*/ 185 h 312"/>
                <a:gd name="T66" fmla="*/ 201 w 295"/>
                <a:gd name="T67" fmla="*/ 211 h 312"/>
                <a:gd name="T68" fmla="*/ 196 w 295"/>
                <a:gd name="T69" fmla="*/ 271 h 312"/>
                <a:gd name="T70" fmla="*/ 189 w 295"/>
                <a:gd name="T71" fmla="*/ 30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 h="312">
                  <a:moveTo>
                    <a:pt x="189" y="301"/>
                  </a:moveTo>
                  <a:cubicBezTo>
                    <a:pt x="171" y="304"/>
                    <a:pt x="164" y="312"/>
                    <a:pt x="168" y="286"/>
                  </a:cubicBezTo>
                  <a:cubicBezTo>
                    <a:pt x="173" y="260"/>
                    <a:pt x="151" y="279"/>
                    <a:pt x="146" y="260"/>
                  </a:cubicBezTo>
                  <a:cubicBezTo>
                    <a:pt x="141" y="240"/>
                    <a:pt x="137" y="260"/>
                    <a:pt x="120" y="248"/>
                  </a:cubicBezTo>
                  <a:cubicBezTo>
                    <a:pt x="102" y="237"/>
                    <a:pt x="81" y="253"/>
                    <a:pt x="63" y="260"/>
                  </a:cubicBezTo>
                  <a:cubicBezTo>
                    <a:pt x="45" y="266"/>
                    <a:pt x="16" y="249"/>
                    <a:pt x="0" y="226"/>
                  </a:cubicBezTo>
                  <a:cubicBezTo>
                    <a:pt x="18" y="223"/>
                    <a:pt x="19" y="230"/>
                    <a:pt x="28" y="237"/>
                  </a:cubicBezTo>
                  <a:cubicBezTo>
                    <a:pt x="50" y="253"/>
                    <a:pt x="38" y="219"/>
                    <a:pt x="59" y="237"/>
                  </a:cubicBezTo>
                  <a:cubicBezTo>
                    <a:pt x="69" y="245"/>
                    <a:pt x="67" y="227"/>
                    <a:pt x="87" y="243"/>
                  </a:cubicBezTo>
                  <a:cubicBezTo>
                    <a:pt x="71" y="227"/>
                    <a:pt x="85" y="216"/>
                    <a:pt x="74" y="217"/>
                  </a:cubicBezTo>
                  <a:cubicBezTo>
                    <a:pt x="63" y="219"/>
                    <a:pt x="45" y="211"/>
                    <a:pt x="54" y="209"/>
                  </a:cubicBezTo>
                  <a:cubicBezTo>
                    <a:pt x="64" y="208"/>
                    <a:pt x="94" y="204"/>
                    <a:pt x="79" y="198"/>
                  </a:cubicBezTo>
                  <a:cubicBezTo>
                    <a:pt x="64" y="191"/>
                    <a:pt x="41" y="196"/>
                    <a:pt x="53" y="177"/>
                  </a:cubicBezTo>
                  <a:cubicBezTo>
                    <a:pt x="64" y="157"/>
                    <a:pt x="76" y="152"/>
                    <a:pt x="87" y="118"/>
                  </a:cubicBezTo>
                  <a:cubicBezTo>
                    <a:pt x="98" y="84"/>
                    <a:pt x="102" y="69"/>
                    <a:pt x="112" y="60"/>
                  </a:cubicBezTo>
                  <a:cubicBezTo>
                    <a:pt x="121" y="50"/>
                    <a:pt x="131" y="48"/>
                    <a:pt x="128" y="63"/>
                  </a:cubicBezTo>
                  <a:cubicBezTo>
                    <a:pt x="125" y="78"/>
                    <a:pt x="144" y="55"/>
                    <a:pt x="142" y="76"/>
                  </a:cubicBezTo>
                  <a:cubicBezTo>
                    <a:pt x="141" y="97"/>
                    <a:pt x="138" y="102"/>
                    <a:pt x="146" y="99"/>
                  </a:cubicBezTo>
                  <a:cubicBezTo>
                    <a:pt x="154" y="95"/>
                    <a:pt x="157" y="118"/>
                    <a:pt x="147" y="115"/>
                  </a:cubicBezTo>
                  <a:cubicBezTo>
                    <a:pt x="138" y="112"/>
                    <a:pt x="152" y="139"/>
                    <a:pt x="138" y="136"/>
                  </a:cubicBezTo>
                  <a:cubicBezTo>
                    <a:pt x="123" y="133"/>
                    <a:pt x="154" y="149"/>
                    <a:pt x="159" y="134"/>
                  </a:cubicBezTo>
                  <a:cubicBezTo>
                    <a:pt x="164" y="120"/>
                    <a:pt x="162" y="123"/>
                    <a:pt x="180" y="115"/>
                  </a:cubicBezTo>
                  <a:cubicBezTo>
                    <a:pt x="198" y="107"/>
                    <a:pt x="195" y="100"/>
                    <a:pt x="190" y="94"/>
                  </a:cubicBezTo>
                  <a:cubicBezTo>
                    <a:pt x="185" y="87"/>
                    <a:pt x="206" y="68"/>
                    <a:pt x="191" y="68"/>
                  </a:cubicBezTo>
                  <a:cubicBezTo>
                    <a:pt x="177" y="68"/>
                    <a:pt x="177" y="53"/>
                    <a:pt x="178" y="40"/>
                  </a:cubicBezTo>
                  <a:cubicBezTo>
                    <a:pt x="180" y="27"/>
                    <a:pt x="188" y="26"/>
                    <a:pt x="199" y="22"/>
                  </a:cubicBezTo>
                  <a:cubicBezTo>
                    <a:pt x="211" y="19"/>
                    <a:pt x="225" y="14"/>
                    <a:pt x="237" y="19"/>
                  </a:cubicBezTo>
                  <a:cubicBezTo>
                    <a:pt x="248" y="24"/>
                    <a:pt x="268" y="0"/>
                    <a:pt x="289" y="14"/>
                  </a:cubicBezTo>
                  <a:cubicBezTo>
                    <a:pt x="279" y="26"/>
                    <a:pt x="276" y="30"/>
                    <a:pt x="284" y="40"/>
                  </a:cubicBezTo>
                  <a:cubicBezTo>
                    <a:pt x="276" y="55"/>
                    <a:pt x="295" y="52"/>
                    <a:pt x="279" y="73"/>
                  </a:cubicBezTo>
                  <a:cubicBezTo>
                    <a:pt x="263" y="94"/>
                    <a:pt x="256" y="128"/>
                    <a:pt x="276" y="130"/>
                  </a:cubicBezTo>
                  <a:cubicBezTo>
                    <a:pt x="295" y="131"/>
                    <a:pt x="282" y="151"/>
                    <a:pt x="268" y="167"/>
                  </a:cubicBezTo>
                  <a:cubicBezTo>
                    <a:pt x="253" y="183"/>
                    <a:pt x="238" y="183"/>
                    <a:pt x="216" y="185"/>
                  </a:cubicBezTo>
                  <a:cubicBezTo>
                    <a:pt x="193" y="186"/>
                    <a:pt x="194" y="190"/>
                    <a:pt x="201" y="211"/>
                  </a:cubicBezTo>
                  <a:cubicBezTo>
                    <a:pt x="208" y="232"/>
                    <a:pt x="186" y="255"/>
                    <a:pt x="196" y="271"/>
                  </a:cubicBezTo>
                  <a:cubicBezTo>
                    <a:pt x="206" y="287"/>
                    <a:pt x="181" y="289"/>
                    <a:pt x="189" y="3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8" name="Freeform 44"/>
            <p:cNvSpPr>
              <a:spLocks/>
            </p:cNvSpPr>
            <p:nvPr userDrawn="1"/>
          </p:nvSpPr>
          <p:spPr bwMode="auto">
            <a:xfrm>
              <a:off x="-8648" y="5330"/>
              <a:ext cx="4935" cy="2072"/>
            </a:xfrm>
            <a:custGeom>
              <a:avLst/>
              <a:gdLst>
                <a:gd name="T0" fmla="*/ 1586 w 2089"/>
                <a:gd name="T1" fmla="*/ 73 h 877"/>
                <a:gd name="T2" fmla="*/ 1331 w 2089"/>
                <a:gd name="T3" fmla="*/ 147 h 877"/>
                <a:gd name="T4" fmla="*/ 1169 w 2089"/>
                <a:gd name="T5" fmla="*/ 147 h 877"/>
                <a:gd name="T6" fmla="*/ 1100 w 2089"/>
                <a:gd name="T7" fmla="*/ 113 h 877"/>
                <a:gd name="T8" fmla="*/ 1006 w 2089"/>
                <a:gd name="T9" fmla="*/ 71 h 877"/>
                <a:gd name="T10" fmla="*/ 900 w 2089"/>
                <a:gd name="T11" fmla="*/ 37 h 877"/>
                <a:gd name="T12" fmla="*/ 706 w 2089"/>
                <a:gd name="T13" fmla="*/ 74 h 877"/>
                <a:gd name="T14" fmla="*/ 543 w 2089"/>
                <a:gd name="T15" fmla="*/ 150 h 877"/>
                <a:gd name="T16" fmla="*/ 317 w 2089"/>
                <a:gd name="T17" fmla="*/ 154 h 877"/>
                <a:gd name="T18" fmla="*/ 439 w 2089"/>
                <a:gd name="T19" fmla="*/ 203 h 877"/>
                <a:gd name="T20" fmla="*/ 335 w 2089"/>
                <a:gd name="T21" fmla="*/ 233 h 877"/>
                <a:gd name="T22" fmla="*/ 225 w 2089"/>
                <a:gd name="T23" fmla="*/ 244 h 877"/>
                <a:gd name="T24" fmla="*/ 171 w 2089"/>
                <a:gd name="T25" fmla="*/ 246 h 877"/>
                <a:gd name="T26" fmla="*/ 86 w 2089"/>
                <a:gd name="T27" fmla="*/ 285 h 877"/>
                <a:gd name="T28" fmla="*/ 47 w 2089"/>
                <a:gd name="T29" fmla="*/ 315 h 877"/>
                <a:gd name="T30" fmla="*/ 100 w 2089"/>
                <a:gd name="T31" fmla="*/ 364 h 877"/>
                <a:gd name="T32" fmla="*/ 105 w 2089"/>
                <a:gd name="T33" fmla="*/ 417 h 877"/>
                <a:gd name="T34" fmla="*/ 109 w 2089"/>
                <a:gd name="T35" fmla="*/ 447 h 877"/>
                <a:gd name="T36" fmla="*/ 116 w 2089"/>
                <a:gd name="T37" fmla="*/ 493 h 877"/>
                <a:gd name="T38" fmla="*/ 86 w 2089"/>
                <a:gd name="T39" fmla="*/ 488 h 877"/>
                <a:gd name="T40" fmla="*/ 72 w 2089"/>
                <a:gd name="T41" fmla="*/ 511 h 877"/>
                <a:gd name="T42" fmla="*/ 86 w 2089"/>
                <a:gd name="T43" fmla="*/ 571 h 877"/>
                <a:gd name="T44" fmla="*/ 146 w 2089"/>
                <a:gd name="T45" fmla="*/ 583 h 877"/>
                <a:gd name="T46" fmla="*/ 181 w 2089"/>
                <a:gd name="T47" fmla="*/ 658 h 877"/>
                <a:gd name="T48" fmla="*/ 234 w 2089"/>
                <a:gd name="T49" fmla="*/ 681 h 877"/>
                <a:gd name="T50" fmla="*/ 231 w 2089"/>
                <a:gd name="T51" fmla="*/ 711 h 877"/>
                <a:gd name="T52" fmla="*/ 220 w 2089"/>
                <a:gd name="T53" fmla="*/ 739 h 877"/>
                <a:gd name="T54" fmla="*/ 301 w 2089"/>
                <a:gd name="T55" fmla="*/ 734 h 877"/>
                <a:gd name="T56" fmla="*/ 229 w 2089"/>
                <a:gd name="T57" fmla="*/ 776 h 877"/>
                <a:gd name="T58" fmla="*/ 294 w 2089"/>
                <a:gd name="T59" fmla="*/ 778 h 877"/>
                <a:gd name="T60" fmla="*/ 363 w 2089"/>
                <a:gd name="T61" fmla="*/ 764 h 877"/>
                <a:gd name="T62" fmla="*/ 418 w 2089"/>
                <a:gd name="T63" fmla="*/ 787 h 877"/>
                <a:gd name="T64" fmla="*/ 490 w 2089"/>
                <a:gd name="T65" fmla="*/ 849 h 877"/>
                <a:gd name="T66" fmla="*/ 577 w 2089"/>
                <a:gd name="T67" fmla="*/ 785 h 877"/>
                <a:gd name="T68" fmla="*/ 658 w 2089"/>
                <a:gd name="T69" fmla="*/ 773 h 877"/>
                <a:gd name="T70" fmla="*/ 780 w 2089"/>
                <a:gd name="T71" fmla="*/ 854 h 877"/>
                <a:gd name="T72" fmla="*/ 895 w 2089"/>
                <a:gd name="T73" fmla="*/ 845 h 877"/>
                <a:gd name="T74" fmla="*/ 951 w 2089"/>
                <a:gd name="T75" fmla="*/ 767 h 877"/>
                <a:gd name="T76" fmla="*/ 1066 w 2089"/>
                <a:gd name="T77" fmla="*/ 783 h 877"/>
                <a:gd name="T78" fmla="*/ 1119 w 2089"/>
                <a:gd name="T79" fmla="*/ 769 h 877"/>
                <a:gd name="T80" fmla="*/ 1100 w 2089"/>
                <a:gd name="T81" fmla="*/ 850 h 877"/>
                <a:gd name="T82" fmla="*/ 1176 w 2089"/>
                <a:gd name="T83" fmla="*/ 833 h 877"/>
                <a:gd name="T84" fmla="*/ 1172 w 2089"/>
                <a:gd name="T85" fmla="*/ 739 h 877"/>
                <a:gd name="T86" fmla="*/ 1324 w 2089"/>
                <a:gd name="T87" fmla="*/ 716 h 877"/>
                <a:gd name="T88" fmla="*/ 1670 w 2089"/>
                <a:gd name="T89" fmla="*/ 670 h 877"/>
                <a:gd name="T90" fmla="*/ 1789 w 2089"/>
                <a:gd name="T91" fmla="*/ 675 h 877"/>
                <a:gd name="T92" fmla="*/ 1863 w 2089"/>
                <a:gd name="T93" fmla="*/ 638 h 877"/>
                <a:gd name="T94" fmla="*/ 1987 w 2089"/>
                <a:gd name="T95" fmla="*/ 668 h 877"/>
                <a:gd name="T96" fmla="*/ 2089 w 2089"/>
                <a:gd name="T97" fmla="*/ 688 h 877"/>
                <a:gd name="T98" fmla="*/ 2073 w 2089"/>
                <a:gd name="T99" fmla="*/ 658 h 877"/>
                <a:gd name="T100" fmla="*/ 2036 w 2089"/>
                <a:gd name="T101" fmla="*/ 596 h 877"/>
                <a:gd name="T102" fmla="*/ 1976 w 2089"/>
                <a:gd name="T103" fmla="*/ 506 h 877"/>
                <a:gd name="T104" fmla="*/ 1946 w 2089"/>
                <a:gd name="T105" fmla="*/ 435 h 877"/>
                <a:gd name="T106" fmla="*/ 1953 w 2089"/>
                <a:gd name="T107" fmla="*/ 366 h 877"/>
                <a:gd name="T108" fmla="*/ 1981 w 2089"/>
                <a:gd name="T109" fmla="*/ 318 h 877"/>
                <a:gd name="T110" fmla="*/ 1896 w 2089"/>
                <a:gd name="T111" fmla="*/ 253 h 877"/>
                <a:gd name="T112" fmla="*/ 1834 w 2089"/>
                <a:gd name="T113" fmla="*/ 144 h 877"/>
                <a:gd name="T114" fmla="*/ 1771 w 2089"/>
                <a:gd name="T115" fmla="*/ 75 h 877"/>
                <a:gd name="T116" fmla="*/ 1586 w 2089"/>
                <a:gd name="T117" fmla="*/ 7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9" h="877">
                  <a:moveTo>
                    <a:pt x="1586" y="73"/>
                  </a:moveTo>
                  <a:cubicBezTo>
                    <a:pt x="1455" y="241"/>
                    <a:pt x="1399" y="117"/>
                    <a:pt x="1331" y="147"/>
                  </a:cubicBezTo>
                  <a:cubicBezTo>
                    <a:pt x="1239" y="189"/>
                    <a:pt x="1181" y="145"/>
                    <a:pt x="1169" y="147"/>
                  </a:cubicBezTo>
                  <a:cubicBezTo>
                    <a:pt x="1124" y="156"/>
                    <a:pt x="1176" y="115"/>
                    <a:pt x="1100" y="113"/>
                  </a:cubicBezTo>
                  <a:cubicBezTo>
                    <a:pt x="1024" y="111"/>
                    <a:pt x="1073" y="64"/>
                    <a:pt x="1006" y="71"/>
                  </a:cubicBezTo>
                  <a:cubicBezTo>
                    <a:pt x="939" y="78"/>
                    <a:pt x="944" y="0"/>
                    <a:pt x="900" y="37"/>
                  </a:cubicBezTo>
                  <a:cubicBezTo>
                    <a:pt x="856" y="74"/>
                    <a:pt x="773" y="25"/>
                    <a:pt x="706" y="74"/>
                  </a:cubicBezTo>
                  <a:cubicBezTo>
                    <a:pt x="639" y="122"/>
                    <a:pt x="593" y="90"/>
                    <a:pt x="543" y="150"/>
                  </a:cubicBezTo>
                  <a:cubicBezTo>
                    <a:pt x="492" y="210"/>
                    <a:pt x="347" y="97"/>
                    <a:pt x="317" y="154"/>
                  </a:cubicBezTo>
                  <a:cubicBezTo>
                    <a:pt x="287" y="212"/>
                    <a:pt x="372" y="180"/>
                    <a:pt x="439" y="203"/>
                  </a:cubicBezTo>
                  <a:cubicBezTo>
                    <a:pt x="402" y="216"/>
                    <a:pt x="287" y="214"/>
                    <a:pt x="335" y="233"/>
                  </a:cubicBezTo>
                  <a:cubicBezTo>
                    <a:pt x="375" y="248"/>
                    <a:pt x="240" y="256"/>
                    <a:pt x="225" y="244"/>
                  </a:cubicBezTo>
                  <a:cubicBezTo>
                    <a:pt x="201" y="226"/>
                    <a:pt x="185" y="272"/>
                    <a:pt x="171" y="246"/>
                  </a:cubicBezTo>
                  <a:cubicBezTo>
                    <a:pt x="158" y="221"/>
                    <a:pt x="121" y="269"/>
                    <a:pt x="86" y="285"/>
                  </a:cubicBezTo>
                  <a:cubicBezTo>
                    <a:pt x="52" y="302"/>
                    <a:pt x="31" y="281"/>
                    <a:pt x="47" y="315"/>
                  </a:cubicBezTo>
                  <a:cubicBezTo>
                    <a:pt x="71" y="368"/>
                    <a:pt x="0" y="367"/>
                    <a:pt x="100" y="364"/>
                  </a:cubicBezTo>
                  <a:cubicBezTo>
                    <a:pt x="28" y="389"/>
                    <a:pt x="121" y="403"/>
                    <a:pt x="105" y="417"/>
                  </a:cubicBezTo>
                  <a:cubicBezTo>
                    <a:pt x="88" y="431"/>
                    <a:pt x="135" y="440"/>
                    <a:pt x="109" y="447"/>
                  </a:cubicBezTo>
                  <a:cubicBezTo>
                    <a:pt x="84" y="454"/>
                    <a:pt x="144" y="497"/>
                    <a:pt x="116" y="493"/>
                  </a:cubicBezTo>
                  <a:cubicBezTo>
                    <a:pt x="88" y="488"/>
                    <a:pt x="121" y="539"/>
                    <a:pt x="86" y="488"/>
                  </a:cubicBezTo>
                  <a:cubicBezTo>
                    <a:pt x="72" y="467"/>
                    <a:pt x="45" y="488"/>
                    <a:pt x="72" y="511"/>
                  </a:cubicBezTo>
                  <a:cubicBezTo>
                    <a:pt x="100" y="534"/>
                    <a:pt x="54" y="596"/>
                    <a:pt x="86" y="571"/>
                  </a:cubicBezTo>
                  <a:cubicBezTo>
                    <a:pt x="118" y="546"/>
                    <a:pt x="121" y="571"/>
                    <a:pt x="146" y="583"/>
                  </a:cubicBezTo>
                  <a:cubicBezTo>
                    <a:pt x="209" y="611"/>
                    <a:pt x="139" y="658"/>
                    <a:pt x="181" y="658"/>
                  </a:cubicBezTo>
                  <a:cubicBezTo>
                    <a:pt x="215" y="658"/>
                    <a:pt x="208" y="691"/>
                    <a:pt x="234" y="681"/>
                  </a:cubicBezTo>
                  <a:cubicBezTo>
                    <a:pt x="259" y="672"/>
                    <a:pt x="257" y="721"/>
                    <a:pt x="231" y="711"/>
                  </a:cubicBezTo>
                  <a:cubicBezTo>
                    <a:pt x="206" y="702"/>
                    <a:pt x="218" y="727"/>
                    <a:pt x="220" y="739"/>
                  </a:cubicBezTo>
                  <a:cubicBezTo>
                    <a:pt x="220" y="737"/>
                    <a:pt x="302" y="728"/>
                    <a:pt x="301" y="734"/>
                  </a:cubicBezTo>
                  <a:cubicBezTo>
                    <a:pt x="296" y="760"/>
                    <a:pt x="208" y="748"/>
                    <a:pt x="229" y="776"/>
                  </a:cubicBezTo>
                  <a:cubicBezTo>
                    <a:pt x="238" y="788"/>
                    <a:pt x="280" y="760"/>
                    <a:pt x="294" y="778"/>
                  </a:cubicBezTo>
                  <a:cubicBezTo>
                    <a:pt x="297" y="783"/>
                    <a:pt x="365" y="782"/>
                    <a:pt x="363" y="764"/>
                  </a:cubicBezTo>
                  <a:cubicBezTo>
                    <a:pt x="365" y="785"/>
                    <a:pt x="446" y="764"/>
                    <a:pt x="418" y="787"/>
                  </a:cubicBezTo>
                  <a:cubicBezTo>
                    <a:pt x="390" y="810"/>
                    <a:pt x="478" y="877"/>
                    <a:pt x="490" y="849"/>
                  </a:cubicBezTo>
                  <a:cubicBezTo>
                    <a:pt x="498" y="830"/>
                    <a:pt x="596" y="829"/>
                    <a:pt x="577" y="785"/>
                  </a:cubicBezTo>
                  <a:cubicBezTo>
                    <a:pt x="563" y="750"/>
                    <a:pt x="616" y="744"/>
                    <a:pt x="658" y="773"/>
                  </a:cubicBezTo>
                  <a:cubicBezTo>
                    <a:pt x="699" y="803"/>
                    <a:pt x="729" y="785"/>
                    <a:pt x="780" y="854"/>
                  </a:cubicBezTo>
                  <a:cubicBezTo>
                    <a:pt x="796" y="876"/>
                    <a:pt x="900" y="847"/>
                    <a:pt x="895" y="845"/>
                  </a:cubicBezTo>
                  <a:cubicBezTo>
                    <a:pt x="934" y="866"/>
                    <a:pt x="884" y="822"/>
                    <a:pt x="951" y="767"/>
                  </a:cubicBezTo>
                  <a:cubicBezTo>
                    <a:pt x="1017" y="711"/>
                    <a:pt x="997" y="783"/>
                    <a:pt x="1066" y="783"/>
                  </a:cubicBezTo>
                  <a:cubicBezTo>
                    <a:pt x="1083" y="783"/>
                    <a:pt x="1102" y="734"/>
                    <a:pt x="1119" y="769"/>
                  </a:cubicBezTo>
                  <a:cubicBezTo>
                    <a:pt x="1151" y="836"/>
                    <a:pt x="1077" y="790"/>
                    <a:pt x="1100" y="850"/>
                  </a:cubicBezTo>
                  <a:cubicBezTo>
                    <a:pt x="1160" y="865"/>
                    <a:pt x="1149" y="859"/>
                    <a:pt x="1176" y="833"/>
                  </a:cubicBezTo>
                  <a:cubicBezTo>
                    <a:pt x="1174" y="803"/>
                    <a:pt x="1169" y="792"/>
                    <a:pt x="1172" y="739"/>
                  </a:cubicBezTo>
                  <a:cubicBezTo>
                    <a:pt x="1206" y="730"/>
                    <a:pt x="1248" y="783"/>
                    <a:pt x="1324" y="716"/>
                  </a:cubicBezTo>
                  <a:cubicBezTo>
                    <a:pt x="1453" y="783"/>
                    <a:pt x="1505" y="670"/>
                    <a:pt x="1670" y="670"/>
                  </a:cubicBezTo>
                  <a:cubicBezTo>
                    <a:pt x="1773" y="670"/>
                    <a:pt x="1741" y="617"/>
                    <a:pt x="1789" y="675"/>
                  </a:cubicBezTo>
                  <a:cubicBezTo>
                    <a:pt x="1821" y="645"/>
                    <a:pt x="1800" y="632"/>
                    <a:pt x="1863" y="638"/>
                  </a:cubicBezTo>
                  <a:cubicBezTo>
                    <a:pt x="1972" y="648"/>
                    <a:pt x="1935" y="668"/>
                    <a:pt x="1987" y="668"/>
                  </a:cubicBezTo>
                  <a:cubicBezTo>
                    <a:pt x="2052" y="668"/>
                    <a:pt x="1999" y="737"/>
                    <a:pt x="2089" y="688"/>
                  </a:cubicBezTo>
                  <a:cubicBezTo>
                    <a:pt x="2086" y="676"/>
                    <a:pt x="2087" y="663"/>
                    <a:pt x="2073" y="658"/>
                  </a:cubicBezTo>
                  <a:cubicBezTo>
                    <a:pt x="2043" y="648"/>
                    <a:pt x="2066" y="589"/>
                    <a:pt x="2036" y="596"/>
                  </a:cubicBezTo>
                  <a:cubicBezTo>
                    <a:pt x="2006" y="603"/>
                    <a:pt x="1967" y="555"/>
                    <a:pt x="1976" y="506"/>
                  </a:cubicBezTo>
                  <a:cubicBezTo>
                    <a:pt x="1986" y="458"/>
                    <a:pt x="1956" y="502"/>
                    <a:pt x="1946" y="435"/>
                  </a:cubicBezTo>
                  <a:cubicBezTo>
                    <a:pt x="1937" y="368"/>
                    <a:pt x="1914" y="355"/>
                    <a:pt x="1953" y="366"/>
                  </a:cubicBezTo>
                  <a:cubicBezTo>
                    <a:pt x="1992" y="378"/>
                    <a:pt x="1956" y="343"/>
                    <a:pt x="1981" y="318"/>
                  </a:cubicBezTo>
                  <a:cubicBezTo>
                    <a:pt x="1933" y="279"/>
                    <a:pt x="1988" y="274"/>
                    <a:pt x="1896" y="253"/>
                  </a:cubicBezTo>
                  <a:cubicBezTo>
                    <a:pt x="1807" y="233"/>
                    <a:pt x="1892" y="188"/>
                    <a:pt x="1834" y="144"/>
                  </a:cubicBezTo>
                  <a:cubicBezTo>
                    <a:pt x="1730" y="134"/>
                    <a:pt x="1826" y="53"/>
                    <a:pt x="1771" y="75"/>
                  </a:cubicBezTo>
                  <a:cubicBezTo>
                    <a:pt x="1680" y="111"/>
                    <a:pt x="1636" y="56"/>
                    <a:pt x="1586" y="7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9" name="Freeform 45"/>
            <p:cNvSpPr>
              <a:spLocks/>
            </p:cNvSpPr>
            <p:nvPr userDrawn="1"/>
          </p:nvSpPr>
          <p:spPr bwMode="auto">
            <a:xfrm>
              <a:off x="-8721" y="3341"/>
              <a:ext cx="820" cy="1042"/>
            </a:xfrm>
            <a:custGeom>
              <a:avLst/>
              <a:gdLst>
                <a:gd name="T0" fmla="*/ 160 w 347"/>
                <a:gd name="T1" fmla="*/ 430 h 441"/>
                <a:gd name="T2" fmla="*/ 190 w 347"/>
                <a:gd name="T3" fmla="*/ 425 h 441"/>
                <a:gd name="T4" fmla="*/ 222 w 347"/>
                <a:gd name="T5" fmla="*/ 346 h 441"/>
                <a:gd name="T6" fmla="*/ 258 w 347"/>
                <a:gd name="T7" fmla="*/ 358 h 441"/>
                <a:gd name="T8" fmla="*/ 292 w 347"/>
                <a:gd name="T9" fmla="*/ 361 h 441"/>
                <a:gd name="T10" fmla="*/ 322 w 347"/>
                <a:gd name="T11" fmla="*/ 347 h 441"/>
                <a:gd name="T12" fmla="*/ 287 w 347"/>
                <a:gd name="T13" fmla="*/ 269 h 441"/>
                <a:gd name="T14" fmla="*/ 266 w 347"/>
                <a:gd name="T15" fmla="*/ 199 h 441"/>
                <a:gd name="T16" fmla="*/ 250 w 347"/>
                <a:gd name="T17" fmla="*/ 133 h 441"/>
                <a:gd name="T18" fmla="*/ 234 w 347"/>
                <a:gd name="T19" fmla="*/ 105 h 441"/>
                <a:gd name="T20" fmla="*/ 188 w 347"/>
                <a:gd name="T21" fmla="*/ 85 h 441"/>
                <a:gd name="T22" fmla="*/ 150 w 347"/>
                <a:gd name="T23" fmla="*/ 63 h 441"/>
                <a:gd name="T24" fmla="*/ 52 w 347"/>
                <a:gd name="T25" fmla="*/ 56 h 441"/>
                <a:gd name="T26" fmla="*/ 0 w 347"/>
                <a:gd name="T27" fmla="*/ 73 h 441"/>
                <a:gd name="T28" fmla="*/ 34 w 347"/>
                <a:gd name="T29" fmla="*/ 131 h 441"/>
                <a:gd name="T30" fmla="*/ 58 w 347"/>
                <a:gd name="T31" fmla="*/ 177 h 441"/>
                <a:gd name="T32" fmla="*/ 91 w 347"/>
                <a:gd name="T33" fmla="*/ 208 h 441"/>
                <a:gd name="T34" fmla="*/ 112 w 347"/>
                <a:gd name="T35" fmla="*/ 252 h 441"/>
                <a:gd name="T36" fmla="*/ 114 w 347"/>
                <a:gd name="T37" fmla="*/ 297 h 441"/>
                <a:gd name="T38" fmla="*/ 123 w 347"/>
                <a:gd name="T39" fmla="*/ 338 h 441"/>
                <a:gd name="T40" fmla="*/ 145 w 347"/>
                <a:gd name="T41" fmla="*/ 362 h 441"/>
                <a:gd name="T42" fmla="*/ 156 w 347"/>
                <a:gd name="T43" fmla="*/ 388 h 441"/>
                <a:gd name="T44" fmla="*/ 160 w 347"/>
                <a:gd name="T45" fmla="*/ 4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441">
                  <a:moveTo>
                    <a:pt x="160" y="430"/>
                  </a:moveTo>
                  <a:cubicBezTo>
                    <a:pt x="188" y="441"/>
                    <a:pt x="165" y="423"/>
                    <a:pt x="190" y="425"/>
                  </a:cubicBezTo>
                  <a:cubicBezTo>
                    <a:pt x="215" y="426"/>
                    <a:pt x="214" y="352"/>
                    <a:pt x="222" y="346"/>
                  </a:cubicBezTo>
                  <a:cubicBezTo>
                    <a:pt x="237" y="335"/>
                    <a:pt x="246" y="367"/>
                    <a:pt x="258" y="358"/>
                  </a:cubicBezTo>
                  <a:cubicBezTo>
                    <a:pt x="270" y="349"/>
                    <a:pt x="278" y="372"/>
                    <a:pt x="292" y="361"/>
                  </a:cubicBezTo>
                  <a:cubicBezTo>
                    <a:pt x="306" y="350"/>
                    <a:pt x="347" y="365"/>
                    <a:pt x="322" y="347"/>
                  </a:cubicBezTo>
                  <a:cubicBezTo>
                    <a:pt x="298" y="330"/>
                    <a:pt x="307" y="295"/>
                    <a:pt x="287" y="269"/>
                  </a:cubicBezTo>
                  <a:cubicBezTo>
                    <a:pt x="267" y="243"/>
                    <a:pt x="293" y="245"/>
                    <a:pt x="266" y="199"/>
                  </a:cubicBezTo>
                  <a:cubicBezTo>
                    <a:pt x="239" y="153"/>
                    <a:pt x="265" y="147"/>
                    <a:pt x="250" y="133"/>
                  </a:cubicBezTo>
                  <a:cubicBezTo>
                    <a:pt x="234" y="119"/>
                    <a:pt x="261" y="106"/>
                    <a:pt x="234" y="105"/>
                  </a:cubicBezTo>
                  <a:cubicBezTo>
                    <a:pt x="207" y="103"/>
                    <a:pt x="212" y="78"/>
                    <a:pt x="188" y="85"/>
                  </a:cubicBezTo>
                  <a:cubicBezTo>
                    <a:pt x="164" y="91"/>
                    <a:pt x="174" y="60"/>
                    <a:pt x="150" y="63"/>
                  </a:cubicBezTo>
                  <a:cubicBezTo>
                    <a:pt x="117" y="68"/>
                    <a:pt x="103" y="0"/>
                    <a:pt x="52" y="56"/>
                  </a:cubicBezTo>
                  <a:cubicBezTo>
                    <a:pt x="36" y="73"/>
                    <a:pt x="15" y="74"/>
                    <a:pt x="0" y="73"/>
                  </a:cubicBezTo>
                  <a:cubicBezTo>
                    <a:pt x="18" y="86"/>
                    <a:pt x="25" y="131"/>
                    <a:pt x="34" y="131"/>
                  </a:cubicBezTo>
                  <a:cubicBezTo>
                    <a:pt x="42" y="131"/>
                    <a:pt x="55" y="157"/>
                    <a:pt x="58" y="177"/>
                  </a:cubicBezTo>
                  <a:cubicBezTo>
                    <a:pt x="62" y="196"/>
                    <a:pt x="99" y="196"/>
                    <a:pt x="91" y="208"/>
                  </a:cubicBezTo>
                  <a:cubicBezTo>
                    <a:pt x="83" y="219"/>
                    <a:pt x="125" y="234"/>
                    <a:pt x="112" y="252"/>
                  </a:cubicBezTo>
                  <a:cubicBezTo>
                    <a:pt x="99" y="270"/>
                    <a:pt x="122" y="284"/>
                    <a:pt x="114" y="297"/>
                  </a:cubicBezTo>
                  <a:cubicBezTo>
                    <a:pt x="105" y="310"/>
                    <a:pt x="127" y="322"/>
                    <a:pt x="123" y="338"/>
                  </a:cubicBezTo>
                  <a:cubicBezTo>
                    <a:pt x="120" y="354"/>
                    <a:pt x="150" y="352"/>
                    <a:pt x="145" y="362"/>
                  </a:cubicBezTo>
                  <a:cubicBezTo>
                    <a:pt x="140" y="372"/>
                    <a:pt x="163" y="382"/>
                    <a:pt x="156" y="388"/>
                  </a:cubicBezTo>
                  <a:cubicBezTo>
                    <a:pt x="150" y="395"/>
                    <a:pt x="168" y="420"/>
                    <a:pt x="160" y="4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0" name="Freeform 46"/>
            <p:cNvSpPr>
              <a:spLocks/>
            </p:cNvSpPr>
            <p:nvPr userDrawn="1"/>
          </p:nvSpPr>
          <p:spPr bwMode="auto">
            <a:xfrm>
              <a:off x="-8726" y="5380"/>
              <a:ext cx="811" cy="642"/>
            </a:xfrm>
            <a:custGeom>
              <a:avLst/>
              <a:gdLst>
                <a:gd name="T0" fmla="*/ 13 w 343"/>
                <a:gd name="T1" fmla="*/ 177 h 272"/>
                <a:gd name="T2" fmla="*/ 43 w 343"/>
                <a:gd name="T3" fmla="*/ 194 h 272"/>
                <a:gd name="T4" fmla="*/ 67 w 343"/>
                <a:gd name="T5" fmla="*/ 229 h 272"/>
                <a:gd name="T6" fmla="*/ 124 w 343"/>
                <a:gd name="T7" fmla="*/ 195 h 272"/>
                <a:gd name="T8" fmla="*/ 129 w 343"/>
                <a:gd name="T9" fmla="*/ 210 h 272"/>
                <a:gd name="T10" fmla="*/ 78 w 343"/>
                <a:gd name="T11" fmla="*/ 252 h 272"/>
                <a:gd name="T12" fmla="*/ 109 w 343"/>
                <a:gd name="T13" fmla="*/ 251 h 272"/>
                <a:gd name="T14" fmla="*/ 178 w 343"/>
                <a:gd name="T15" fmla="*/ 207 h 272"/>
                <a:gd name="T16" fmla="*/ 203 w 343"/>
                <a:gd name="T17" fmla="*/ 172 h 272"/>
                <a:gd name="T18" fmla="*/ 239 w 343"/>
                <a:gd name="T19" fmla="*/ 138 h 272"/>
                <a:gd name="T20" fmla="*/ 288 w 343"/>
                <a:gd name="T21" fmla="*/ 146 h 272"/>
                <a:gd name="T22" fmla="*/ 339 w 343"/>
                <a:gd name="T23" fmla="*/ 124 h 272"/>
                <a:gd name="T24" fmla="*/ 297 w 343"/>
                <a:gd name="T25" fmla="*/ 101 h 272"/>
                <a:gd name="T26" fmla="*/ 209 w 343"/>
                <a:gd name="T27" fmla="*/ 27 h 272"/>
                <a:gd name="T28" fmla="*/ 114 w 343"/>
                <a:gd name="T29" fmla="*/ 11 h 272"/>
                <a:gd name="T30" fmla="*/ 59 w 343"/>
                <a:gd name="T31" fmla="*/ 29 h 272"/>
                <a:gd name="T32" fmla="*/ 21 w 343"/>
                <a:gd name="T33" fmla="*/ 52 h 272"/>
                <a:gd name="T34" fmla="*/ 47 w 343"/>
                <a:gd name="T35" fmla="*/ 88 h 272"/>
                <a:gd name="T36" fmla="*/ 18 w 343"/>
                <a:gd name="T37" fmla="*/ 119 h 272"/>
                <a:gd name="T38" fmla="*/ 13 w 343"/>
                <a:gd name="T39" fmla="*/ 1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72">
                  <a:moveTo>
                    <a:pt x="13" y="177"/>
                  </a:moveTo>
                  <a:cubicBezTo>
                    <a:pt x="0" y="187"/>
                    <a:pt x="38" y="182"/>
                    <a:pt x="43" y="194"/>
                  </a:cubicBezTo>
                  <a:cubicBezTo>
                    <a:pt x="48" y="205"/>
                    <a:pt x="44" y="236"/>
                    <a:pt x="67" y="229"/>
                  </a:cubicBezTo>
                  <a:cubicBezTo>
                    <a:pt x="90" y="223"/>
                    <a:pt x="95" y="210"/>
                    <a:pt x="124" y="195"/>
                  </a:cubicBezTo>
                  <a:cubicBezTo>
                    <a:pt x="153" y="181"/>
                    <a:pt x="150" y="207"/>
                    <a:pt x="129" y="210"/>
                  </a:cubicBezTo>
                  <a:cubicBezTo>
                    <a:pt x="108" y="213"/>
                    <a:pt x="98" y="233"/>
                    <a:pt x="78" y="252"/>
                  </a:cubicBezTo>
                  <a:cubicBezTo>
                    <a:pt x="59" y="272"/>
                    <a:pt x="88" y="267"/>
                    <a:pt x="109" y="251"/>
                  </a:cubicBezTo>
                  <a:cubicBezTo>
                    <a:pt x="131" y="234"/>
                    <a:pt x="151" y="220"/>
                    <a:pt x="178" y="207"/>
                  </a:cubicBezTo>
                  <a:cubicBezTo>
                    <a:pt x="205" y="193"/>
                    <a:pt x="183" y="178"/>
                    <a:pt x="203" y="172"/>
                  </a:cubicBezTo>
                  <a:cubicBezTo>
                    <a:pt x="223" y="165"/>
                    <a:pt x="210" y="141"/>
                    <a:pt x="239" y="138"/>
                  </a:cubicBezTo>
                  <a:cubicBezTo>
                    <a:pt x="268" y="134"/>
                    <a:pt x="273" y="163"/>
                    <a:pt x="288" y="146"/>
                  </a:cubicBezTo>
                  <a:cubicBezTo>
                    <a:pt x="302" y="128"/>
                    <a:pt x="336" y="168"/>
                    <a:pt x="339" y="124"/>
                  </a:cubicBezTo>
                  <a:cubicBezTo>
                    <a:pt x="343" y="112"/>
                    <a:pt x="331" y="125"/>
                    <a:pt x="297" y="101"/>
                  </a:cubicBezTo>
                  <a:cubicBezTo>
                    <a:pt x="263" y="77"/>
                    <a:pt x="222" y="45"/>
                    <a:pt x="209" y="27"/>
                  </a:cubicBezTo>
                  <a:cubicBezTo>
                    <a:pt x="174" y="28"/>
                    <a:pt x="140" y="23"/>
                    <a:pt x="114" y="11"/>
                  </a:cubicBezTo>
                  <a:cubicBezTo>
                    <a:pt x="88" y="0"/>
                    <a:pt x="77" y="26"/>
                    <a:pt x="59" y="29"/>
                  </a:cubicBezTo>
                  <a:cubicBezTo>
                    <a:pt x="41" y="33"/>
                    <a:pt x="36" y="34"/>
                    <a:pt x="21" y="52"/>
                  </a:cubicBezTo>
                  <a:cubicBezTo>
                    <a:pt x="39" y="65"/>
                    <a:pt x="52" y="65"/>
                    <a:pt x="47" y="88"/>
                  </a:cubicBezTo>
                  <a:cubicBezTo>
                    <a:pt x="42" y="111"/>
                    <a:pt x="19" y="102"/>
                    <a:pt x="18" y="119"/>
                  </a:cubicBezTo>
                  <a:cubicBezTo>
                    <a:pt x="16" y="135"/>
                    <a:pt x="33" y="155"/>
                    <a:pt x="13" y="17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 name="Freeform 47"/>
            <p:cNvSpPr>
              <a:spLocks/>
            </p:cNvSpPr>
            <p:nvPr userDrawn="1"/>
          </p:nvSpPr>
          <p:spPr bwMode="auto">
            <a:xfrm>
              <a:off x="-11057" y="3024"/>
              <a:ext cx="1186" cy="669"/>
            </a:xfrm>
            <a:custGeom>
              <a:avLst/>
              <a:gdLst>
                <a:gd name="T0" fmla="*/ 146 w 502"/>
                <a:gd name="T1" fmla="*/ 44 h 283"/>
                <a:gd name="T2" fmla="*/ 239 w 502"/>
                <a:gd name="T3" fmla="*/ 51 h 283"/>
                <a:gd name="T4" fmla="*/ 292 w 502"/>
                <a:gd name="T5" fmla="*/ 55 h 283"/>
                <a:gd name="T6" fmla="*/ 334 w 502"/>
                <a:gd name="T7" fmla="*/ 78 h 283"/>
                <a:gd name="T8" fmla="*/ 366 w 502"/>
                <a:gd name="T9" fmla="*/ 44 h 283"/>
                <a:gd name="T10" fmla="*/ 502 w 502"/>
                <a:gd name="T11" fmla="*/ 93 h 283"/>
                <a:gd name="T12" fmla="*/ 496 w 502"/>
                <a:gd name="T13" fmla="*/ 124 h 283"/>
                <a:gd name="T14" fmla="*/ 487 w 502"/>
                <a:gd name="T15" fmla="*/ 180 h 283"/>
                <a:gd name="T16" fmla="*/ 397 w 502"/>
                <a:gd name="T17" fmla="*/ 163 h 283"/>
                <a:gd name="T18" fmla="*/ 322 w 502"/>
                <a:gd name="T19" fmla="*/ 179 h 283"/>
                <a:gd name="T20" fmla="*/ 249 w 502"/>
                <a:gd name="T21" fmla="*/ 216 h 283"/>
                <a:gd name="T22" fmla="*/ 156 w 502"/>
                <a:gd name="T23" fmla="*/ 236 h 283"/>
                <a:gd name="T24" fmla="*/ 137 w 502"/>
                <a:gd name="T25" fmla="*/ 267 h 283"/>
                <a:gd name="T26" fmla="*/ 80 w 502"/>
                <a:gd name="T27" fmla="*/ 282 h 283"/>
                <a:gd name="T28" fmla="*/ 7 w 502"/>
                <a:gd name="T29" fmla="*/ 262 h 283"/>
                <a:gd name="T30" fmla="*/ 10 w 502"/>
                <a:gd name="T31" fmla="*/ 203 h 283"/>
                <a:gd name="T32" fmla="*/ 67 w 502"/>
                <a:gd name="T33" fmla="*/ 150 h 283"/>
                <a:gd name="T34" fmla="*/ 146 w 502"/>
                <a:gd name="T35" fmla="*/ 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283">
                  <a:moveTo>
                    <a:pt x="146" y="44"/>
                  </a:moveTo>
                  <a:cubicBezTo>
                    <a:pt x="245" y="102"/>
                    <a:pt x="179" y="0"/>
                    <a:pt x="239" y="51"/>
                  </a:cubicBezTo>
                  <a:cubicBezTo>
                    <a:pt x="278" y="84"/>
                    <a:pt x="272" y="51"/>
                    <a:pt x="292" y="55"/>
                  </a:cubicBezTo>
                  <a:cubicBezTo>
                    <a:pt x="313" y="60"/>
                    <a:pt x="322" y="81"/>
                    <a:pt x="334" y="78"/>
                  </a:cubicBezTo>
                  <a:cubicBezTo>
                    <a:pt x="362" y="73"/>
                    <a:pt x="329" y="51"/>
                    <a:pt x="366" y="44"/>
                  </a:cubicBezTo>
                  <a:cubicBezTo>
                    <a:pt x="403" y="37"/>
                    <a:pt x="433" y="99"/>
                    <a:pt x="502" y="93"/>
                  </a:cubicBezTo>
                  <a:cubicBezTo>
                    <a:pt x="497" y="95"/>
                    <a:pt x="495" y="103"/>
                    <a:pt x="496" y="124"/>
                  </a:cubicBezTo>
                  <a:cubicBezTo>
                    <a:pt x="497" y="184"/>
                    <a:pt x="476" y="143"/>
                    <a:pt x="487" y="180"/>
                  </a:cubicBezTo>
                  <a:cubicBezTo>
                    <a:pt x="448" y="195"/>
                    <a:pt x="436" y="190"/>
                    <a:pt x="397" y="163"/>
                  </a:cubicBezTo>
                  <a:cubicBezTo>
                    <a:pt x="358" y="135"/>
                    <a:pt x="358" y="182"/>
                    <a:pt x="322" y="179"/>
                  </a:cubicBezTo>
                  <a:cubicBezTo>
                    <a:pt x="287" y="176"/>
                    <a:pt x="274" y="199"/>
                    <a:pt x="249" y="216"/>
                  </a:cubicBezTo>
                  <a:cubicBezTo>
                    <a:pt x="225" y="234"/>
                    <a:pt x="187" y="233"/>
                    <a:pt x="156" y="236"/>
                  </a:cubicBezTo>
                  <a:cubicBezTo>
                    <a:pt x="125" y="239"/>
                    <a:pt x="134" y="251"/>
                    <a:pt x="137" y="267"/>
                  </a:cubicBezTo>
                  <a:cubicBezTo>
                    <a:pt x="140" y="283"/>
                    <a:pt x="104" y="280"/>
                    <a:pt x="80" y="282"/>
                  </a:cubicBezTo>
                  <a:cubicBezTo>
                    <a:pt x="55" y="283"/>
                    <a:pt x="38" y="267"/>
                    <a:pt x="7" y="262"/>
                  </a:cubicBezTo>
                  <a:cubicBezTo>
                    <a:pt x="0" y="242"/>
                    <a:pt x="18" y="210"/>
                    <a:pt x="10" y="203"/>
                  </a:cubicBezTo>
                  <a:cubicBezTo>
                    <a:pt x="10" y="203"/>
                    <a:pt x="20" y="173"/>
                    <a:pt x="67" y="150"/>
                  </a:cubicBezTo>
                  <a:cubicBezTo>
                    <a:pt x="150" y="108"/>
                    <a:pt x="70" y="104"/>
                    <a:pt x="146" y="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2" name="Freeform 48"/>
            <p:cNvSpPr>
              <a:spLocks/>
            </p:cNvSpPr>
            <p:nvPr userDrawn="1"/>
          </p:nvSpPr>
          <p:spPr bwMode="auto">
            <a:xfrm>
              <a:off x="-11265" y="3343"/>
              <a:ext cx="1436" cy="969"/>
            </a:xfrm>
            <a:custGeom>
              <a:avLst/>
              <a:gdLst>
                <a:gd name="T0" fmla="*/ 608 w 608"/>
                <a:gd name="T1" fmla="*/ 110 h 410"/>
                <a:gd name="T2" fmla="*/ 582 w 608"/>
                <a:gd name="T3" fmla="*/ 71 h 410"/>
                <a:gd name="T4" fmla="*/ 575 w 608"/>
                <a:gd name="T5" fmla="*/ 45 h 410"/>
                <a:gd name="T6" fmla="*/ 485 w 608"/>
                <a:gd name="T7" fmla="*/ 28 h 410"/>
                <a:gd name="T8" fmla="*/ 410 w 608"/>
                <a:gd name="T9" fmla="*/ 44 h 410"/>
                <a:gd name="T10" fmla="*/ 337 w 608"/>
                <a:gd name="T11" fmla="*/ 81 h 410"/>
                <a:gd name="T12" fmla="*/ 244 w 608"/>
                <a:gd name="T13" fmla="*/ 101 h 410"/>
                <a:gd name="T14" fmla="*/ 225 w 608"/>
                <a:gd name="T15" fmla="*/ 132 h 410"/>
                <a:gd name="T16" fmla="*/ 168 w 608"/>
                <a:gd name="T17" fmla="*/ 147 h 410"/>
                <a:gd name="T18" fmla="*/ 95 w 608"/>
                <a:gd name="T19" fmla="*/ 127 h 410"/>
                <a:gd name="T20" fmla="*/ 28 w 608"/>
                <a:gd name="T21" fmla="*/ 145 h 410"/>
                <a:gd name="T22" fmla="*/ 36 w 608"/>
                <a:gd name="T23" fmla="*/ 171 h 410"/>
                <a:gd name="T24" fmla="*/ 28 w 608"/>
                <a:gd name="T25" fmla="*/ 223 h 410"/>
                <a:gd name="T26" fmla="*/ 5 w 608"/>
                <a:gd name="T27" fmla="*/ 267 h 410"/>
                <a:gd name="T28" fmla="*/ 36 w 608"/>
                <a:gd name="T29" fmla="*/ 296 h 410"/>
                <a:gd name="T30" fmla="*/ 59 w 608"/>
                <a:gd name="T31" fmla="*/ 333 h 410"/>
                <a:gd name="T32" fmla="*/ 121 w 608"/>
                <a:gd name="T33" fmla="*/ 361 h 410"/>
                <a:gd name="T34" fmla="*/ 181 w 608"/>
                <a:gd name="T35" fmla="*/ 387 h 410"/>
                <a:gd name="T36" fmla="*/ 222 w 608"/>
                <a:gd name="T37" fmla="*/ 399 h 410"/>
                <a:gd name="T38" fmla="*/ 251 w 608"/>
                <a:gd name="T39" fmla="*/ 366 h 410"/>
                <a:gd name="T40" fmla="*/ 331 w 608"/>
                <a:gd name="T41" fmla="*/ 353 h 410"/>
                <a:gd name="T42" fmla="*/ 380 w 608"/>
                <a:gd name="T43" fmla="*/ 356 h 410"/>
                <a:gd name="T44" fmla="*/ 450 w 608"/>
                <a:gd name="T45" fmla="*/ 356 h 410"/>
                <a:gd name="T46" fmla="*/ 492 w 608"/>
                <a:gd name="T47" fmla="*/ 322 h 410"/>
                <a:gd name="T48" fmla="*/ 531 w 608"/>
                <a:gd name="T49" fmla="*/ 259 h 410"/>
                <a:gd name="T50" fmla="*/ 562 w 608"/>
                <a:gd name="T51" fmla="*/ 197 h 410"/>
                <a:gd name="T52" fmla="*/ 570 w 608"/>
                <a:gd name="T53" fmla="*/ 143 h 410"/>
                <a:gd name="T54" fmla="*/ 608 w 608"/>
                <a:gd name="T55"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410">
                  <a:moveTo>
                    <a:pt x="608" y="110"/>
                  </a:moveTo>
                  <a:cubicBezTo>
                    <a:pt x="603" y="82"/>
                    <a:pt x="594" y="99"/>
                    <a:pt x="582" y="71"/>
                  </a:cubicBezTo>
                  <a:cubicBezTo>
                    <a:pt x="578" y="61"/>
                    <a:pt x="577" y="51"/>
                    <a:pt x="575" y="45"/>
                  </a:cubicBezTo>
                  <a:cubicBezTo>
                    <a:pt x="536" y="60"/>
                    <a:pt x="524" y="55"/>
                    <a:pt x="485" y="28"/>
                  </a:cubicBezTo>
                  <a:cubicBezTo>
                    <a:pt x="446" y="0"/>
                    <a:pt x="446" y="47"/>
                    <a:pt x="410" y="44"/>
                  </a:cubicBezTo>
                  <a:cubicBezTo>
                    <a:pt x="375" y="41"/>
                    <a:pt x="362" y="64"/>
                    <a:pt x="337" y="81"/>
                  </a:cubicBezTo>
                  <a:cubicBezTo>
                    <a:pt x="313" y="99"/>
                    <a:pt x="275" y="98"/>
                    <a:pt x="244" y="101"/>
                  </a:cubicBezTo>
                  <a:cubicBezTo>
                    <a:pt x="213" y="104"/>
                    <a:pt x="222" y="116"/>
                    <a:pt x="225" y="132"/>
                  </a:cubicBezTo>
                  <a:cubicBezTo>
                    <a:pt x="228" y="148"/>
                    <a:pt x="192" y="145"/>
                    <a:pt x="168" y="147"/>
                  </a:cubicBezTo>
                  <a:cubicBezTo>
                    <a:pt x="143" y="148"/>
                    <a:pt x="126" y="132"/>
                    <a:pt x="95" y="127"/>
                  </a:cubicBezTo>
                  <a:cubicBezTo>
                    <a:pt x="77" y="181"/>
                    <a:pt x="56" y="155"/>
                    <a:pt x="28" y="145"/>
                  </a:cubicBezTo>
                  <a:cubicBezTo>
                    <a:pt x="0" y="135"/>
                    <a:pt x="7" y="155"/>
                    <a:pt x="36" y="171"/>
                  </a:cubicBezTo>
                  <a:cubicBezTo>
                    <a:pt x="65" y="187"/>
                    <a:pt x="29" y="197"/>
                    <a:pt x="28" y="223"/>
                  </a:cubicBezTo>
                  <a:cubicBezTo>
                    <a:pt x="26" y="249"/>
                    <a:pt x="12" y="242"/>
                    <a:pt x="5" y="267"/>
                  </a:cubicBezTo>
                  <a:cubicBezTo>
                    <a:pt x="39" y="275"/>
                    <a:pt x="20" y="291"/>
                    <a:pt x="36" y="296"/>
                  </a:cubicBezTo>
                  <a:cubicBezTo>
                    <a:pt x="52" y="301"/>
                    <a:pt x="34" y="316"/>
                    <a:pt x="59" y="333"/>
                  </a:cubicBezTo>
                  <a:cubicBezTo>
                    <a:pt x="83" y="351"/>
                    <a:pt x="106" y="345"/>
                    <a:pt x="121" y="361"/>
                  </a:cubicBezTo>
                  <a:cubicBezTo>
                    <a:pt x="135" y="377"/>
                    <a:pt x="163" y="371"/>
                    <a:pt x="181" y="387"/>
                  </a:cubicBezTo>
                  <a:cubicBezTo>
                    <a:pt x="199" y="404"/>
                    <a:pt x="199" y="410"/>
                    <a:pt x="222" y="399"/>
                  </a:cubicBezTo>
                  <a:cubicBezTo>
                    <a:pt x="244" y="387"/>
                    <a:pt x="228" y="384"/>
                    <a:pt x="251" y="366"/>
                  </a:cubicBezTo>
                  <a:cubicBezTo>
                    <a:pt x="274" y="348"/>
                    <a:pt x="327" y="340"/>
                    <a:pt x="331" y="353"/>
                  </a:cubicBezTo>
                  <a:cubicBezTo>
                    <a:pt x="334" y="366"/>
                    <a:pt x="334" y="369"/>
                    <a:pt x="380" y="356"/>
                  </a:cubicBezTo>
                  <a:cubicBezTo>
                    <a:pt x="425" y="343"/>
                    <a:pt x="450" y="356"/>
                    <a:pt x="450" y="356"/>
                  </a:cubicBezTo>
                  <a:cubicBezTo>
                    <a:pt x="450" y="356"/>
                    <a:pt x="472" y="347"/>
                    <a:pt x="492" y="322"/>
                  </a:cubicBezTo>
                  <a:cubicBezTo>
                    <a:pt x="511" y="298"/>
                    <a:pt x="510" y="285"/>
                    <a:pt x="531" y="259"/>
                  </a:cubicBezTo>
                  <a:cubicBezTo>
                    <a:pt x="552" y="233"/>
                    <a:pt x="564" y="226"/>
                    <a:pt x="562" y="197"/>
                  </a:cubicBezTo>
                  <a:cubicBezTo>
                    <a:pt x="560" y="168"/>
                    <a:pt x="552" y="161"/>
                    <a:pt x="570" y="143"/>
                  </a:cubicBezTo>
                  <a:cubicBezTo>
                    <a:pt x="588" y="125"/>
                    <a:pt x="608" y="110"/>
                    <a:pt x="608" y="1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3" name="Freeform 49"/>
            <p:cNvSpPr>
              <a:spLocks/>
            </p:cNvSpPr>
            <p:nvPr userDrawn="1"/>
          </p:nvSpPr>
          <p:spPr bwMode="auto">
            <a:xfrm>
              <a:off x="-9933" y="2132"/>
              <a:ext cx="4328" cy="2607"/>
            </a:xfrm>
            <a:custGeom>
              <a:avLst/>
              <a:gdLst>
                <a:gd name="T0" fmla="*/ 18 w 1832"/>
                <a:gd name="T1" fmla="*/ 584 h 1104"/>
                <a:gd name="T2" fmla="*/ 20 w 1832"/>
                <a:gd name="T3" fmla="*/ 502 h 1104"/>
                <a:gd name="T4" fmla="*/ 53 w 1832"/>
                <a:gd name="T5" fmla="*/ 446 h 1104"/>
                <a:gd name="T6" fmla="*/ 137 w 1832"/>
                <a:gd name="T7" fmla="*/ 309 h 1104"/>
                <a:gd name="T8" fmla="*/ 66 w 1832"/>
                <a:gd name="T9" fmla="*/ 181 h 1104"/>
                <a:gd name="T10" fmla="*/ 488 w 1832"/>
                <a:gd name="T11" fmla="*/ 182 h 1104"/>
                <a:gd name="T12" fmla="*/ 645 w 1832"/>
                <a:gd name="T13" fmla="*/ 161 h 1104"/>
                <a:gd name="T14" fmla="*/ 816 w 1832"/>
                <a:gd name="T15" fmla="*/ 137 h 1104"/>
                <a:gd name="T16" fmla="*/ 986 w 1832"/>
                <a:gd name="T17" fmla="*/ 7 h 1104"/>
                <a:gd name="T18" fmla="*/ 1140 w 1832"/>
                <a:gd name="T19" fmla="*/ 141 h 1104"/>
                <a:gd name="T20" fmla="*/ 1276 w 1832"/>
                <a:gd name="T21" fmla="*/ 274 h 1104"/>
                <a:gd name="T22" fmla="*/ 1578 w 1832"/>
                <a:gd name="T23" fmla="*/ 346 h 1104"/>
                <a:gd name="T24" fmla="*/ 1720 w 1832"/>
                <a:gd name="T25" fmla="*/ 455 h 1104"/>
                <a:gd name="T26" fmla="*/ 1707 w 1832"/>
                <a:gd name="T27" fmla="*/ 630 h 1104"/>
                <a:gd name="T28" fmla="*/ 1602 w 1832"/>
                <a:gd name="T29" fmla="*/ 760 h 1104"/>
                <a:gd name="T30" fmla="*/ 1475 w 1832"/>
                <a:gd name="T31" fmla="*/ 823 h 1104"/>
                <a:gd name="T32" fmla="*/ 1309 w 1832"/>
                <a:gd name="T33" fmla="*/ 869 h 1104"/>
                <a:gd name="T34" fmla="*/ 1306 w 1832"/>
                <a:gd name="T35" fmla="*/ 854 h 1104"/>
                <a:gd name="T36" fmla="*/ 1280 w 1832"/>
                <a:gd name="T37" fmla="*/ 879 h 1104"/>
                <a:gd name="T38" fmla="*/ 1368 w 1832"/>
                <a:gd name="T39" fmla="*/ 947 h 1104"/>
                <a:gd name="T40" fmla="*/ 1538 w 1832"/>
                <a:gd name="T41" fmla="*/ 957 h 1104"/>
                <a:gd name="T42" fmla="*/ 1519 w 1832"/>
                <a:gd name="T43" fmla="*/ 991 h 1104"/>
                <a:gd name="T44" fmla="*/ 1362 w 1832"/>
                <a:gd name="T45" fmla="*/ 1021 h 1104"/>
                <a:gd name="T46" fmla="*/ 1240 w 1832"/>
                <a:gd name="T47" fmla="*/ 997 h 1104"/>
                <a:gd name="T48" fmla="*/ 1160 w 1832"/>
                <a:gd name="T49" fmla="*/ 931 h 1104"/>
                <a:gd name="T50" fmla="*/ 1210 w 1832"/>
                <a:gd name="T51" fmla="*/ 861 h 1104"/>
                <a:gd name="T52" fmla="*/ 1104 w 1832"/>
                <a:gd name="T53" fmla="*/ 855 h 1104"/>
                <a:gd name="T54" fmla="*/ 1074 w 1832"/>
                <a:gd name="T55" fmla="*/ 811 h 1104"/>
                <a:gd name="T56" fmla="*/ 1137 w 1832"/>
                <a:gd name="T57" fmla="*/ 803 h 1104"/>
                <a:gd name="T58" fmla="*/ 1005 w 1832"/>
                <a:gd name="T59" fmla="*/ 798 h 1104"/>
                <a:gd name="T60" fmla="*/ 905 w 1832"/>
                <a:gd name="T61" fmla="*/ 824 h 1104"/>
                <a:gd name="T62" fmla="*/ 891 w 1832"/>
                <a:gd name="T63" fmla="*/ 863 h 1104"/>
                <a:gd name="T64" fmla="*/ 838 w 1832"/>
                <a:gd name="T65" fmla="*/ 942 h 1104"/>
                <a:gd name="T66" fmla="*/ 673 w 1832"/>
                <a:gd name="T67" fmla="*/ 942 h 1104"/>
                <a:gd name="T68" fmla="*/ 735 w 1832"/>
                <a:gd name="T69" fmla="*/ 858 h 1104"/>
                <a:gd name="T70" fmla="*/ 805 w 1832"/>
                <a:gd name="T71" fmla="*/ 873 h 1104"/>
                <a:gd name="T72" fmla="*/ 800 w 1832"/>
                <a:gd name="T73" fmla="*/ 781 h 1104"/>
                <a:gd name="T74" fmla="*/ 763 w 1832"/>
                <a:gd name="T75" fmla="*/ 645 h 1104"/>
                <a:gd name="T76" fmla="*/ 701 w 1832"/>
                <a:gd name="T77" fmla="*/ 597 h 1104"/>
                <a:gd name="T78" fmla="*/ 565 w 1832"/>
                <a:gd name="T79" fmla="*/ 568 h 1104"/>
                <a:gd name="T80" fmla="*/ 493 w 1832"/>
                <a:gd name="T81" fmla="*/ 587 h 1104"/>
                <a:gd name="T82" fmla="*/ 297 w 1832"/>
                <a:gd name="T83" fmla="*/ 602 h 1104"/>
                <a:gd name="T84" fmla="*/ 174 w 1832"/>
                <a:gd name="T85" fmla="*/ 613 h 1104"/>
                <a:gd name="T86" fmla="*/ 44 w 1832"/>
                <a:gd name="T87" fmla="*/ 6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2" h="1104">
                  <a:moveTo>
                    <a:pt x="44" y="623"/>
                  </a:moveTo>
                  <a:cubicBezTo>
                    <a:pt x="39" y="595"/>
                    <a:pt x="30" y="612"/>
                    <a:pt x="18" y="584"/>
                  </a:cubicBezTo>
                  <a:cubicBezTo>
                    <a:pt x="14" y="574"/>
                    <a:pt x="13" y="564"/>
                    <a:pt x="11" y="558"/>
                  </a:cubicBezTo>
                  <a:cubicBezTo>
                    <a:pt x="0" y="521"/>
                    <a:pt x="21" y="562"/>
                    <a:pt x="20" y="502"/>
                  </a:cubicBezTo>
                  <a:cubicBezTo>
                    <a:pt x="19" y="481"/>
                    <a:pt x="21" y="473"/>
                    <a:pt x="26" y="471"/>
                  </a:cubicBezTo>
                  <a:cubicBezTo>
                    <a:pt x="36" y="465"/>
                    <a:pt x="53" y="482"/>
                    <a:pt x="53" y="446"/>
                  </a:cubicBezTo>
                  <a:cubicBezTo>
                    <a:pt x="52" y="392"/>
                    <a:pt x="57" y="431"/>
                    <a:pt x="95" y="355"/>
                  </a:cubicBezTo>
                  <a:cubicBezTo>
                    <a:pt x="121" y="302"/>
                    <a:pt x="151" y="343"/>
                    <a:pt x="137" y="309"/>
                  </a:cubicBezTo>
                  <a:cubicBezTo>
                    <a:pt x="119" y="265"/>
                    <a:pt x="160" y="310"/>
                    <a:pt x="152" y="286"/>
                  </a:cubicBezTo>
                  <a:cubicBezTo>
                    <a:pt x="144" y="262"/>
                    <a:pt x="86" y="272"/>
                    <a:pt x="66" y="181"/>
                  </a:cubicBezTo>
                  <a:cubicBezTo>
                    <a:pt x="155" y="133"/>
                    <a:pt x="58" y="197"/>
                    <a:pt x="176" y="153"/>
                  </a:cubicBezTo>
                  <a:cubicBezTo>
                    <a:pt x="324" y="98"/>
                    <a:pt x="390" y="234"/>
                    <a:pt x="488" y="182"/>
                  </a:cubicBezTo>
                  <a:cubicBezTo>
                    <a:pt x="586" y="130"/>
                    <a:pt x="519" y="222"/>
                    <a:pt x="578" y="181"/>
                  </a:cubicBezTo>
                  <a:cubicBezTo>
                    <a:pt x="637" y="140"/>
                    <a:pt x="601" y="217"/>
                    <a:pt x="645" y="161"/>
                  </a:cubicBezTo>
                  <a:cubicBezTo>
                    <a:pt x="682" y="114"/>
                    <a:pt x="660" y="164"/>
                    <a:pt x="722" y="148"/>
                  </a:cubicBezTo>
                  <a:cubicBezTo>
                    <a:pt x="751" y="140"/>
                    <a:pt x="826" y="185"/>
                    <a:pt x="816" y="137"/>
                  </a:cubicBezTo>
                  <a:cubicBezTo>
                    <a:pt x="808" y="98"/>
                    <a:pt x="749" y="6"/>
                    <a:pt x="868" y="31"/>
                  </a:cubicBezTo>
                  <a:cubicBezTo>
                    <a:pt x="909" y="32"/>
                    <a:pt x="861" y="0"/>
                    <a:pt x="986" y="7"/>
                  </a:cubicBezTo>
                  <a:cubicBezTo>
                    <a:pt x="1147" y="16"/>
                    <a:pt x="1041" y="30"/>
                    <a:pt x="1100" y="45"/>
                  </a:cubicBezTo>
                  <a:cubicBezTo>
                    <a:pt x="1189" y="66"/>
                    <a:pt x="1036" y="157"/>
                    <a:pt x="1140" y="141"/>
                  </a:cubicBezTo>
                  <a:cubicBezTo>
                    <a:pt x="1263" y="122"/>
                    <a:pt x="1160" y="129"/>
                    <a:pt x="1232" y="172"/>
                  </a:cubicBezTo>
                  <a:cubicBezTo>
                    <a:pt x="1319" y="224"/>
                    <a:pt x="1211" y="256"/>
                    <a:pt x="1276" y="274"/>
                  </a:cubicBezTo>
                  <a:cubicBezTo>
                    <a:pt x="1382" y="303"/>
                    <a:pt x="1314" y="357"/>
                    <a:pt x="1410" y="292"/>
                  </a:cubicBezTo>
                  <a:cubicBezTo>
                    <a:pt x="1483" y="242"/>
                    <a:pt x="1483" y="346"/>
                    <a:pt x="1578" y="346"/>
                  </a:cubicBezTo>
                  <a:cubicBezTo>
                    <a:pt x="1672" y="346"/>
                    <a:pt x="1621" y="369"/>
                    <a:pt x="1727" y="375"/>
                  </a:cubicBezTo>
                  <a:cubicBezTo>
                    <a:pt x="1832" y="381"/>
                    <a:pt x="1654" y="451"/>
                    <a:pt x="1720" y="455"/>
                  </a:cubicBezTo>
                  <a:cubicBezTo>
                    <a:pt x="1764" y="458"/>
                    <a:pt x="1695" y="488"/>
                    <a:pt x="1734" y="511"/>
                  </a:cubicBezTo>
                  <a:cubicBezTo>
                    <a:pt x="1797" y="548"/>
                    <a:pt x="1753" y="613"/>
                    <a:pt x="1707" y="630"/>
                  </a:cubicBezTo>
                  <a:cubicBezTo>
                    <a:pt x="1660" y="648"/>
                    <a:pt x="1626" y="661"/>
                    <a:pt x="1635" y="745"/>
                  </a:cubicBezTo>
                  <a:cubicBezTo>
                    <a:pt x="1630" y="746"/>
                    <a:pt x="1612" y="749"/>
                    <a:pt x="1602" y="760"/>
                  </a:cubicBezTo>
                  <a:cubicBezTo>
                    <a:pt x="1572" y="792"/>
                    <a:pt x="1574" y="745"/>
                    <a:pt x="1541" y="791"/>
                  </a:cubicBezTo>
                  <a:cubicBezTo>
                    <a:pt x="1500" y="846"/>
                    <a:pt x="1521" y="771"/>
                    <a:pt x="1475" y="823"/>
                  </a:cubicBezTo>
                  <a:cubicBezTo>
                    <a:pt x="1441" y="862"/>
                    <a:pt x="1458" y="845"/>
                    <a:pt x="1416" y="836"/>
                  </a:cubicBezTo>
                  <a:cubicBezTo>
                    <a:pt x="1371" y="827"/>
                    <a:pt x="1367" y="872"/>
                    <a:pt x="1309" y="869"/>
                  </a:cubicBezTo>
                  <a:cubicBezTo>
                    <a:pt x="1266" y="868"/>
                    <a:pt x="1320" y="859"/>
                    <a:pt x="1341" y="854"/>
                  </a:cubicBezTo>
                  <a:cubicBezTo>
                    <a:pt x="1362" y="850"/>
                    <a:pt x="1342" y="839"/>
                    <a:pt x="1306" y="854"/>
                  </a:cubicBezTo>
                  <a:cubicBezTo>
                    <a:pt x="1248" y="879"/>
                    <a:pt x="1266" y="854"/>
                    <a:pt x="1255" y="858"/>
                  </a:cubicBezTo>
                  <a:cubicBezTo>
                    <a:pt x="1245" y="862"/>
                    <a:pt x="1259" y="883"/>
                    <a:pt x="1280" y="879"/>
                  </a:cubicBezTo>
                  <a:cubicBezTo>
                    <a:pt x="1300" y="875"/>
                    <a:pt x="1297" y="889"/>
                    <a:pt x="1312" y="891"/>
                  </a:cubicBezTo>
                  <a:cubicBezTo>
                    <a:pt x="1319" y="892"/>
                    <a:pt x="1400" y="920"/>
                    <a:pt x="1368" y="947"/>
                  </a:cubicBezTo>
                  <a:cubicBezTo>
                    <a:pt x="1417" y="942"/>
                    <a:pt x="1426" y="972"/>
                    <a:pt x="1462" y="952"/>
                  </a:cubicBezTo>
                  <a:cubicBezTo>
                    <a:pt x="1485" y="938"/>
                    <a:pt x="1499" y="948"/>
                    <a:pt x="1538" y="957"/>
                  </a:cubicBezTo>
                  <a:cubicBezTo>
                    <a:pt x="1575" y="966"/>
                    <a:pt x="1531" y="961"/>
                    <a:pt x="1533" y="978"/>
                  </a:cubicBezTo>
                  <a:cubicBezTo>
                    <a:pt x="1535" y="1000"/>
                    <a:pt x="1534" y="975"/>
                    <a:pt x="1519" y="991"/>
                  </a:cubicBezTo>
                  <a:cubicBezTo>
                    <a:pt x="1503" y="1010"/>
                    <a:pt x="1441" y="962"/>
                    <a:pt x="1421" y="996"/>
                  </a:cubicBezTo>
                  <a:cubicBezTo>
                    <a:pt x="1401" y="1031"/>
                    <a:pt x="1411" y="1009"/>
                    <a:pt x="1362" y="1021"/>
                  </a:cubicBezTo>
                  <a:cubicBezTo>
                    <a:pt x="1314" y="1033"/>
                    <a:pt x="1360" y="1104"/>
                    <a:pt x="1250" y="1059"/>
                  </a:cubicBezTo>
                  <a:cubicBezTo>
                    <a:pt x="1228" y="1050"/>
                    <a:pt x="1294" y="1000"/>
                    <a:pt x="1240" y="997"/>
                  </a:cubicBezTo>
                  <a:cubicBezTo>
                    <a:pt x="1201" y="995"/>
                    <a:pt x="1248" y="930"/>
                    <a:pt x="1163" y="964"/>
                  </a:cubicBezTo>
                  <a:cubicBezTo>
                    <a:pt x="1146" y="970"/>
                    <a:pt x="1150" y="938"/>
                    <a:pt x="1160" y="931"/>
                  </a:cubicBezTo>
                  <a:cubicBezTo>
                    <a:pt x="1184" y="917"/>
                    <a:pt x="1185" y="902"/>
                    <a:pt x="1235" y="880"/>
                  </a:cubicBezTo>
                  <a:cubicBezTo>
                    <a:pt x="1194" y="873"/>
                    <a:pt x="1210" y="861"/>
                    <a:pt x="1210" y="861"/>
                  </a:cubicBezTo>
                  <a:cubicBezTo>
                    <a:pt x="1210" y="861"/>
                    <a:pt x="1185" y="889"/>
                    <a:pt x="1177" y="872"/>
                  </a:cubicBezTo>
                  <a:cubicBezTo>
                    <a:pt x="1169" y="854"/>
                    <a:pt x="1141" y="879"/>
                    <a:pt x="1104" y="855"/>
                  </a:cubicBezTo>
                  <a:cubicBezTo>
                    <a:pt x="1057" y="825"/>
                    <a:pt x="1084" y="851"/>
                    <a:pt x="1062" y="839"/>
                  </a:cubicBezTo>
                  <a:cubicBezTo>
                    <a:pt x="1016" y="814"/>
                    <a:pt x="1129" y="831"/>
                    <a:pt x="1074" y="811"/>
                  </a:cubicBezTo>
                  <a:cubicBezTo>
                    <a:pt x="1038" y="798"/>
                    <a:pt x="1051" y="795"/>
                    <a:pt x="1071" y="799"/>
                  </a:cubicBezTo>
                  <a:cubicBezTo>
                    <a:pt x="1091" y="803"/>
                    <a:pt x="1137" y="803"/>
                    <a:pt x="1137" y="803"/>
                  </a:cubicBezTo>
                  <a:cubicBezTo>
                    <a:pt x="1137" y="803"/>
                    <a:pt x="1144" y="798"/>
                    <a:pt x="1082" y="787"/>
                  </a:cubicBezTo>
                  <a:cubicBezTo>
                    <a:pt x="1021" y="776"/>
                    <a:pt x="1044" y="795"/>
                    <a:pt x="1005" y="798"/>
                  </a:cubicBezTo>
                  <a:cubicBezTo>
                    <a:pt x="966" y="801"/>
                    <a:pt x="980" y="819"/>
                    <a:pt x="925" y="842"/>
                  </a:cubicBezTo>
                  <a:cubicBezTo>
                    <a:pt x="896" y="853"/>
                    <a:pt x="916" y="841"/>
                    <a:pt x="905" y="824"/>
                  </a:cubicBezTo>
                  <a:cubicBezTo>
                    <a:pt x="895" y="807"/>
                    <a:pt x="870" y="809"/>
                    <a:pt x="892" y="834"/>
                  </a:cubicBezTo>
                  <a:cubicBezTo>
                    <a:pt x="914" y="859"/>
                    <a:pt x="895" y="849"/>
                    <a:pt x="891" y="863"/>
                  </a:cubicBezTo>
                  <a:cubicBezTo>
                    <a:pt x="887" y="877"/>
                    <a:pt x="869" y="875"/>
                    <a:pt x="853" y="906"/>
                  </a:cubicBezTo>
                  <a:cubicBezTo>
                    <a:pt x="836" y="936"/>
                    <a:pt x="882" y="909"/>
                    <a:pt x="838" y="942"/>
                  </a:cubicBezTo>
                  <a:cubicBezTo>
                    <a:pt x="773" y="911"/>
                    <a:pt x="795" y="951"/>
                    <a:pt x="748" y="948"/>
                  </a:cubicBezTo>
                  <a:cubicBezTo>
                    <a:pt x="756" y="967"/>
                    <a:pt x="726" y="993"/>
                    <a:pt x="673" y="942"/>
                  </a:cubicBezTo>
                  <a:cubicBezTo>
                    <a:pt x="701" y="953"/>
                    <a:pt x="678" y="935"/>
                    <a:pt x="703" y="937"/>
                  </a:cubicBezTo>
                  <a:cubicBezTo>
                    <a:pt x="728" y="938"/>
                    <a:pt x="727" y="864"/>
                    <a:pt x="735" y="858"/>
                  </a:cubicBezTo>
                  <a:cubicBezTo>
                    <a:pt x="750" y="847"/>
                    <a:pt x="759" y="879"/>
                    <a:pt x="771" y="870"/>
                  </a:cubicBezTo>
                  <a:cubicBezTo>
                    <a:pt x="783" y="861"/>
                    <a:pt x="791" y="884"/>
                    <a:pt x="805" y="873"/>
                  </a:cubicBezTo>
                  <a:cubicBezTo>
                    <a:pt x="819" y="862"/>
                    <a:pt x="860" y="877"/>
                    <a:pt x="835" y="859"/>
                  </a:cubicBezTo>
                  <a:cubicBezTo>
                    <a:pt x="811" y="842"/>
                    <a:pt x="820" y="807"/>
                    <a:pt x="800" y="781"/>
                  </a:cubicBezTo>
                  <a:cubicBezTo>
                    <a:pt x="780" y="755"/>
                    <a:pt x="806" y="757"/>
                    <a:pt x="779" y="711"/>
                  </a:cubicBezTo>
                  <a:cubicBezTo>
                    <a:pt x="752" y="665"/>
                    <a:pt x="778" y="659"/>
                    <a:pt x="763" y="645"/>
                  </a:cubicBezTo>
                  <a:cubicBezTo>
                    <a:pt x="747" y="631"/>
                    <a:pt x="774" y="618"/>
                    <a:pt x="747" y="617"/>
                  </a:cubicBezTo>
                  <a:cubicBezTo>
                    <a:pt x="720" y="615"/>
                    <a:pt x="725" y="590"/>
                    <a:pt x="701" y="597"/>
                  </a:cubicBezTo>
                  <a:cubicBezTo>
                    <a:pt x="677" y="603"/>
                    <a:pt x="687" y="572"/>
                    <a:pt x="663" y="575"/>
                  </a:cubicBezTo>
                  <a:cubicBezTo>
                    <a:pt x="630" y="580"/>
                    <a:pt x="616" y="512"/>
                    <a:pt x="565" y="568"/>
                  </a:cubicBezTo>
                  <a:cubicBezTo>
                    <a:pt x="549" y="585"/>
                    <a:pt x="528" y="586"/>
                    <a:pt x="513" y="585"/>
                  </a:cubicBezTo>
                  <a:cubicBezTo>
                    <a:pt x="504" y="585"/>
                    <a:pt x="497" y="584"/>
                    <a:pt x="493" y="587"/>
                  </a:cubicBezTo>
                  <a:cubicBezTo>
                    <a:pt x="481" y="595"/>
                    <a:pt x="431" y="550"/>
                    <a:pt x="398" y="587"/>
                  </a:cubicBezTo>
                  <a:cubicBezTo>
                    <a:pt x="384" y="602"/>
                    <a:pt x="316" y="570"/>
                    <a:pt x="297" y="602"/>
                  </a:cubicBezTo>
                  <a:cubicBezTo>
                    <a:pt x="290" y="615"/>
                    <a:pt x="243" y="581"/>
                    <a:pt x="223" y="606"/>
                  </a:cubicBezTo>
                  <a:cubicBezTo>
                    <a:pt x="203" y="630"/>
                    <a:pt x="213" y="601"/>
                    <a:pt x="174" y="613"/>
                  </a:cubicBezTo>
                  <a:cubicBezTo>
                    <a:pt x="135" y="625"/>
                    <a:pt x="143" y="597"/>
                    <a:pt x="127" y="614"/>
                  </a:cubicBezTo>
                  <a:cubicBezTo>
                    <a:pt x="111" y="630"/>
                    <a:pt x="90" y="572"/>
                    <a:pt x="44" y="6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4A6FB8E-9146-43DB-9A77-F560A767C8FE}" type="datetime1">
              <a:rPr lang="hu-HU">
                <a:solidFill>
                  <a:srgbClr val="C2D1D4">
                    <a:lumMod val="75000"/>
                  </a:srgbClr>
                </a:solidFill>
              </a:rPr>
              <a:pPr/>
              <a:t>2013.12.16.</a:t>
            </a:fld>
            <a:endParaRPr dirty="0">
              <a:solidFill>
                <a:srgbClr val="C2D1D4">
                  <a:lumMod val="75000"/>
                </a:srgbClr>
              </a:solidFill>
            </a:endParaRPr>
          </a:p>
        </p:txBody>
      </p:sp>
      <p:sp>
        <p:nvSpPr>
          <p:cNvPr id="5" name="Footer Placeholder 4"/>
          <p:cNvSpPr>
            <a:spLocks noGrp="1"/>
          </p:cNvSpPr>
          <p:nvPr>
            <p:ph type="ftr" sz="quarter" idx="11"/>
          </p:nvPr>
        </p:nvSpPr>
        <p:spPr/>
        <p:txBody>
          <a:bodyPr/>
          <a:lstStyle/>
          <a:p>
            <a:endParaRPr lang="pt-BR" dirty="0">
              <a:solidFill>
                <a:srgbClr val="C2D1D4">
                  <a:lumMod val="75000"/>
                </a:srgbClr>
              </a:solidFill>
            </a:endParaRPr>
          </a:p>
        </p:txBody>
      </p:sp>
      <p:sp>
        <p:nvSpPr>
          <p:cNvPr id="6" name="Slide Number Placeholder 5"/>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7"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9335148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stern Europe">
    <p:bg>
      <p:bgPr>
        <a:solidFill>
          <a:schemeClr val="bg1"/>
        </a:solidFill>
        <a:effectLst/>
      </p:bgPr>
    </p:bg>
    <p:spTree>
      <p:nvGrpSpPr>
        <p:cNvPr id="1" name=""/>
        <p:cNvGrpSpPr/>
        <p:nvPr/>
      </p:nvGrpSpPr>
      <p:grpSpPr>
        <a:xfrm>
          <a:off x="0" y="0"/>
          <a:ext cx="0" cy="0"/>
          <a:chOff x="0" y="0"/>
          <a:chExt cx="0" cy="0"/>
        </a:xfrm>
      </p:grpSpPr>
      <p:grpSp>
        <p:nvGrpSpPr>
          <p:cNvPr id="4"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6"/>
          <p:cNvGrpSpPr/>
          <p:nvPr userDrawn="1"/>
        </p:nvGrpSpPr>
        <p:grpSpPr>
          <a:xfrm>
            <a:off x="2000250" y="950100"/>
            <a:ext cx="5143500" cy="4112708"/>
            <a:chOff x="392616" y="2251196"/>
            <a:chExt cx="2469460" cy="1974565"/>
          </a:xfrm>
        </p:grpSpPr>
        <p:sp>
          <p:nvSpPr>
            <p:cNvPr id="7168" name="Freeform 9"/>
            <p:cNvSpPr>
              <a:spLocks/>
            </p:cNvSpPr>
            <p:nvPr userDrawn="1"/>
          </p:nvSpPr>
          <p:spPr bwMode="auto">
            <a:xfrm>
              <a:off x="604415" y="2835578"/>
              <a:ext cx="345821" cy="478587"/>
            </a:xfrm>
            <a:custGeom>
              <a:avLst/>
              <a:gdLst>
                <a:gd name="T0" fmla="*/ 176 w 700"/>
                <a:gd name="T1" fmla="*/ 25 h 969"/>
                <a:gd name="T2" fmla="*/ 282 w 700"/>
                <a:gd name="T3" fmla="*/ 16 h 969"/>
                <a:gd name="T4" fmla="*/ 190 w 700"/>
                <a:gd name="T5" fmla="*/ 93 h 969"/>
                <a:gd name="T6" fmla="*/ 195 w 700"/>
                <a:gd name="T7" fmla="*/ 127 h 969"/>
                <a:gd name="T8" fmla="*/ 330 w 700"/>
                <a:gd name="T9" fmla="*/ 117 h 969"/>
                <a:gd name="T10" fmla="*/ 332 w 700"/>
                <a:gd name="T11" fmla="*/ 216 h 969"/>
                <a:gd name="T12" fmla="*/ 296 w 700"/>
                <a:gd name="T13" fmla="*/ 265 h 969"/>
                <a:gd name="T14" fmla="*/ 216 w 700"/>
                <a:gd name="T15" fmla="*/ 293 h 969"/>
                <a:gd name="T16" fmla="*/ 357 w 700"/>
                <a:gd name="T17" fmla="*/ 328 h 969"/>
                <a:gd name="T18" fmla="*/ 436 w 700"/>
                <a:gd name="T19" fmla="*/ 459 h 969"/>
                <a:gd name="T20" fmla="*/ 533 w 700"/>
                <a:gd name="T21" fmla="*/ 571 h 969"/>
                <a:gd name="T22" fmla="*/ 544 w 700"/>
                <a:gd name="T23" fmla="*/ 633 h 969"/>
                <a:gd name="T24" fmla="*/ 627 w 700"/>
                <a:gd name="T25" fmla="*/ 629 h 969"/>
                <a:gd name="T26" fmla="*/ 635 w 700"/>
                <a:gd name="T27" fmla="*/ 745 h 969"/>
                <a:gd name="T28" fmla="*/ 605 w 700"/>
                <a:gd name="T29" fmla="*/ 765 h 969"/>
                <a:gd name="T30" fmla="*/ 561 w 700"/>
                <a:gd name="T31" fmla="*/ 803 h 969"/>
                <a:gd name="T32" fmla="*/ 650 w 700"/>
                <a:gd name="T33" fmla="*/ 844 h 969"/>
                <a:gd name="T34" fmla="*/ 454 w 700"/>
                <a:gd name="T35" fmla="*/ 886 h 969"/>
                <a:gd name="T36" fmla="*/ 395 w 700"/>
                <a:gd name="T37" fmla="*/ 888 h 969"/>
                <a:gd name="T38" fmla="*/ 303 w 700"/>
                <a:gd name="T39" fmla="*/ 899 h 969"/>
                <a:gd name="T40" fmla="*/ 203 w 700"/>
                <a:gd name="T41" fmla="*/ 938 h 969"/>
                <a:gd name="T42" fmla="*/ 109 w 700"/>
                <a:gd name="T43" fmla="*/ 927 h 969"/>
                <a:gd name="T44" fmla="*/ 32 w 700"/>
                <a:gd name="T45" fmla="*/ 951 h 969"/>
                <a:gd name="T46" fmla="*/ 117 w 700"/>
                <a:gd name="T47" fmla="*/ 880 h 969"/>
                <a:gd name="T48" fmla="*/ 213 w 700"/>
                <a:gd name="T49" fmla="*/ 831 h 969"/>
                <a:gd name="T50" fmla="*/ 316 w 700"/>
                <a:gd name="T51" fmla="*/ 776 h 969"/>
                <a:gd name="T52" fmla="*/ 189 w 700"/>
                <a:gd name="T53" fmla="*/ 786 h 969"/>
                <a:gd name="T54" fmla="*/ 150 w 700"/>
                <a:gd name="T55" fmla="*/ 773 h 969"/>
                <a:gd name="T56" fmla="*/ 67 w 700"/>
                <a:gd name="T57" fmla="*/ 772 h 969"/>
                <a:gd name="T58" fmla="*/ 177 w 700"/>
                <a:gd name="T59" fmla="*/ 686 h 969"/>
                <a:gd name="T60" fmla="*/ 138 w 700"/>
                <a:gd name="T61" fmla="*/ 655 h 969"/>
                <a:gd name="T62" fmla="*/ 162 w 700"/>
                <a:gd name="T63" fmla="*/ 613 h 969"/>
                <a:gd name="T64" fmla="*/ 200 w 700"/>
                <a:gd name="T65" fmla="*/ 597 h 969"/>
                <a:gd name="T66" fmla="*/ 260 w 700"/>
                <a:gd name="T67" fmla="*/ 589 h 969"/>
                <a:gd name="T68" fmla="*/ 286 w 700"/>
                <a:gd name="T69" fmla="*/ 552 h 969"/>
                <a:gd name="T70" fmla="*/ 254 w 700"/>
                <a:gd name="T71" fmla="*/ 493 h 969"/>
                <a:gd name="T72" fmla="*/ 268 w 700"/>
                <a:gd name="T73" fmla="*/ 419 h 969"/>
                <a:gd name="T74" fmla="*/ 182 w 700"/>
                <a:gd name="T75" fmla="*/ 435 h 969"/>
                <a:gd name="T76" fmla="*/ 118 w 700"/>
                <a:gd name="T77" fmla="*/ 447 h 969"/>
                <a:gd name="T78" fmla="*/ 115 w 700"/>
                <a:gd name="T79" fmla="*/ 389 h 969"/>
                <a:gd name="T80" fmla="*/ 155 w 700"/>
                <a:gd name="T81" fmla="*/ 307 h 969"/>
                <a:gd name="T82" fmla="*/ 88 w 700"/>
                <a:gd name="T83" fmla="*/ 317 h 969"/>
                <a:gd name="T84" fmla="*/ 68 w 700"/>
                <a:gd name="T85" fmla="*/ 307 h 969"/>
                <a:gd name="T86" fmla="*/ 88 w 700"/>
                <a:gd name="T87" fmla="*/ 235 h 969"/>
                <a:gd name="T88" fmla="*/ 75 w 700"/>
                <a:gd name="T89" fmla="*/ 185 h 969"/>
                <a:gd name="T90" fmla="*/ 80 w 700"/>
                <a:gd name="T91" fmla="*/ 122 h 969"/>
                <a:gd name="T92" fmla="*/ 126 w 700"/>
                <a:gd name="T93" fmla="*/ 95 h 969"/>
                <a:gd name="T94" fmla="*/ 132 w 700"/>
                <a:gd name="T95" fmla="*/ 3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0" h="969">
                  <a:moveTo>
                    <a:pt x="140" y="7"/>
                  </a:moveTo>
                  <a:cubicBezTo>
                    <a:pt x="153" y="0"/>
                    <a:pt x="168" y="8"/>
                    <a:pt x="161" y="20"/>
                  </a:cubicBezTo>
                  <a:cubicBezTo>
                    <a:pt x="155" y="31"/>
                    <a:pt x="192" y="2"/>
                    <a:pt x="176" y="25"/>
                  </a:cubicBezTo>
                  <a:cubicBezTo>
                    <a:pt x="176" y="25"/>
                    <a:pt x="195" y="13"/>
                    <a:pt x="210" y="15"/>
                  </a:cubicBezTo>
                  <a:cubicBezTo>
                    <a:pt x="225" y="16"/>
                    <a:pt x="254" y="16"/>
                    <a:pt x="257" y="11"/>
                  </a:cubicBezTo>
                  <a:cubicBezTo>
                    <a:pt x="260" y="7"/>
                    <a:pt x="293" y="3"/>
                    <a:pt x="282" y="16"/>
                  </a:cubicBezTo>
                  <a:cubicBezTo>
                    <a:pt x="270" y="29"/>
                    <a:pt x="293" y="34"/>
                    <a:pt x="270" y="46"/>
                  </a:cubicBezTo>
                  <a:cubicBezTo>
                    <a:pt x="247" y="57"/>
                    <a:pt x="225" y="76"/>
                    <a:pt x="215" y="81"/>
                  </a:cubicBezTo>
                  <a:cubicBezTo>
                    <a:pt x="204" y="87"/>
                    <a:pt x="197" y="97"/>
                    <a:pt x="190" y="93"/>
                  </a:cubicBezTo>
                  <a:cubicBezTo>
                    <a:pt x="202" y="99"/>
                    <a:pt x="223" y="96"/>
                    <a:pt x="216" y="106"/>
                  </a:cubicBezTo>
                  <a:cubicBezTo>
                    <a:pt x="210" y="115"/>
                    <a:pt x="211" y="115"/>
                    <a:pt x="198" y="115"/>
                  </a:cubicBezTo>
                  <a:cubicBezTo>
                    <a:pt x="185" y="115"/>
                    <a:pt x="203" y="120"/>
                    <a:pt x="195" y="127"/>
                  </a:cubicBezTo>
                  <a:cubicBezTo>
                    <a:pt x="187" y="133"/>
                    <a:pt x="200" y="128"/>
                    <a:pt x="216" y="124"/>
                  </a:cubicBezTo>
                  <a:cubicBezTo>
                    <a:pt x="233" y="119"/>
                    <a:pt x="252" y="107"/>
                    <a:pt x="282" y="117"/>
                  </a:cubicBezTo>
                  <a:cubicBezTo>
                    <a:pt x="311" y="127"/>
                    <a:pt x="304" y="112"/>
                    <a:pt x="330" y="117"/>
                  </a:cubicBezTo>
                  <a:cubicBezTo>
                    <a:pt x="356" y="122"/>
                    <a:pt x="368" y="108"/>
                    <a:pt x="374" y="138"/>
                  </a:cubicBezTo>
                  <a:cubicBezTo>
                    <a:pt x="378" y="153"/>
                    <a:pt x="352" y="154"/>
                    <a:pt x="355" y="174"/>
                  </a:cubicBezTo>
                  <a:cubicBezTo>
                    <a:pt x="358" y="194"/>
                    <a:pt x="345" y="197"/>
                    <a:pt x="332" y="216"/>
                  </a:cubicBezTo>
                  <a:cubicBezTo>
                    <a:pt x="319" y="236"/>
                    <a:pt x="314" y="250"/>
                    <a:pt x="290" y="250"/>
                  </a:cubicBezTo>
                  <a:cubicBezTo>
                    <a:pt x="265" y="250"/>
                    <a:pt x="254" y="261"/>
                    <a:pt x="254" y="261"/>
                  </a:cubicBezTo>
                  <a:cubicBezTo>
                    <a:pt x="254" y="261"/>
                    <a:pt x="288" y="249"/>
                    <a:pt x="296" y="265"/>
                  </a:cubicBezTo>
                  <a:cubicBezTo>
                    <a:pt x="304" y="281"/>
                    <a:pt x="314" y="275"/>
                    <a:pt x="296" y="281"/>
                  </a:cubicBezTo>
                  <a:cubicBezTo>
                    <a:pt x="278" y="288"/>
                    <a:pt x="282" y="275"/>
                    <a:pt x="267" y="289"/>
                  </a:cubicBezTo>
                  <a:cubicBezTo>
                    <a:pt x="252" y="304"/>
                    <a:pt x="221" y="298"/>
                    <a:pt x="216" y="293"/>
                  </a:cubicBezTo>
                  <a:cubicBezTo>
                    <a:pt x="210" y="288"/>
                    <a:pt x="215" y="307"/>
                    <a:pt x="264" y="304"/>
                  </a:cubicBezTo>
                  <a:cubicBezTo>
                    <a:pt x="312" y="301"/>
                    <a:pt x="287" y="284"/>
                    <a:pt x="322" y="306"/>
                  </a:cubicBezTo>
                  <a:cubicBezTo>
                    <a:pt x="357" y="328"/>
                    <a:pt x="341" y="302"/>
                    <a:pt x="357" y="328"/>
                  </a:cubicBezTo>
                  <a:cubicBezTo>
                    <a:pt x="373" y="354"/>
                    <a:pt x="381" y="335"/>
                    <a:pt x="389" y="372"/>
                  </a:cubicBezTo>
                  <a:cubicBezTo>
                    <a:pt x="397" y="410"/>
                    <a:pt x="409" y="407"/>
                    <a:pt x="412" y="436"/>
                  </a:cubicBezTo>
                  <a:cubicBezTo>
                    <a:pt x="413" y="452"/>
                    <a:pt x="423" y="458"/>
                    <a:pt x="436" y="459"/>
                  </a:cubicBezTo>
                  <a:cubicBezTo>
                    <a:pt x="482" y="460"/>
                    <a:pt x="488" y="499"/>
                    <a:pt x="503" y="504"/>
                  </a:cubicBezTo>
                  <a:cubicBezTo>
                    <a:pt x="545" y="520"/>
                    <a:pt x="490" y="507"/>
                    <a:pt x="508" y="527"/>
                  </a:cubicBezTo>
                  <a:cubicBezTo>
                    <a:pt x="526" y="546"/>
                    <a:pt x="539" y="568"/>
                    <a:pt x="533" y="571"/>
                  </a:cubicBezTo>
                  <a:cubicBezTo>
                    <a:pt x="527" y="574"/>
                    <a:pt x="509" y="556"/>
                    <a:pt x="490" y="553"/>
                  </a:cubicBezTo>
                  <a:cubicBezTo>
                    <a:pt x="513" y="568"/>
                    <a:pt x="515" y="571"/>
                    <a:pt x="539" y="581"/>
                  </a:cubicBezTo>
                  <a:cubicBezTo>
                    <a:pt x="563" y="590"/>
                    <a:pt x="563" y="618"/>
                    <a:pt x="544" y="633"/>
                  </a:cubicBezTo>
                  <a:cubicBezTo>
                    <a:pt x="524" y="647"/>
                    <a:pt x="524" y="636"/>
                    <a:pt x="540" y="651"/>
                  </a:cubicBezTo>
                  <a:cubicBezTo>
                    <a:pt x="557" y="665"/>
                    <a:pt x="560" y="670"/>
                    <a:pt x="571" y="646"/>
                  </a:cubicBezTo>
                  <a:cubicBezTo>
                    <a:pt x="583" y="621"/>
                    <a:pt x="605" y="623"/>
                    <a:pt x="627" y="629"/>
                  </a:cubicBezTo>
                  <a:cubicBezTo>
                    <a:pt x="648" y="636"/>
                    <a:pt x="700" y="663"/>
                    <a:pt x="678" y="701"/>
                  </a:cubicBezTo>
                  <a:cubicBezTo>
                    <a:pt x="657" y="738"/>
                    <a:pt x="685" y="716"/>
                    <a:pt x="665" y="732"/>
                  </a:cubicBezTo>
                  <a:cubicBezTo>
                    <a:pt x="646" y="748"/>
                    <a:pt x="635" y="745"/>
                    <a:pt x="635" y="745"/>
                  </a:cubicBezTo>
                  <a:cubicBezTo>
                    <a:pt x="635" y="745"/>
                    <a:pt x="656" y="753"/>
                    <a:pt x="640" y="763"/>
                  </a:cubicBezTo>
                  <a:cubicBezTo>
                    <a:pt x="624" y="772"/>
                    <a:pt x="615" y="758"/>
                    <a:pt x="615" y="758"/>
                  </a:cubicBezTo>
                  <a:cubicBezTo>
                    <a:pt x="615" y="758"/>
                    <a:pt x="618" y="761"/>
                    <a:pt x="605" y="765"/>
                  </a:cubicBezTo>
                  <a:cubicBezTo>
                    <a:pt x="592" y="770"/>
                    <a:pt x="630" y="773"/>
                    <a:pt x="614" y="786"/>
                  </a:cubicBezTo>
                  <a:cubicBezTo>
                    <a:pt x="598" y="799"/>
                    <a:pt x="586" y="798"/>
                    <a:pt x="578" y="794"/>
                  </a:cubicBezTo>
                  <a:cubicBezTo>
                    <a:pt x="570" y="790"/>
                    <a:pt x="583" y="808"/>
                    <a:pt x="561" y="803"/>
                  </a:cubicBezTo>
                  <a:cubicBezTo>
                    <a:pt x="575" y="806"/>
                    <a:pt x="594" y="814"/>
                    <a:pt x="612" y="815"/>
                  </a:cubicBezTo>
                  <a:cubicBezTo>
                    <a:pt x="638" y="816"/>
                    <a:pt x="667" y="803"/>
                    <a:pt x="664" y="813"/>
                  </a:cubicBezTo>
                  <a:cubicBezTo>
                    <a:pt x="661" y="825"/>
                    <a:pt x="672" y="837"/>
                    <a:pt x="650" y="844"/>
                  </a:cubicBezTo>
                  <a:cubicBezTo>
                    <a:pt x="618" y="853"/>
                    <a:pt x="628" y="870"/>
                    <a:pt x="605" y="861"/>
                  </a:cubicBezTo>
                  <a:cubicBezTo>
                    <a:pt x="587" y="855"/>
                    <a:pt x="584" y="891"/>
                    <a:pt x="539" y="878"/>
                  </a:cubicBezTo>
                  <a:cubicBezTo>
                    <a:pt x="493" y="865"/>
                    <a:pt x="453" y="898"/>
                    <a:pt x="454" y="886"/>
                  </a:cubicBezTo>
                  <a:cubicBezTo>
                    <a:pt x="455" y="874"/>
                    <a:pt x="435" y="894"/>
                    <a:pt x="423" y="878"/>
                  </a:cubicBezTo>
                  <a:cubicBezTo>
                    <a:pt x="411" y="862"/>
                    <a:pt x="400" y="855"/>
                    <a:pt x="408" y="868"/>
                  </a:cubicBezTo>
                  <a:cubicBezTo>
                    <a:pt x="416" y="881"/>
                    <a:pt x="408" y="888"/>
                    <a:pt x="395" y="888"/>
                  </a:cubicBezTo>
                  <a:cubicBezTo>
                    <a:pt x="382" y="888"/>
                    <a:pt x="345" y="884"/>
                    <a:pt x="360" y="890"/>
                  </a:cubicBezTo>
                  <a:cubicBezTo>
                    <a:pt x="375" y="897"/>
                    <a:pt x="358" y="914"/>
                    <a:pt x="337" y="906"/>
                  </a:cubicBezTo>
                  <a:cubicBezTo>
                    <a:pt x="315" y="898"/>
                    <a:pt x="314" y="912"/>
                    <a:pt x="303" y="899"/>
                  </a:cubicBezTo>
                  <a:cubicBezTo>
                    <a:pt x="291" y="886"/>
                    <a:pt x="273" y="885"/>
                    <a:pt x="257" y="890"/>
                  </a:cubicBezTo>
                  <a:cubicBezTo>
                    <a:pt x="241" y="894"/>
                    <a:pt x="221" y="888"/>
                    <a:pt x="220" y="901"/>
                  </a:cubicBezTo>
                  <a:cubicBezTo>
                    <a:pt x="218" y="914"/>
                    <a:pt x="215" y="935"/>
                    <a:pt x="203" y="938"/>
                  </a:cubicBezTo>
                  <a:cubicBezTo>
                    <a:pt x="192" y="942"/>
                    <a:pt x="176" y="942"/>
                    <a:pt x="174" y="932"/>
                  </a:cubicBezTo>
                  <a:cubicBezTo>
                    <a:pt x="172" y="922"/>
                    <a:pt x="141" y="929"/>
                    <a:pt x="150" y="920"/>
                  </a:cubicBezTo>
                  <a:cubicBezTo>
                    <a:pt x="159" y="912"/>
                    <a:pt x="111" y="938"/>
                    <a:pt x="109" y="927"/>
                  </a:cubicBezTo>
                  <a:cubicBezTo>
                    <a:pt x="107" y="916"/>
                    <a:pt x="106" y="940"/>
                    <a:pt x="82" y="940"/>
                  </a:cubicBezTo>
                  <a:cubicBezTo>
                    <a:pt x="58" y="940"/>
                    <a:pt x="83" y="956"/>
                    <a:pt x="68" y="963"/>
                  </a:cubicBezTo>
                  <a:cubicBezTo>
                    <a:pt x="54" y="969"/>
                    <a:pt x="52" y="946"/>
                    <a:pt x="32" y="951"/>
                  </a:cubicBezTo>
                  <a:cubicBezTo>
                    <a:pt x="13" y="956"/>
                    <a:pt x="0" y="943"/>
                    <a:pt x="24" y="938"/>
                  </a:cubicBezTo>
                  <a:cubicBezTo>
                    <a:pt x="48" y="934"/>
                    <a:pt x="58" y="930"/>
                    <a:pt x="75" y="912"/>
                  </a:cubicBezTo>
                  <a:cubicBezTo>
                    <a:pt x="91" y="894"/>
                    <a:pt x="96" y="891"/>
                    <a:pt x="117" y="880"/>
                  </a:cubicBezTo>
                  <a:cubicBezTo>
                    <a:pt x="138" y="868"/>
                    <a:pt x="111" y="846"/>
                    <a:pt x="135" y="852"/>
                  </a:cubicBezTo>
                  <a:cubicBezTo>
                    <a:pt x="159" y="859"/>
                    <a:pt x="145" y="835"/>
                    <a:pt x="156" y="832"/>
                  </a:cubicBezTo>
                  <a:cubicBezTo>
                    <a:pt x="207" y="818"/>
                    <a:pt x="200" y="829"/>
                    <a:pt x="213" y="831"/>
                  </a:cubicBezTo>
                  <a:cubicBezTo>
                    <a:pt x="226" y="833"/>
                    <a:pt x="262" y="838"/>
                    <a:pt x="264" y="826"/>
                  </a:cubicBezTo>
                  <a:cubicBezTo>
                    <a:pt x="265" y="815"/>
                    <a:pt x="282" y="800"/>
                    <a:pt x="290" y="803"/>
                  </a:cubicBezTo>
                  <a:cubicBezTo>
                    <a:pt x="298" y="807"/>
                    <a:pt x="293" y="787"/>
                    <a:pt x="316" y="776"/>
                  </a:cubicBezTo>
                  <a:cubicBezTo>
                    <a:pt x="283" y="787"/>
                    <a:pt x="290" y="797"/>
                    <a:pt x="269" y="797"/>
                  </a:cubicBezTo>
                  <a:cubicBezTo>
                    <a:pt x="247" y="797"/>
                    <a:pt x="255" y="813"/>
                    <a:pt x="229" y="813"/>
                  </a:cubicBezTo>
                  <a:cubicBezTo>
                    <a:pt x="203" y="813"/>
                    <a:pt x="189" y="786"/>
                    <a:pt x="189" y="786"/>
                  </a:cubicBezTo>
                  <a:cubicBezTo>
                    <a:pt x="189" y="786"/>
                    <a:pt x="177" y="787"/>
                    <a:pt x="164" y="792"/>
                  </a:cubicBezTo>
                  <a:cubicBezTo>
                    <a:pt x="151" y="797"/>
                    <a:pt x="140" y="784"/>
                    <a:pt x="151" y="784"/>
                  </a:cubicBezTo>
                  <a:cubicBezTo>
                    <a:pt x="163" y="784"/>
                    <a:pt x="161" y="784"/>
                    <a:pt x="150" y="773"/>
                  </a:cubicBezTo>
                  <a:cubicBezTo>
                    <a:pt x="139" y="762"/>
                    <a:pt x="140" y="772"/>
                    <a:pt x="125" y="772"/>
                  </a:cubicBezTo>
                  <a:cubicBezTo>
                    <a:pt x="111" y="772"/>
                    <a:pt x="85" y="790"/>
                    <a:pt x="93" y="781"/>
                  </a:cubicBezTo>
                  <a:cubicBezTo>
                    <a:pt x="101" y="771"/>
                    <a:pt x="55" y="786"/>
                    <a:pt x="67" y="772"/>
                  </a:cubicBezTo>
                  <a:cubicBezTo>
                    <a:pt x="78" y="759"/>
                    <a:pt x="53" y="745"/>
                    <a:pt x="71" y="743"/>
                  </a:cubicBezTo>
                  <a:cubicBezTo>
                    <a:pt x="90" y="741"/>
                    <a:pt x="106" y="729"/>
                    <a:pt x="124" y="727"/>
                  </a:cubicBezTo>
                  <a:cubicBezTo>
                    <a:pt x="141" y="725"/>
                    <a:pt x="170" y="712"/>
                    <a:pt x="177" y="686"/>
                  </a:cubicBezTo>
                  <a:cubicBezTo>
                    <a:pt x="180" y="679"/>
                    <a:pt x="155" y="681"/>
                    <a:pt x="182" y="664"/>
                  </a:cubicBezTo>
                  <a:cubicBezTo>
                    <a:pt x="196" y="654"/>
                    <a:pt x="147" y="671"/>
                    <a:pt x="177" y="644"/>
                  </a:cubicBezTo>
                  <a:cubicBezTo>
                    <a:pt x="155" y="644"/>
                    <a:pt x="143" y="642"/>
                    <a:pt x="138" y="655"/>
                  </a:cubicBezTo>
                  <a:cubicBezTo>
                    <a:pt x="133" y="668"/>
                    <a:pt x="130" y="652"/>
                    <a:pt x="117" y="655"/>
                  </a:cubicBezTo>
                  <a:cubicBezTo>
                    <a:pt x="104" y="659"/>
                    <a:pt x="115" y="641"/>
                    <a:pt x="135" y="637"/>
                  </a:cubicBezTo>
                  <a:cubicBezTo>
                    <a:pt x="155" y="634"/>
                    <a:pt x="144" y="622"/>
                    <a:pt x="162" y="613"/>
                  </a:cubicBezTo>
                  <a:cubicBezTo>
                    <a:pt x="180" y="603"/>
                    <a:pt x="99" y="611"/>
                    <a:pt x="137" y="592"/>
                  </a:cubicBezTo>
                  <a:cubicBezTo>
                    <a:pt x="174" y="572"/>
                    <a:pt x="179" y="601"/>
                    <a:pt x="170" y="607"/>
                  </a:cubicBezTo>
                  <a:cubicBezTo>
                    <a:pt x="161" y="613"/>
                    <a:pt x="181" y="602"/>
                    <a:pt x="200" y="597"/>
                  </a:cubicBezTo>
                  <a:cubicBezTo>
                    <a:pt x="220" y="592"/>
                    <a:pt x="215" y="603"/>
                    <a:pt x="236" y="597"/>
                  </a:cubicBezTo>
                  <a:cubicBezTo>
                    <a:pt x="257" y="590"/>
                    <a:pt x="266" y="611"/>
                    <a:pt x="266" y="611"/>
                  </a:cubicBezTo>
                  <a:cubicBezTo>
                    <a:pt x="266" y="611"/>
                    <a:pt x="249" y="592"/>
                    <a:pt x="260" y="589"/>
                  </a:cubicBezTo>
                  <a:cubicBezTo>
                    <a:pt x="272" y="585"/>
                    <a:pt x="284" y="617"/>
                    <a:pt x="299" y="594"/>
                  </a:cubicBezTo>
                  <a:cubicBezTo>
                    <a:pt x="280" y="597"/>
                    <a:pt x="270" y="581"/>
                    <a:pt x="262" y="577"/>
                  </a:cubicBezTo>
                  <a:cubicBezTo>
                    <a:pt x="269" y="559"/>
                    <a:pt x="286" y="552"/>
                    <a:pt x="286" y="552"/>
                  </a:cubicBezTo>
                  <a:cubicBezTo>
                    <a:pt x="286" y="552"/>
                    <a:pt x="258" y="558"/>
                    <a:pt x="271" y="536"/>
                  </a:cubicBezTo>
                  <a:cubicBezTo>
                    <a:pt x="284" y="513"/>
                    <a:pt x="301" y="496"/>
                    <a:pt x="278" y="504"/>
                  </a:cubicBezTo>
                  <a:cubicBezTo>
                    <a:pt x="255" y="512"/>
                    <a:pt x="260" y="476"/>
                    <a:pt x="254" y="493"/>
                  </a:cubicBezTo>
                  <a:cubicBezTo>
                    <a:pt x="249" y="511"/>
                    <a:pt x="261" y="532"/>
                    <a:pt x="240" y="496"/>
                  </a:cubicBezTo>
                  <a:cubicBezTo>
                    <a:pt x="218" y="460"/>
                    <a:pt x="223" y="452"/>
                    <a:pt x="236" y="437"/>
                  </a:cubicBezTo>
                  <a:cubicBezTo>
                    <a:pt x="249" y="423"/>
                    <a:pt x="268" y="419"/>
                    <a:pt x="268" y="419"/>
                  </a:cubicBezTo>
                  <a:cubicBezTo>
                    <a:pt x="268" y="419"/>
                    <a:pt x="234" y="423"/>
                    <a:pt x="229" y="415"/>
                  </a:cubicBezTo>
                  <a:cubicBezTo>
                    <a:pt x="225" y="407"/>
                    <a:pt x="225" y="434"/>
                    <a:pt x="213" y="424"/>
                  </a:cubicBezTo>
                  <a:cubicBezTo>
                    <a:pt x="202" y="415"/>
                    <a:pt x="192" y="450"/>
                    <a:pt x="182" y="435"/>
                  </a:cubicBezTo>
                  <a:cubicBezTo>
                    <a:pt x="158" y="403"/>
                    <a:pt x="156" y="457"/>
                    <a:pt x="145" y="441"/>
                  </a:cubicBezTo>
                  <a:cubicBezTo>
                    <a:pt x="133" y="424"/>
                    <a:pt x="125" y="421"/>
                    <a:pt x="115" y="426"/>
                  </a:cubicBezTo>
                  <a:cubicBezTo>
                    <a:pt x="114" y="427"/>
                    <a:pt x="118" y="447"/>
                    <a:pt x="118" y="447"/>
                  </a:cubicBezTo>
                  <a:cubicBezTo>
                    <a:pt x="112" y="436"/>
                    <a:pt x="91" y="415"/>
                    <a:pt x="94" y="411"/>
                  </a:cubicBezTo>
                  <a:cubicBezTo>
                    <a:pt x="98" y="408"/>
                    <a:pt x="104" y="423"/>
                    <a:pt x="111" y="418"/>
                  </a:cubicBezTo>
                  <a:cubicBezTo>
                    <a:pt x="117" y="413"/>
                    <a:pt x="102" y="405"/>
                    <a:pt x="115" y="389"/>
                  </a:cubicBezTo>
                  <a:cubicBezTo>
                    <a:pt x="128" y="372"/>
                    <a:pt x="128" y="364"/>
                    <a:pt x="141" y="358"/>
                  </a:cubicBezTo>
                  <a:cubicBezTo>
                    <a:pt x="155" y="351"/>
                    <a:pt x="117" y="340"/>
                    <a:pt x="124" y="322"/>
                  </a:cubicBezTo>
                  <a:cubicBezTo>
                    <a:pt x="130" y="304"/>
                    <a:pt x="155" y="307"/>
                    <a:pt x="155" y="307"/>
                  </a:cubicBezTo>
                  <a:cubicBezTo>
                    <a:pt x="155" y="307"/>
                    <a:pt x="119" y="308"/>
                    <a:pt x="134" y="280"/>
                  </a:cubicBezTo>
                  <a:cubicBezTo>
                    <a:pt x="120" y="302"/>
                    <a:pt x="101" y="333"/>
                    <a:pt x="89" y="301"/>
                  </a:cubicBezTo>
                  <a:cubicBezTo>
                    <a:pt x="85" y="288"/>
                    <a:pt x="85" y="309"/>
                    <a:pt x="88" y="317"/>
                  </a:cubicBezTo>
                  <a:cubicBezTo>
                    <a:pt x="91" y="325"/>
                    <a:pt x="70" y="342"/>
                    <a:pt x="67" y="361"/>
                  </a:cubicBezTo>
                  <a:cubicBezTo>
                    <a:pt x="63" y="381"/>
                    <a:pt x="45" y="378"/>
                    <a:pt x="55" y="353"/>
                  </a:cubicBezTo>
                  <a:cubicBezTo>
                    <a:pt x="65" y="328"/>
                    <a:pt x="76" y="317"/>
                    <a:pt x="68" y="307"/>
                  </a:cubicBezTo>
                  <a:cubicBezTo>
                    <a:pt x="60" y="297"/>
                    <a:pt x="72" y="305"/>
                    <a:pt x="77" y="286"/>
                  </a:cubicBezTo>
                  <a:cubicBezTo>
                    <a:pt x="82" y="268"/>
                    <a:pt x="72" y="246"/>
                    <a:pt x="92" y="246"/>
                  </a:cubicBezTo>
                  <a:cubicBezTo>
                    <a:pt x="141" y="247"/>
                    <a:pt x="63" y="253"/>
                    <a:pt x="88" y="235"/>
                  </a:cubicBezTo>
                  <a:cubicBezTo>
                    <a:pt x="112" y="217"/>
                    <a:pt x="54" y="241"/>
                    <a:pt x="71" y="221"/>
                  </a:cubicBezTo>
                  <a:cubicBezTo>
                    <a:pt x="89" y="202"/>
                    <a:pt x="10" y="226"/>
                    <a:pt x="36" y="211"/>
                  </a:cubicBezTo>
                  <a:cubicBezTo>
                    <a:pt x="62" y="197"/>
                    <a:pt x="65" y="185"/>
                    <a:pt x="75" y="185"/>
                  </a:cubicBezTo>
                  <a:cubicBezTo>
                    <a:pt x="85" y="186"/>
                    <a:pt x="63" y="174"/>
                    <a:pt x="92" y="174"/>
                  </a:cubicBezTo>
                  <a:cubicBezTo>
                    <a:pt x="121" y="174"/>
                    <a:pt x="60" y="159"/>
                    <a:pt x="80" y="150"/>
                  </a:cubicBezTo>
                  <a:cubicBezTo>
                    <a:pt x="99" y="140"/>
                    <a:pt x="67" y="128"/>
                    <a:pt x="80" y="122"/>
                  </a:cubicBezTo>
                  <a:cubicBezTo>
                    <a:pt x="93" y="115"/>
                    <a:pt x="52" y="96"/>
                    <a:pt x="71" y="94"/>
                  </a:cubicBezTo>
                  <a:cubicBezTo>
                    <a:pt x="91" y="93"/>
                    <a:pt x="98" y="76"/>
                    <a:pt x="106" y="86"/>
                  </a:cubicBezTo>
                  <a:cubicBezTo>
                    <a:pt x="114" y="96"/>
                    <a:pt x="126" y="95"/>
                    <a:pt x="126" y="95"/>
                  </a:cubicBezTo>
                  <a:cubicBezTo>
                    <a:pt x="126" y="95"/>
                    <a:pt x="86" y="67"/>
                    <a:pt x="101" y="67"/>
                  </a:cubicBezTo>
                  <a:cubicBezTo>
                    <a:pt x="115" y="67"/>
                    <a:pt x="93" y="47"/>
                    <a:pt x="109" y="47"/>
                  </a:cubicBezTo>
                  <a:cubicBezTo>
                    <a:pt x="125" y="47"/>
                    <a:pt x="117" y="31"/>
                    <a:pt x="132" y="33"/>
                  </a:cubicBezTo>
                  <a:cubicBezTo>
                    <a:pt x="146" y="34"/>
                    <a:pt x="109" y="21"/>
                    <a:pt x="14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69" name="Freeform 10"/>
            <p:cNvSpPr>
              <a:spLocks/>
            </p:cNvSpPr>
            <p:nvPr userDrawn="1"/>
          </p:nvSpPr>
          <p:spPr bwMode="auto">
            <a:xfrm>
              <a:off x="528310" y="3017270"/>
              <a:ext cx="110813" cy="72551"/>
            </a:xfrm>
            <a:custGeom>
              <a:avLst/>
              <a:gdLst>
                <a:gd name="T0" fmla="*/ 164 w 224"/>
                <a:gd name="T1" fmla="*/ 143 h 147"/>
                <a:gd name="T2" fmla="*/ 182 w 224"/>
                <a:gd name="T3" fmla="*/ 130 h 147"/>
                <a:gd name="T4" fmla="*/ 195 w 224"/>
                <a:gd name="T5" fmla="*/ 124 h 147"/>
                <a:gd name="T6" fmla="*/ 217 w 224"/>
                <a:gd name="T7" fmla="*/ 109 h 147"/>
                <a:gd name="T8" fmla="*/ 219 w 224"/>
                <a:gd name="T9" fmla="*/ 81 h 147"/>
                <a:gd name="T10" fmla="*/ 200 w 224"/>
                <a:gd name="T11" fmla="*/ 74 h 147"/>
                <a:gd name="T12" fmla="*/ 184 w 224"/>
                <a:gd name="T13" fmla="*/ 80 h 147"/>
                <a:gd name="T14" fmla="*/ 197 w 224"/>
                <a:gd name="T15" fmla="*/ 66 h 147"/>
                <a:gd name="T16" fmla="*/ 202 w 224"/>
                <a:gd name="T17" fmla="*/ 53 h 147"/>
                <a:gd name="T18" fmla="*/ 188 w 224"/>
                <a:gd name="T19" fmla="*/ 39 h 147"/>
                <a:gd name="T20" fmla="*/ 182 w 224"/>
                <a:gd name="T21" fmla="*/ 26 h 147"/>
                <a:gd name="T22" fmla="*/ 173 w 224"/>
                <a:gd name="T23" fmla="*/ 9 h 147"/>
                <a:gd name="T24" fmla="*/ 137 w 224"/>
                <a:gd name="T25" fmla="*/ 4 h 147"/>
                <a:gd name="T26" fmla="*/ 102 w 224"/>
                <a:gd name="T27" fmla="*/ 16 h 147"/>
                <a:gd name="T28" fmla="*/ 73 w 224"/>
                <a:gd name="T29" fmla="*/ 20 h 147"/>
                <a:gd name="T30" fmla="*/ 49 w 224"/>
                <a:gd name="T31" fmla="*/ 36 h 147"/>
                <a:gd name="T32" fmla="*/ 25 w 224"/>
                <a:gd name="T33" fmla="*/ 62 h 147"/>
                <a:gd name="T34" fmla="*/ 18 w 224"/>
                <a:gd name="T35" fmla="*/ 93 h 147"/>
                <a:gd name="T36" fmla="*/ 74 w 224"/>
                <a:gd name="T37" fmla="*/ 104 h 147"/>
                <a:gd name="T38" fmla="*/ 101 w 224"/>
                <a:gd name="T39" fmla="*/ 109 h 147"/>
                <a:gd name="T40" fmla="*/ 116 w 224"/>
                <a:gd name="T41" fmla="*/ 130 h 147"/>
                <a:gd name="T42" fmla="*/ 164 w 224"/>
                <a:gd name="T43"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147">
                  <a:moveTo>
                    <a:pt x="164" y="143"/>
                  </a:moveTo>
                  <a:cubicBezTo>
                    <a:pt x="172" y="147"/>
                    <a:pt x="185" y="138"/>
                    <a:pt x="182" y="130"/>
                  </a:cubicBezTo>
                  <a:cubicBezTo>
                    <a:pt x="180" y="123"/>
                    <a:pt x="187" y="118"/>
                    <a:pt x="195" y="124"/>
                  </a:cubicBezTo>
                  <a:cubicBezTo>
                    <a:pt x="203" y="130"/>
                    <a:pt x="211" y="118"/>
                    <a:pt x="217" y="109"/>
                  </a:cubicBezTo>
                  <a:cubicBezTo>
                    <a:pt x="224" y="100"/>
                    <a:pt x="221" y="91"/>
                    <a:pt x="219" y="81"/>
                  </a:cubicBezTo>
                  <a:cubicBezTo>
                    <a:pt x="216" y="71"/>
                    <a:pt x="212" y="72"/>
                    <a:pt x="200" y="74"/>
                  </a:cubicBezTo>
                  <a:cubicBezTo>
                    <a:pt x="189" y="75"/>
                    <a:pt x="184" y="80"/>
                    <a:pt x="184" y="80"/>
                  </a:cubicBezTo>
                  <a:cubicBezTo>
                    <a:pt x="184" y="80"/>
                    <a:pt x="188" y="67"/>
                    <a:pt x="197" y="66"/>
                  </a:cubicBezTo>
                  <a:cubicBezTo>
                    <a:pt x="206" y="65"/>
                    <a:pt x="211" y="56"/>
                    <a:pt x="202" y="53"/>
                  </a:cubicBezTo>
                  <a:cubicBezTo>
                    <a:pt x="193" y="50"/>
                    <a:pt x="194" y="44"/>
                    <a:pt x="188" y="39"/>
                  </a:cubicBezTo>
                  <a:cubicBezTo>
                    <a:pt x="182" y="35"/>
                    <a:pt x="186" y="30"/>
                    <a:pt x="182" y="26"/>
                  </a:cubicBezTo>
                  <a:cubicBezTo>
                    <a:pt x="177" y="21"/>
                    <a:pt x="179" y="8"/>
                    <a:pt x="173" y="9"/>
                  </a:cubicBezTo>
                  <a:cubicBezTo>
                    <a:pt x="168" y="9"/>
                    <a:pt x="151" y="0"/>
                    <a:pt x="137" y="4"/>
                  </a:cubicBezTo>
                  <a:cubicBezTo>
                    <a:pt x="122" y="9"/>
                    <a:pt x="111" y="8"/>
                    <a:pt x="102" y="16"/>
                  </a:cubicBezTo>
                  <a:cubicBezTo>
                    <a:pt x="94" y="24"/>
                    <a:pt x="82" y="20"/>
                    <a:pt x="73" y="20"/>
                  </a:cubicBezTo>
                  <a:cubicBezTo>
                    <a:pt x="59" y="29"/>
                    <a:pt x="72" y="36"/>
                    <a:pt x="49" y="36"/>
                  </a:cubicBezTo>
                  <a:cubicBezTo>
                    <a:pt x="26" y="36"/>
                    <a:pt x="43" y="61"/>
                    <a:pt x="25" y="62"/>
                  </a:cubicBezTo>
                  <a:cubicBezTo>
                    <a:pt x="6" y="62"/>
                    <a:pt x="0" y="73"/>
                    <a:pt x="18" y="93"/>
                  </a:cubicBezTo>
                  <a:cubicBezTo>
                    <a:pt x="36" y="114"/>
                    <a:pt x="61" y="127"/>
                    <a:pt x="74" y="104"/>
                  </a:cubicBezTo>
                  <a:cubicBezTo>
                    <a:pt x="87" y="81"/>
                    <a:pt x="95" y="88"/>
                    <a:pt x="101" y="109"/>
                  </a:cubicBezTo>
                  <a:cubicBezTo>
                    <a:pt x="108" y="130"/>
                    <a:pt x="113" y="115"/>
                    <a:pt x="116" y="130"/>
                  </a:cubicBezTo>
                  <a:cubicBezTo>
                    <a:pt x="119" y="145"/>
                    <a:pt x="148" y="134"/>
                    <a:pt x="164" y="1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1" name="Freeform 11"/>
            <p:cNvSpPr>
              <a:spLocks/>
            </p:cNvSpPr>
            <p:nvPr userDrawn="1"/>
          </p:nvSpPr>
          <p:spPr bwMode="auto">
            <a:xfrm>
              <a:off x="1721746" y="2300121"/>
              <a:ext cx="519985" cy="490505"/>
            </a:xfrm>
            <a:custGeom>
              <a:avLst/>
              <a:gdLst>
                <a:gd name="T0" fmla="*/ 804 w 1053"/>
                <a:gd name="T1" fmla="*/ 904 h 993"/>
                <a:gd name="T2" fmla="*/ 684 w 1053"/>
                <a:gd name="T3" fmla="*/ 903 h 993"/>
                <a:gd name="T4" fmla="*/ 569 w 1053"/>
                <a:gd name="T5" fmla="*/ 926 h 993"/>
                <a:gd name="T6" fmla="*/ 500 w 1053"/>
                <a:gd name="T7" fmla="*/ 940 h 993"/>
                <a:gd name="T8" fmla="*/ 421 w 1053"/>
                <a:gd name="T9" fmla="*/ 939 h 993"/>
                <a:gd name="T10" fmla="*/ 372 w 1053"/>
                <a:gd name="T11" fmla="*/ 967 h 993"/>
                <a:gd name="T12" fmla="*/ 302 w 1053"/>
                <a:gd name="T13" fmla="*/ 990 h 993"/>
                <a:gd name="T14" fmla="*/ 304 w 1053"/>
                <a:gd name="T15" fmla="*/ 953 h 993"/>
                <a:gd name="T16" fmla="*/ 285 w 1053"/>
                <a:gd name="T17" fmla="*/ 912 h 993"/>
                <a:gd name="T18" fmla="*/ 222 w 1053"/>
                <a:gd name="T19" fmla="*/ 899 h 993"/>
                <a:gd name="T20" fmla="*/ 191 w 1053"/>
                <a:gd name="T21" fmla="*/ 865 h 993"/>
                <a:gd name="T22" fmla="*/ 188 w 1053"/>
                <a:gd name="T23" fmla="*/ 821 h 993"/>
                <a:gd name="T24" fmla="*/ 168 w 1053"/>
                <a:gd name="T25" fmla="*/ 796 h 993"/>
                <a:gd name="T26" fmla="*/ 155 w 1053"/>
                <a:gd name="T27" fmla="*/ 768 h 993"/>
                <a:gd name="T28" fmla="*/ 151 w 1053"/>
                <a:gd name="T29" fmla="*/ 742 h 993"/>
                <a:gd name="T30" fmla="*/ 148 w 1053"/>
                <a:gd name="T31" fmla="*/ 721 h 993"/>
                <a:gd name="T32" fmla="*/ 162 w 1053"/>
                <a:gd name="T33" fmla="*/ 696 h 993"/>
                <a:gd name="T34" fmla="*/ 175 w 1053"/>
                <a:gd name="T35" fmla="*/ 685 h 993"/>
                <a:gd name="T36" fmla="*/ 189 w 1053"/>
                <a:gd name="T37" fmla="*/ 669 h 993"/>
                <a:gd name="T38" fmla="*/ 212 w 1053"/>
                <a:gd name="T39" fmla="*/ 666 h 993"/>
                <a:gd name="T40" fmla="*/ 255 w 1053"/>
                <a:gd name="T41" fmla="*/ 638 h 993"/>
                <a:gd name="T42" fmla="*/ 291 w 1053"/>
                <a:gd name="T43" fmla="*/ 611 h 993"/>
                <a:gd name="T44" fmla="*/ 319 w 1053"/>
                <a:gd name="T45" fmla="*/ 599 h 993"/>
                <a:gd name="T46" fmla="*/ 348 w 1053"/>
                <a:gd name="T47" fmla="*/ 584 h 993"/>
                <a:gd name="T48" fmla="*/ 397 w 1053"/>
                <a:gd name="T49" fmla="*/ 558 h 993"/>
                <a:gd name="T50" fmla="*/ 436 w 1053"/>
                <a:gd name="T51" fmla="*/ 526 h 993"/>
                <a:gd name="T52" fmla="*/ 474 w 1053"/>
                <a:gd name="T53" fmla="*/ 527 h 993"/>
                <a:gd name="T54" fmla="*/ 465 w 1053"/>
                <a:gd name="T55" fmla="*/ 485 h 993"/>
                <a:gd name="T56" fmla="*/ 356 w 1053"/>
                <a:gd name="T57" fmla="*/ 439 h 993"/>
                <a:gd name="T58" fmla="*/ 325 w 1053"/>
                <a:gd name="T59" fmla="*/ 420 h 993"/>
                <a:gd name="T60" fmla="*/ 306 w 1053"/>
                <a:gd name="T61" fmla="*/ 397 h 993"/>
                <a:gd name="T62" fmla="*/ 273 w 1053"/>
                <a:gd name="T63" fmla="*/ 314 h 993"/>
                <a:gd name="T64" fmla="*/ 243 w 1053"/>
                <a:gd name="T65" fmla="*/ 262 h 993"/>
                <a:gd name="T66" fmla="*/ 199 w 1053"/>
                <a:gd name="T67" fmla="*/ 201 h 993"/>
                <a:gd name="T68" fmla="*/ 0 w 1053"/>
                <a:gd name="T69" fmla="*/ 132 h 993"/>
                <a:gd name="T70" fmla="*/ 12 w 1053"/>
                <a:gd name="T71" fmla="*/ 105 h 993"/>
                <a:gd name="T72" fmla="*/ 49 w 1053"/>
                <a:gd name="T73" fmla="*/ 105 h 993"/>
                <a:gd name="T74" fmla="*/ 191 w 1053"/>
                <a:gd name="T75" fmla="*/ 150 h 993"/>
                <a:gd name="T76" fmla="*/ 294 w 1053"/>
                <a:gd name="T77" fmla="*/ 165 h 993"/>
                <a:gd name="T78" fmla="*/ 318 w 1053"/>
                <a:gd name="T79" fmla="*/ 158 h 993"/>
                <a:gd name="T80" fmla="*/ 390 w 1053"/>
                <a:gd name="T81" fmla="*/ 189 h 993"/>
                <a:gd name="T82" fmla="*/ 430 w 1053"/>
                <a:gd name="T83" fmla="*/ 140 h 993"/>
                <a:gd name="T84" fmla="*/ 442 w 1053"/>
                <a:gd name="T85" fmla="*/ 117 h 993"/>
                <a:gd name="T86" fmla="*/ 499 w 1053"/>
                <a:gd name="T87" fmla="*/ 40 h 993"/>
                <a:gd name="T88" fmla="*/ 555 w 1053"/>
                <a:gd name="T89" fmla="*/ 24 h 993"/>
                <a:gd name="T90" fmla="*/ 605 w 1053"/>
                <a:gd name="T91" fmla="*/ 17 h 993"/>
                <a:gd name="T92" fmla="*/ 670 w 1053"/>
                <a:gd name="T93" fmla="*/ 56 h 993"/>
                <a:gd name="T94" fmla="*/ 670 w 1053"/>
                <a:gd name="T95" fmla="*/ 117 h 993"/>
                <a:gd name="T96" fmla="*/ 681 w 1053"/>
                <a:gd name="T97" fmla="*/ 162 h 993"/>
                <a:gd name="T98" fmla="*/ 755 w 1053"/>
                <a:gd name="T99" fmla="*/ 216 h 993"/>
                <a:gd name="T100" fmla="*/ 818 w 1053"/>
                <a:gd name="T101" fmla="*/ 345 h 993"/>
                <a:gd name="T102" fmla="*/ 860 w 1053"/>
                <a:gd name="T103" fmla="*/ 418 h 993"/>
                <a:gd name="T104" fmla="*/ 889 w 1053"/>
                <a:gd name="T105" fmla="*/ 479 h 993"/>
                <a:gd name="T106" fmla="*/ 898 w 1053"/>
                <a:gd name="T107" fmla="*/ 532 h 993"/>
                <a:gd name="T108" fmla="*/ 986 w 1053"/>
                <a:gd name="T109" fmla="*/ 623 h 993"/>
                <a:gd name="T110" fmla="*/ 990 w 1053"/>
                <a:gd name="T111" fmla="*/ 722 h 993"/>
                <a:gd name="T112" fmla="*/ 965 w 1053"/>
                <a:gd name="T113" fmla="*/ 758 h 993"/>
                <a:gd name="T114" fmla="*/ 868 w 1053"/>
                <a:gd name="T115" fmla="*/ 835 h 993"/>
                <a:gd name="T116" fmla="*/ 804 w 1053"/>
                <a:gd name="T117"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993">
                  <a:moveTo>
                    <a:pt x="804" y="904"/>
                  </a:moveTo>
                  <a:cubicBezTo>
                    <a:pt x="700" y="929"/>
                    <a:pt x="719" y="882"/>
                    <a:pt x="684" y="903"/>
                  </a:cubicBezTo>
                  <a:cubicBezTo>
                    <a:pt x="623" y="941"/>
                    <a:pt x="593" y="906"/>
                    <a:pt x="569" y="926"/>
                  </a:cubicBezTo>
                  <a:cubicBezTo>
                    <a:pt x="530" y="960"/>
                    <a:pt x="517" y="913"/>
                    <a:pt x="500" y="940"/>
                  </a:cubicBezTo>
                  <a:cubicBezTo>
                    <a:pt x="482" y="966"/>
                    <a:pt x="467" y="918"/>
                    <a:pt x="421" y="939"/>
                  </a:cubicBezTo>
                  <a:cubicBezTo>
                    <a:pt x="361" y="966"/>
                    <a:pt x="404" y="967"/>
                    <a:pt x="372" y="967"/>
                  </a:cubicBezTo>
                  <a:cubicBezTo>
                    <a:pt x="344" y="967"/>
                    <a:pt x="318" y="993"/>
                    <a:pt x="302" y="990"/>
                  </a:cubicBezTo>
                  <a:cubicBezTo>
                    <a:pt x="296" y="989"/>
                    <a:pt x="345" y="942"/>
                    <a:pt x="304" y="953"/>
                  </a:cubicBezTo>
                  <a:cubicBezTo>
                    <a:pt x="268" y="964"/>
                    <a:pt x="282" y="926"/>
                    <a:pt x="285" y="912"/>
                  </a:cubicBezTo>
                  <a:cubicBezTo>
                    <a:pt x="205" y="974"/>
                    <a:pt x="259" y="888"/>
                    <a:pt x="222" y="899"/>
                  </a:cubicBezTo>
                  <a:cubicBezTo>
                    <a:pt x="179" y="912"/>
                    <a:pt x="208" y="885"/>
                    <a:pt x="191" y="865"/>
                  </a:cubicBezTo>
                  <a:cubicBezTo>
                    <a:pt x="173" y="844"/>
                    <a:pt x="203" y="830"/>
                    <a:pt x="188" y="821"/>
                  </a:cubicBezTo>
                  <a:cubicBezTo>
                    <a:pt x="172" y="811"/>
                    <a:pt x="184" y="806"/>
                    <a:pt x="168" y="796"/>
                  </a:cubicBezTo>
                  <a:cubicBezTo>
                    <a:pt x="151" y="786"/>
                    <a:pt x="171" y="778"/>
                    <a:pt x="155" y="768"/>
                  </a:cubicBezTo>
                  <a:cubicBezTo>
                    <a:pt x="138" y="757"/>
                    <a:pt x="170" y="758"/>
                    <a:pt x="151" y="742"/>
                  </a:cubicBezTo>
                  <a:cubicBezTo>
                    <a:pt x="133" y="725"/>
                    <a:pt x="178" y="729"/>
                    <a:pt x="148" y="721"/>
                  </a:cubicBezTo>
                  <a:cubicBezTo>
                    <a:pt x="125" y="716"/>
                    <a:pt x="156" y="687"/>
                    <a:pt x="162" y="696"/>
                  </a:cubicBezTo>
                  <a:cubicBezTo>
                    <a:pt x="170" y="708"/>
                    <a:pt x="192" y="693"/>
                    <a:pt x="175" y="685"/>
                  </a:cubicBezTo>
                  <a:cubicBezTo>
                    <a:pt x="159" y="676"/>
                    <a:pt x="174" y="674"/>
                    <a:pt x="189" y="669"/>
                  </a:cubicBezTo>
                  <a:cubicBezTo>
                    <a:pt x="205" y="664"/>
                    <a:pt x="200" y="658"/>
                    <a:pt x="212" y="666"/>
                  </a:cubicBezTo>
                  <a:cubicBezTo>
                    <a:pt x="231" y="679"/>
                    <a:pt x="227" y="628"/>
                    <a:pt x="255" y="638"/>
                  </a:cubicBezTo>
                  <a:cubicBezTo>
                    <a:pt x="278" y="647"/>
                    <a:pt x="263" y="591"/>
                    <a:pt x="291" y="611"/>
                  </a:cubicBezTo>
                  <a:cubicBezTo>
                    <a:pt x="310" y="625"/>
                    <a:pt x="303" y="598"/>
                    <a:pt x="319" y="599"/>
                  </a:cubicBezTo>
                  <a:cubicBezTo>
                    <a:pt x="336" y="599"/>
                    <a:pt x="326" y="581"/>
                    <a:pt x="348" y="584"/>
                  </a:cubicBezTo>
                  <a:cubicBezTo>
                    <a:pt x="371" y="587"/>
                    <a:pt x="371" y="566"/>
                    <a:pt x="397" y="558"/>
                  </a:cubicBezTo>
                  <a:cubicBezTo>
                    <a:pt x="424" y="550"/>
                    <a:pt x="415" y="545"/>
                    <a:pt x="436" y="526"/>
                  </a:cubicBezTo>
                  <a:cubicBezTo>
                    <a:pt x="460" y="504"/>
                    <a:pt x="451" y="542"/>
                    <a:pt x="474" y="527"/>
                  </a:cubicBezTo>
                  <a:cubicBezTo>
                    <a:pt x="495" y="515"/>
                    <a:pt x="468" y="517"/>
                    <a:pt x="465" y="485"/>
                  </a:cubicBezTo>
                  <a:cubicBezTo>
                    <a:pt x="462" y="449"/>
                    <a:pt x="373" y="459"/>
                    <a:pt x="356" y="439"/>
                  </a:cubicBezTo>
                  <a:cubicBezTo>
                    <a:pt x="341" y="422"/>
                    <a:pt x="340" y="435"/>
                    <a:pt x="325" y="420"/>
                  </a:cubicBezTo>
                  <a:cubicBezTo>
                    <a:pt x="320" y="416"/>
                    <a:pt x="314" y="409"/>
                    <a:pt x="306" y="397"/>
                  </a:cubicBezTo>
                  <a:cubicBezTo>
                    <a:pt x="287" y="371"/>
                    <a:pt x="320" y="342"/>
                    <a:pt x="273" y="314"/>
                  </a:cubicBezTo>
                  <a:cubicBezTo>
                    <a:pt x="229" y="288"/>
                    <a:pt x="273" y="260"/>
                    <a:pt x="243" y="262"/>
                  </a:cubicBezTo>
                  <a:cubicBezTo>
                    <a:pt x="219" y="264"/>
                    <a:pt x="250" y="231"/>
                    <a:pt x="199" y="201"/>
                  </a:cubicBezTo>
                  <a:cubicBezTo>
                    <a:pt x="132" y="161"/>
                    <a:pt x="58" y="207"/>
                    <a:pt x="0" y="132"/>
                  </a:cubicBezTo>
                  <a:cubicBezTo>
                    <a:pt x="24" y="125"/>
                    <a:pt x="0" y="120"/>
                    <a:pt x="12" y="105"/>
                  </a:cubicBezTo>
                  <a:cubicBezTo>
                    <a:pt x="24" y="89"/>
                    <a:pt x="36" y="79"/>
                    <a:pt x="49" y="105"/>
                  </a:cubicBezTo>
                  <a:cubicBezTo>
                    <a:pt x="62" y="131"/>
                    <a:pt x="150" y="147"/>
                    <a:pt x="191" y="150"/>
                  </a:cubicBezTo>
                  <a:cubicBezTo>
                    <a:pt x="232" y="153"/>
                    <a:pt x="286" y="183"/>
                    <a:pt x="294" y="165"/>
                  </a:cubicBezTo>
                  <a:cubicBezTo>
                    <a:pt x="302" y="147"/>
                    <a:pt x="302" y="135"/>
                    <a:pt x="318" y="158"/>
                  </a:cubicBezTo>
                  <a:cubicBezTo>
                    <a:pt x="334" y="181"/>
                    <a:pt x="377" y="216"/>
                    <a:pt x="390" y="189"/>
                  </a:cubicBezTo>
                  <a:cubicBezTo>
                    <a:pt x="402" y="162"/>
                    <a:pt x="412" y="143"/>
                    <a:pt x="430" y="140"/>
                  </a:cubicBezTo>
                  <a:cubicBezTo>
                    <a:pt x="448" y="137"/>
                    <a:pt x="460" y="140"/>
                    <a:pt x="442" y="117"/>
                  </a:cubicBezTo>
                  <a:cubicBezTo>
                    <a:pt x="424" y="94"/>
                    <a:pt x="482" y="61"/>
                    <a:pt x="499" y="40"/>
                  </a:cubicBezTo>
                  <a:cubicBezTo>
                    <a:pt x="515" y="18"/>
                    <a:pt x="534" y="37"/>
                    <a:pt x="555" y="24"/>
                  </a:cubicBezTo>
                  <a:cubicBezTo>
                    <a:pt x="576" y="11"/>
                    <a:pt x="605" y="0"/>
                    <a:pt x="605" y="17"/>
                  </a:cubicBezTo>
                  <a:cubicBezTo>
                    <a:pt x="605" y="35"/>
                    <a:pt x="653" y="48"/>
                    <a:pt x="670" y="56"/>
                  </a:cubicBezTo>
                  <a:cubicBezTo>
                    <a:pt x="686" y="64"/>
                    <a:pt x="655" y="106"/>
                    <a:pt x="670" y="117"/>
                  </a:cubicBezTo>
                  <a:cubicBezTo>
                    <a:pt x="684" y="128"/>
                    <a:pt x="670" y="147"/>
                    <a:pt x="681" y="162"/>
                  </a:cubicBezTo>
                  <a:cubicBezTo>
                    <a:pt x="716" y="217"/>
                    <a:pt x="719" y="170"/>
                    <a:pt x="755" y="216"/>
                  </a:cubicBezTo>
                  <a:cubicBezTo>
                    <a:pt x="812" y="288"/>
                    <a:pt x="716" y="264"/>
                    <a:pt x="818" y="345"/>
                  </a:cubicBezTo>
                  <a:cubicBezTo>
                    <a:pt x="885" y="399"/>
                    <a:pt x="886" y="427"/>
                    <a:pt x="860" y="418"/>
                  </a:cubicBezTo>
                  <a:cubicBezTo>
                    <a:pt x="844" y="413"/>
                    <a:pt x="870" y="473"/>
                    <a:pt x="889" y="479"/>
                  </a:cubicBezTo>
                  <a:cubicBezTo>
                    <a:pt x="931" y="491"/>
                    <a:pt x="838" y="503"/>
                    <a:pt x="898" y="532"/>
                  </a:cubicBezTo>
                  <a:cubicBezTo>
                    <a:pt x="1022" y="590"/>
                    <a:pt x="845" y="575"/>
                    <a:pt x="986" y="623"/>
                  </a:cubicBezTo>
                  <a:cubicBezTo>
                    <a:pt x="1053" y="646"/>
                    <a:pt x="1029" y="707"/>
                    <a:pt x="990" y="722"/>
                  </a:cubicBezTo>
                  <a:cubicBezTo>
                    <a:pt x="961" y="734"/>
                    <a:pt x="996" y="760"/>
                    <a:pt x="965" y="758"/>
                  </a:cubicBezTo>
                  <a:cubicBezTo>
                    <a:pt x="946" y="757"/>
                    <a:pt x="937" y="794"/>
                    <a:pt x="868" y="835"/>
                  </a:cubicBezTo>
                  <a:cubicBezTo>
                    <a:pt x="851" y="846"/>
                    <a:pt x="800" y="885"/>
                    <a:pt x="804" y="9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2" name="Freeform 12"/>
            <p:cNvSpPr>
              <a:spLocks/>
            </p:cNvSpPr>
            <p:nvPr userDrawn="1"/>
          </p:nvSpPr>
          <p:spPr bwMode="auto">
            <a:xfrm>
              <a:off x="1348745" y="2362845"/>
              <a:ext cx="533367" cy="669688"/>
            </a:xfrm>
            <a:custGeom>
              <a:avLst/>
              <a:gdLst>
                <a:gd name="T0" fmla="*/ 755 w 1080"/>
                <a:gd name="T1" fmla="*/ 5 h 1356"/>
                <a:gd name="T2" fmla="*/ 954 w 1080"/>
                <a:gd name="T3" fmla="*/ 74 h 1356"/>
                <a:gd name="T4" fmla="*/ 998 w 1080"/>
                <a:gd name="T5" fmla="*/ 135 h 1356"/>
                <a:gd name="T6" fmla="*/ 1028 w 1080"/>
                <a:gd name="T7" fmla="*/ 187 h 1356"/>
                <a:gd name="T8" fmla="*/ 1061 w 1080"/>
                <a:gd name="T9" fmla="*/ 270 h 1356"/>
                <a:gd name="T10" fmla="*/ 1080 w 1080"/>
                <a:gd name="T11" fmla="*/ 293 h 1356"/>
                <a:gd name="T12" fmla="*/ 1044 w 1080"/>
                <a:gd name="T13" fmla="*/ 311 h 1356"/>
                <a:gd name="T14" fmla="*/ 977 w 1080"/>
                <a:gd name="T15" fmla="*/ 297 h 1356"/>
                <a:gd name="T16" fmla="*/ 942 w 1080"/>
                <a:gd name="T17" fmla="*/ 313 h 1356"/>
                <a:gd name="T18" fmla="*/ 894 w 1080"/>
                <a:gd name="T19" fmla="*/ 334 h 1356"/>
                <a:gd name="T20" fmla="*/ 894 w 1080"/>
                <a:gd name="T21" fmla="*/ 401 h 1356"/>
                <a:gd name="T22" fmla="*/ 843 w 1080"/>
                <a:gd name="T23" fmla="*/ 461 h 1356"/>
                <a:gd name="T24" fmla="*/ 776 w 1080"/>
                <a:gd name="T25" fmla="*/ 495 h 1356"/>
                <a:gd name="T26" fmla="*/ 730 w 1080"/>
                <a:gd name="T27" fmla="*/ 523 h 1356"/>
                <a:gd name="T28" fmla="*/ 654 w 1080"/>
                <a:gd name="T29" fmla="*/ 539 h 1356"/>
                <a:gd name="T30" fmla="*/ 617 w 1080"/>
                <a:gd name="T31" fmla="*/ 564 h 1356"/>
                <a:gd name="T32" fmla="*/ 583 w 1080"/>
                <a:gd name="T33" fmla="*/ 573 h 1356"/>
                <a:gd name="T34" fmla="*/ 574 w 1080"/>
                <a:gd name="T35" fmla="*/ 668 h 1356"/>
                <a:gd name="T36" fmla="*/ 597 w 1080"/>
                <a:gd name="T37" fmla="*/ 778 h 1356"/>
                <a:gd name="T38" fmla="*/ 645 w 1080"/>
                <a:gd name="T39" fmla="*/ 783 h 1356"/>
                <a:gd name="T40" fmla="*/ 700 w 1080"/>
                <a:gd name="T41" fmla="*/ 815 h 1356"/>
                <a:gd name="T42" fmla="*/ 728 w 1080"/>
                <a:gd name="T43" fmla="*/ 854 h 1356"/>
                <a:gd name="T44" fmla="*/ 677 w 1080"/>
                <a:gd name="T45" fmla="*/ 866 h 1356"/>
                <a:gd name="T46" fmla="*/ 615 w 1080"/>
                <a:gd name="T47" fmla="*/ 854 h 1356"/>
                <a:gd name="T48" fmla="*/ 730 w 1080"/>
                <a:gd name="T49" fmla="*/ 870 h 1356"/>
                <a:gd name="T50" fmla="*/ 670 w 1080"/>
                <a:gd name="T51" fmla="*/ 930 h 1356"/>
                <a:gd name="T52" fmla="*/ 627 w 1080"/>
                <a:gd name="T53" fmla="*/ 916 h 1356"/>
                <a:gd name="T54" fmla="*/ 540 w 1080"/>
                <a:gd name="T55" fmla="*/ 944 h 1356"/>
                <a:gd name="T56" fmla="*/ 583 w 1080"/>
                <a:gd name="T57" fmla="*/ 979 h 1356"/>
                <a:gd name="T58" fmla="*/ 569 w 1080"/>
                <a:gd name="T59" fmla="*/ 1018 h 1356"/>
                <a:gd name="T60" fmla="*/ 564 w 1080"/>
                <a:gd name="T61" fmla="*/ 1096 h 1356"/>
                <a:gd name="T62" fmla="*/ 553 w 1080"/>
                <a:gd name="T63" fmla="*/ 1193 h 1356"/>
                <a:gd name="T64" fmla="*/ 507 w 1080"/>
                <a:gd name="T65" fmla="*/ 1252 h 1356"/>
                <a:gd name="T66" fmla="*/ 428 w 1080"/>
                <a:gd name="T67" fmla="*/ 1246 h 1356"/>
                <a:gd name="T68" fmla="*/ 396 w 1080"/>
                <a:gd name="T69" fmla="*/ 1273 h 1356"/>
                <a:gd name="T70" fmla="*/ 394 w 1080"/>
                <a:gd name="T71" fmla="*/ 1319 h 1356"/>
                <a:gd name="T72" fmla="*/ 299 w 1080"/>
                <a:gd name="T73" fmla="*/ 1324 h 1356"/>
                <a:gd name="T74" fmla="*/ 221 w 1080"/>
                <a:gd name="T75" fmla="*/ 1271 h 1356"/>
                <a:gd name="T76" fmla="*/ 186 w 1080"/>
                <a:gd name="T77" fmla="*/ 1220 h 1356"/>
                <a:gd name="T78" fmla="*/ 212 w 1080"/>
                <a:gd name="T79" fmla="*/ 1199 h 1356"/>
                <a:gd name="T80" fmla="*/ 180 w 1080"/>
                <a:gd name="T81" fmla="*/ 1167 h 1356"/>
                <a:gd name="T82" fmla="*/ 131 w 1080"/>
                <a:gd name="T83" fmla="*/ 1082 h 1356"/>
                <a:gd name="T84" fmla="*/ 108 w 1080"/>
                <a:gd name="T85" fmla="*/ 1059 h 1356"/>
                <a:gd name="T86" fmla="*/ 85 w 1080"/>
                <a:gd name="T87" fmla="*/ 1034 h 1356"/>
                <a:gd name="T88" fmla="*/ 57 w 1080"/>
                <a:gd name="T89" fmla="*/ 990 h 1356"/>
                <a:gd name="T90" fmla="*/ 48 w 1080"/>
                <a:gd name="T91" fmla="*/ 939 h 1356"/>
                <a:gd name="T92" fmla="*/ 67 w 1080"/>
                <a:gd name="T93" fmla="*/ 910 h 1356"/>
                <a:gd name="T94" fmla="*/ 71 w 1080"/>
                <a:gd name="T95" fmla="*/ 857 h 1356"/>
                <a:gd name="T96" fmla="*/ 108 w 1080"/>
                <a:gd name="T97" fmla="*/ 725 h 1356"/>
                <a:gd name="T98" fmla="*/ 140 w 1080"/>
                <a:gd name="T99" fmla="*/ 686 h 1356"/>
                <a:gd name="T100" fmla="*/ 108 w 1080"/>
                <a:gd name="T101" fmla="*/ 624 h 1356"/>
                <a:gd name="T102" fmla="*/ 99 w 1080"/>
                <a:gd name="T103" fmla="*/ 539 h 1356"/>
                <a:gd name="T104" fmla="*/ 85 w 1080"/>
                <a:gd name="T105" fmla="*/ 488 h 1356"/>
                <a:gd name="T106" fmla="*/ 214 w 1080"/>
                <a:gd name="T107" fmla="*/ 408 h 1356"/>
                <a:gd name="T108" fmla="*/ 274 w 1080"/>
                <a:gd name="T109" fmla="*/ 325 h 1356"/>
                <a:gd name="T110" fmla="*/ 299 w 1080"/>
                <a:gd name="T111" fmla="*/ 233 h 1356"/>
                <a:gd name="T112" fmla="*/ 362 w 1080"/>
                <a:gd name="T113" fmla="*/ 226 h 1356"/>
                <a:gd name="T114" fmla="*/ 421 w 1080"/>
                <a:gd name="T115" fmla="*/ 127 h 1356"/>
                <a:gd name="T116" fmla="*/ 518 w 1080"/>
                <a:gd name="T117" fmla="*/ 62 h 1356"/>
                <a:gd name="T118" fmla="*/ 647 w 1080"/>
                <a:gd name="T119" fmla="*/ 62 h 1356"/>
                <a:gd name="T120" fmla="*/ 755 w 1080"/>
                <a:gd name="T121" fmla="*/ 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 h="1356">
                  <a:moveTo>
                    <a:pt x="755" y="5"/>
                  </a:moveTo>
                  <a:cubicBezTo>
                    <a:pt x="813" y="80"/>
                    <a:pt x="887" y="34"/>
                    <a:pt x="954" y="74"/>
                  </a:cubicBezTo>
                  <a:cubicBezTo>
                    <a:pt x="1005" y="104"/>
                    <a:pt x="974" y="137"/>
                    <a:pt x="998" y="135"/>
                  </a:cubicBezTo>
                  <a:cubicBezTo>
                    <a:pt x="1028" y="133"/>
                    <a:pt x="984" y="161"/>
                    <a:pt x="1028" y="187"/>
                  </a:cubicBezTo>
                  <a:cubicBezTo>
                    <a:pt x="1075" y="215"/>
                    <a:pt x="1042" y="244"/>
                    <a:pt x="1061" y="270"/>
                  </a:cubicBezTo>
                  <a:cubicBezTo>
                    <a:pt x="1069" y="282"/>
                    <a:pt x="1075" y="289"/>
                    <a:pt x="1080" y="293"/>
                  </a:cubicBezTo>
                  <a:cubicBezTo>
                    <a:pt x="1066" y="332"/>
                    <a:pt x="1047" y="290"/>
                    <a:pt x="1044" y="311"/>
                  </a:cubicBezTo>
                  <a:cubicBezTo>
                    <a:pt x="1039" y="343"/>
                    <a:pt x="1009" y="283"/>
                    <a:pt x="977" y="297"/>
                  </a:cubicBezTo>
                  <a:cubicBezTo>
                    <a:pt x="945" y="311"/>
                    <a:pt x="945" y="290"/>
                    <a:pt x="942" y="313"/>
                  </a:cubicBezTo>
                  <a:cubicBezTo>
                    <a:pt x="940" y="336"/>
                    <a:pt x="924" y="297"/>
                    <a:pt x="894" y="334"/>
                  </a:cubicBezTo>
                  <a:cubicBezTo>
                    <a:pt x="864" y="371"/>
                    <a:pt x="926" y="357"/>
                    <a:pt x="894" y="401"/>
                  </a:cubicBezTo>
                  <a:cubicBezTo>
                    <a:pt x="862" y="444"/>
                    <a:pt x="866" y="417"/>
                    <a:pt x="843" y="461"/>
                  </a:cubicBezTo>
                  <a:cubicBezTo>
                    <a:pt x="820" y="504"/>
                    <a:pt x="800" y="458"/>
                    <a:pt x="776" y="495"/>
                  </a:cubicBezTo>
                  <a:cubicBezTo>
                    <a:pt x="753" y="532"/>
                    <a:pt x="753" y="495"/>
                    <a:pt x="730" y="523"/>
                  </a:cubicBezTo>
                  <a:cubicBezTo>
                    <a:pt x="707" y="550"/>
                    <a:pt x="682" y="509"/>
                    <a:pt x="654" y="539"/>
                  </a:cubicBezTo>
                  <a:cubicBezTo>
                    <a:pt x="627" y="569"/>
                    <a:pt x="636" y="532"/>
                    <a:pt x="617" y="564"/>
                  </a:cubicBezTo>
                  <a:cubicBezTo>
                    <a:pt x="599" y="596"/>
                    <a:pt x="576" y="523"/>
                    <a:pt x="583" y="573"/>
                  </a:cubicBezTo>
                  <a:cubicBezTo>
                    <a:pt x="590" y="624"/>
                    <a:pt x="567" y="638"/>
                    <a:pt x="574" y="668"/>
                  </a:cubicBezTo>
                  <a:cubicBezTo>
                    <a:pt x="581" y="698"/>
                    <a:pt x="530" y="728"/>
                    <a:pt x="597" y="778"/>
                  </a:cubicBezTo>
                  <a:cubicBezTo>
                    <a:pt x="664" y="829"/>
                    <a:pt x="608" y="769"/>
                    <a:pt x="645" y="783"/>
                  </a:cubicBezTo>
                  <a:cubicBezTo>
                    <a:pt x="682" y="797"/>
                    <a:pt x="657" y="801"/>
                    <a:pt x="700" y="815"/>
                  </a:cubicBezTo>
                  <a:cubicBezTo>
                    <a:pt x="744" y="829"/>
                    <a:pt x="749" y="852"/>
                    <a:pt x="728" y="854"/>
                  </a:cubicBezTo>
                  <a:cubicBezTo>
                    <a:pt x="707" y="857"/>
                    <a:pt x="700" y="884"/>
                    <a:pt x="677" y="866"/>
                  </a:cubicBezTo>
                  <a:cubicBezTo>
                    <a:pt x="654" y="847"/>
                    <a:pt x="636" y="852"/>
                    <a:pt x="615" y="854"/>
                  </a:cubicBezTo>
                  <a:cubicBezTo>
                    <a:pt x="696" y="868"/>
                    <a:pt x="659" y="896"/>
                    <a:pt x="730" y="870"/>
                  </a:cubicBezTo>
                  <a:cubicBezTo>
                    <a:pt x="691" y="958"/>
                    <a:pt x="682" y="905"/>
                    <a:pt x="670" y="930"/>
                  </a:cubicBezTo>
                  <a:cubicBezTo>
                    <a:pt x="659" y="956"/>
                    <a:pt x="650" y="937"/>
                    <a:pt x="627" y="916"/>
                  </a:cubicBezTo>
                  <a:cubicBezTo>
                    <a:pt x="659" y="981"/>
                    <a:pt x="556" y="928"/>
                    <a:pt x="540" y="944"/>
                  </a:cubicBezTo>
                  <a:cubicBezTo>
                    <a:pt x="587" y="960"/>
                    <a:pt x="592" y="960"/>
                    <a:pt x="583" y="979"/>
                  </a:cubicBezTo>
                  <a:cubicBezTo>
                    <a:pt x="574" y="997"/>
                    <a:pt x="599" y="995"/>
                    <a:pt x="569" y="1018"/>
                  </a:cubicBezTo>
                  <a:cubicBezTo>
                    <a:pt x="539" y="1041"/>
                    <a:pt x="592" y="1064"/>
                    <a:pt x="564" y="1096"/>
                  </a:cubicBezTo>
                  <a:cubicBezTo>
                    <a:pt x="544" y="1119"/>
                    <a:pt x="570" y="1143"/>
                    <a:pt x="553" y="1193"/>
                  </a:cubicBezTo>
                  <a:cubicBezTo>
                    <a:pt x="551" y="1199"/>
                    <a:pt x="551" y="1252"/>
                    <a:pt x="507" y="1252"/>
                  </a:cubicBezTo>
                  <a:cubicBezTo>
                    <a:pt x="463" y="1252"/>
                    <a:pt x="440" y="1220"/>
                    <a:pt x="428" y="1246"/>
                  </a:cubicBezTo>
                  <a:cubicBezTo>
                    <a:pt x="417" y="1271"/>
                    <a:pt x="417" y="1220"/>
                    <a:pt x="396" y="1273"/>
                  </a:cubicBezTo>
                  <a:cubicBezTo>
                    <a:pt x="375" y="1326"/>
                    <a:pt x="408" y="1292"/>
                    <a:pt x="394" y="1319"/>
                  </a:cubicBezTo>
                  <a:cubicBezTo>
                    <a:pt x="380" y="1347"/>
                    <a:pt x="340" y="1302"/>
                    <a:pt x="299" y="1324"/>
                  </a:cubicBezTo>
                  <a:cubicBezTo>
                    <a:pt x="239" y="1356"/>
                    <a:pt x="253" y="1298"/>
                    <a:pt x="221" y="1271"/>
                  </a:cubicBezTo>
                  <a:cubicBezTo>
                    <a:pt x="189" y="1243"/>
                    <a:pt x="193" y="1239"/>
                    <a:pt x="186" y="1220"/>
                  </a:cubicBezTo>
                  <a:cubicBezTo>
                    <a:pt x="228" y="1243"/>
                    <a:pt x="239" y="1216"/>
                    <a:pt x="212" y="1199"/>
                  </a:cubicBezTo>
                  <a:cubicBezTo>
                    <a:pt x="184" y="1183"/>
                    <a:pt x="212" y="1188"/>
                    <a:pt x="180" y="1167"/>
                  </a:cubicBezTo>
                  <a:cubicBezTo>
                    <a:pt x="147" y="1147"/>
                    <a:pt x="143" y="1117"/>
                    <a:pt x="131" y="1082"/>
                  </a:cubicBezTo>
                  <a:cubicBezTo>
                    <a:pt x="120" y="1048"/>
                    <a:pt x="124" y="1119"/>
                    <a:pt x="108" y="1059"/>
                  </a:cubicBezTo>
                  <a:cubicBezTo>
                    <a:pt x="98" y="1022"/>
                    <a:pt x="83" y="1073"/>
                    <a:pt x="85" y="1034"/>
                  </a:cubicBezTo>
                  <a:cubicBezTo>
                    <a:pt x="87" y="1004"/>
                    <a:pt x="64" y="1041"/>
                    <a:pt x="57" y="990"/>
                  </a:cubicBezTo>
                  <a:cubicBezTo>
                    <a:pt x="50" y="939"/>
                    <a:pt x="0" y="956"/>
                    <a:pt x="48" y="939"/>
                  </a:cubicBezTo>
                  <a:cubicBezTo>
                    <a:pt x="69" y="957"/>
                    <a:pt x="88" y="949"/>
                    <a:pt x="67" y="910"/>
                  </a:cubicBezTo>
                  <a:cubicBezTo>
                    <a:pt x="50" y="880"/>
                    <a:pt x="73" y="882"/>
                    <a:pt x="71" y="857"/>
                  </a:cubicBezTo>
                  <a:cubicBezTo>
                    <a:pt x="69" y="831"/>
                    <a:pt x="150" y="829"/>
                    <a:pt x="108" y="725"/>
                  </a:cubicBezTo>
                  <a:cubicBezTo>
                    <a:pt x="140" y="712"/>
                    <a:pt x="140" y="716"/>
                    <a:pt x="140" y="686"/>
                  </a:cubicBezTo>
                  <a:cubicBezTo>
                    <a:pt x="140" y="656"/>
                    <a:pt x="106" y="656"/>
                    <a:pt x="108" y="624"/>
                  </a:cubicBezTo>
                  <a:cubicBezTo>
                    <a:pt x="110" y="592"/>
                    <a:pt x="92" y="596"/>
                    <a:pt x="99" y="539"/>
                  </a:cubicBezTo>
                  <a:cubicBezTo>
                    <a:pt x="106" y="481"/>
                    <a:pt x="85" y="488"/>
                    <a:pt x="85" y="488"/>
                  </a:cubicBezTo>
                  <a:cubicBezTo>
                    <a:pt x="152" y="474"/>
                    <a:pt x="122" y="412"/>
                    <a:pt x="214" y="408"/>
                  </a:cubicBezTo>
                  <a:cubicBezTo>
                    <a:pt x="306" y="403"/>
                    <a:pt x="244" y="362"/>
                    <a:pt x="274" y="325"/>
                  </a:cubicBezTo>
                  <a:cubicBezTo>
                    <a:pt x="304" y="288"/>
                    <a:pt x="272" y="260"/>
                    <a:pt x="299" y="233"/>
                  </a:cubicBezTo>
                  <a:cubicBezTo>
                    <a:pt x="315" y="217"/>
                    <a:pt x="334" y="237"/>
                    <a:pt x="362" y="226"/>
                  </a:cubicBezTo>
                  <a:cubicBezTo>
                    <a:pt x="389" y="214"/>
                    <a:pt x="343" y="171"/>
                    <a:pt x="421" y="127"/>
                  </a:cubicBezTo>
                  <a:cubicBezTo>
                    <a:pt x="500" y="83"/>
                    <a:pt x="428" y="116"/>
                    <a:pt x="518" y="62"/>
                  </a:cubicBezTo>
                  <a:cubicBezTo>
                    <a:pt x="624" y="0"/>
                    <a:pt x="569" y="90"/>
                    <a:pt x="647" y="62"/>
                  </a:cubicBezTo>
                  <a:cubicBezTo>
                    <a:pt x="705" y="42"/>
                    <a:pt x="661" y="49"/>
                    <a:pt x="755"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3" name="Freeform 13"/>
            <p:cNvSpPr>
              <a:spLocks/>
            </p:cNvSpPr>
            <p:nvPr userDrawn="1"/>
          </p:nvSpPr>
          <p:spPr bwMode="auto">
            <a:xfrm>
              <a:off x="1067322" y="2251196"/>
              <a:ext cx="1050007" cy="647107"/>
            </a:xfrm>
            <a:custGeom>
              <a:avLst/>
              <a:gdLst>
                <a:gd name="T0" fmla="*/ 558 w 2126"/>
                <a:gd name="T1" fmla="*/ 1147 h 1310"/>
                <a:gd name="T2" fmla="*/ 528 w 2126"/>
                <a:gd name="T3" fmla="*/ 1113 h 1310"/>
                <a:gd name="T4" fmla="*/ 461 w 2126"/>
                <a:gd name="T5" fmla="*/ 1162 h 1310"/>
                <a:gd name="T6" fmla="*/ 351 w 2126"/>
                <a:gd name="T7" fmla="*/ 1278 h 1310"/>
                <a:gd name="T8" fmla="*/ 231 w 2126"/>
                <a:gd name="T9" fmla="*/ 1274 h 1310"/>
                <a:gd name="T10" fmla="*/ 120 w 2126"/>
                <a:gd name="T11" fmla="*/ 1218 h 1310"/>
                <a:gd name="T12" fmla="*/ 146 w 2126"/>
                <a:gd name="T13" fmla="*/ 1156 h 1310"/>
                <a:gd name="T14" fmla="*/ 99 w 2126"/>
                <a:gd name="T15" fmla="*/ 1117 h 1310"/>
                <a:gd name="T16" fmla="*/ 81 w 2126"/>
                <a:gd name="T17" fmla="*/ 1062 h 1310"/>
                <a:gd name="T18" fmla="*/ 86 w 2126"/>
                <a:gd name="T19" fmla="*/ 1034 h 1310"/>
                <a:gd name="T20" fmla="*/ 33 w 2126"/>
                <a:gd name="T21" fmla="*/ 997 h 1310"/>
                <a:gd name="T22" fmla="*/ 40 w 2126"/>
                <a:gd name="T23" fmla="*/ 961 h 1310"/>
                <a:gd name="T24" fmla="*/ 132 w 2126"/>
                <a:gd name="T25" fmla="*/ 931 h 1310"/>
                <a:gd name="T26" fmla="*/ 240 w 2126"/>
                <a:gd name="T27" fmla="*/ 912 h 1310"/>
                <a:gd name="T28" fmla="*/ 129 w 2126"/>
                <a:gd name="T29" fmla="*/ 919 h 1310"/>
                <a:gd name="T30" fmla="*/ 82 w 2126"/>
                <a:gd name="T31" fmla="*/ 884 h 1310"/>
                <a:gd name="T32" fmla="*/ 99 w 2126"/>
                <a:gd name="T33" fmla="*/ 827 h 1310"/>
                <a:gd name="T34" fmla="*/ 245 w 2126"/>
                <a:gd name="T35" fmla="*/ 783 h 1310"/>
                <a:gd name="T36" fmla="*/ 314 w 2126"/>
                <a:gd name="T37" fmla="*/ 742 h 1310"/>
                <a:gd name="T38" fmla="*/ 445 w 2126"/>
                <a:gd name="T39" fmla="*/ 705 h 1310"/>
                <a:gd name="T40" fmla="*/ 560 w 2126"/>
                <a:gd name="T41" fmla="*/ 707 h 1310"/>
                <a:gd name="T42" fmla="*/ 478 w 2126"/>
                <a:gd name="T43" fmla="*/ 677 h 1310"/>
                <a:gd name="T44" fmla="*/ 554 w 2126"/>
                <a:gd name="T45" fmla="*/ 613 h 1310"/>
                <a:gd name="T46" fmla="*/ 650 w 2126"/>
                <a:gd name="T47" fmla="*/ 521 h 1310"/>
                <a:gd name="T48" fmla="*/ 750 w 2126"/>
                <a:gd name="T49" fmla="*/ 438 h 1310"/>
                <a:gd name="T50" fmla="*/ 835 w 2126"/>
                <a:gd name="T51" fmla="*/ 367 h 1310"/>
                <a:gd name="T52" fmla="*/ 948 w 2126"/>
                <a:gd name="T53" fmla="*/ 311 h 1310"/>
                <a:gd name="T54" fmla="*/ 1056 w 2126"/>
                <a:gd name="T55" fmla="*/ 238 h 1310"/>
                <a:gd name="T56" fmla="*/ 1199 w 2126"/>
                <a:gd name="T57" fmla="*/ 180 h 1310"/>
                <a:gd name="T58" fmla="*/ 1351 w 2126"/>
                <a:gd name="T59" fmla="*/ 160 h 1310"/>
                <a:gd name="T60" fmla="*/ 1464 w 2126"/>
                <a:gd name="T61" fmla="*/ 118 h 1310"/>
                <a:gd name="T62" fmla="*/ 1628 w 2126"/>
                <a:gd name="T63" fmla="*/ 104 h 1310"/>
                <a:gd name="T64" fmla="*/ 1720 w 2126"/>
                <a:gd name="T65" fmla="*/ 40 h 1310"/>
                <a:gd name="T66" fmla="*/ 1791 w 2126"/>
                <a:gd name="T67" fmla="*/ 116 h 1310"/>
                <a:gd name="T68" fmla="*/ 1874 w 2126"/>
                <a:gd name="T69" fmla="*/ 90 h 1310"/>
                <a:gd name="T70" fmla="*/ 1927 w 2126"/>
                <a:gd name="T71" fmla="*/ 86 h 1310"/>
                <a:gd name="T72" fmla="*/ 2022 w 2126"/>
                <a:gd name="T73" fmla="*/ 93 h 1310"/>
                <a:gd name="T74" fmla="*/ 2006 w 2126"/>
                <a:gd name="T75" fmla="*/ 130 h 1310"/>
                <a:gd name="T76" fmla="*/ 2053 w 2126"/>
                <a:gd name="T77" fmla="*/ 184 h 1310"/>
                <a:gd name="T78" fmla="*/ 1995 w 2126"/>
                <a:gd name="T79" fmla="*/ 216 h 1310"/>
                <a:gd name="T80" fmla="*/ 1930 w 2126"/>
                <a:gd name="T81" fmla="*/ 116 h 1310"/>
                <a:gd name="T82" fmla="*/ 1824 w 2126"/>
                <a:gd name="T83" fmla="*/ 139 h 1310"/>
                <a:gd name="T84" fmla="*/ 1755 w 2126"/>
                <a:gd name="T85" fmla="*/ 239 h 1310"/>
                <a:gd name="T86" fmla="*/ 1643 w 2126"/>
                <a:gd name="T87" fmla="*/ 257 h 1310"/>
                <a:gd name="T88" fmla="*/ 1516 w 2126"/>
                <a:gd name="T89" fmla="*/ 249 h 1310"/>
                <a:gd name="T90" fmla="*/ 1337 w 2126"/>
                <a:gd name="T91" fmla="*/ 204 h 1310"/>
                <a:gd name="T92" fmla="*/ 1217 w 2126"/>
                <a:gd name="T93" fmla="*/ 288 h 1310"/>
                <a:gd name="T94" fmla="*/ 991 w 2126"/>
                <a:gd name="T95" fmla="*/ 353 h 1310"/>
                <a:gd name="T96" fmla="*/ 869 w 2126"/>
                <a:gd name="T97" fmla="*/ 459 h 1310"/>
                <a:gd name="T98" fmla="*/ 784 w 2126"/>
                <a:gd name="T99" fmla="*/ 634 h 1310"/>
                <a:gd name="T100" fmla="*/ 669 w 2126"/>
                <a:gd name="T101" fmla="*/ 765 h 1310"/>
                <a:gd name="T102" fmla="*/ 710 w 2126"/>
                <a:gd name="T103" fmla="*/ 912 h 1310"/>
                <a:gd name="T104" fmla="*/ 641 w 2126"/>
                <a:gd name="T105" fmla="*/ 1083 h 1310"/>
                <a:gd name="T106" fmla="*/ 618 w 2126"/>
                <a:gd name="T107" fmla="*/ 116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6" h="1310">
                  <a:moveTo>
                    <a:pt x="618" y="1165"/>
                  </a:moveTo>
                  <a:cubicBezTo>
                    <a:pt x="595" y="1142"/>
                    <a:pt x="565" y="1184"/>
                    <a:pt x="558" y="1147"/>
                  </a:cubicBezTo>
                  <a:cubicBezTo>
                    <a:pt x="551" y="1110"/>
                    <a:pt x="545" y="1099"/>
                    <a:pt x="549" y="1071"/>
                  </a:cubicBezTo>
                  <a:cubicBezTo>
                    <a:pt x="537" y="1101"/>
                    <a:pt x="551" y="1133"/>
                    <a:pt x="528" y="1113"/>
                  </a:cubicBezTo>
                  <a:cubicBezTo>
                    <a:pt x="549" y="1147"/>
                    <a:pt x="549" y="1175"/>
                    <a:pt x="521" y="1179"/>
                  </a:cubicBezTo>
                  <a:cubicBezTo>
                    <a:pt x="494" y="1184"/>
                    <a:pt x="486" y="1189"/>
                    <a:pt x="461" y="1162"/>
                  </a:cubicBezTo>
                  <a:cubicBezTo>
                    <a:pt x="475" y="1207"/>
                    <a:pt x="457" y="1228"/>
                    <a:pt x="427" y="1237"/>
                  </a:cubicBezTo>
                  <a:cubicBezTo>
                    <a:pt x="397" y="1246"/>
                    <a:pt x="406" y="1276"/>
                    <a:pt x="351" y="1278"/>
                  </a:cubicBezTo>
                  <a:cubicBezTo>
                    <a:pt x="295" y="1281"/>
                    <a:pt x="300" y="1308"/>
                    <a:pt x="270" y="1287"/>
                  </a:cubicBezTo>
                  <a:cubicBezTo>
                    <a:pt x="240" y="1267"/>
                    <a:pt x="185" y="1310"/>
                    <a:pt x="231" y="1274"/>
                  </a:cubicBezTo>
                  <a:cubicBezTo>
                    <a:pt x="180" y="1267"/>
                    <a:pt x="139" y="1267"/>
                    <a:pt x="196" y="1241"/>
                  </a:cubicBezTo>
                  <a:cubicBezTo>
                    <a:pt x="148" y="1253"/>
                    <a:pt x="134" y="1244"/>
                    <a:pt x="120" y="1218"/>
                  </a:cubicBezTo>
                  <a:cubicBezTo>
                    <a:pt x="106" y="1193"/>
                    <a:pt x="49" y="1195"/>
                    <a:pt x="81" y="1156"/>
                  </a:cubicBezTo>
                  <a:cubicBezTo>
                    <a:pt x="113" y="1117"/>
                    <a:pt x="113" y="1159"/>
                    <a:pt x="146" y="1156"/>
                  </a:cubicBezTo>
                  <a:cubicBezTo>
                    <a:pt x="111" y="1119"/>
                    <a:pt x="116" y="1131"/>
                    <a:pt x="166" y="1073"/>
                  </a:cubicBezTo>
                  <a:cubicBezTo>
                    <a:pt x="97" y="1099"/>
                    <a:pt x="132" y="1106"/>
                    <a:pt x="99" y="1117"/>
                  </a:cubicBezTo>
                  <a:cubicBezTo>
                    <a:pt x="67" y="1129"/>
                    <a:pt x="99" y="1078"/>
                    <a:pt x="58" y="1138"/>
                  </a:cubicBezTo>
                  <a:cubicBezTo>
                    <a:pt x="53" y="1085"/>
                    <a:pt x="60" y="1043"/>
                    <a:pt x="81" y="1062"/>
                  </a:cubicBezTo>
                  <a:cubicBezTo>
                    <a:pt x="102" y="1080"/>
                    <a:pt x="123" y="1064"/>
                    <a:pt x="116" y="1046"/>
                  </a:cubicBezTo>
                  <a:cubicBezTo>
                    <a:pt x="109" y="1027"/>
                    <a:pt x="79" y="1069"/>
                    <a:pt x="86" y="1034"/>
                  </a:cubicBezTo>
                  <a:cubicBezTo>
                    <a:pt x="93" y="1000"/>
                    <a:pt x="60" y="1056"/>
                    <a:pt x="67" y="1016"/>
                  </a:cubicBezTo>
                  <a:cubicBezTo>
                    <a:pt x="68" y="1009"/>
                    <a:pt x="43" y="1047"/>
                    <a:pt x="33" y="997"/>
                  </a:cubicBezTo>
                  <a:cubicBezTo>
                    <a:pt x="30" y="986"/>
                    <a:pt x="54" y="997"/>
                    <a:pt x="75" y="975"/>
                  </a:cubicBezTo>
                  <a:cubicBezTo>
                    <a:pt x="33" y="986"/>
                    <a:pt x="23" y="974"/>
                    <a:pt x="40" y="961"/>
                  </a:cubicBezTo>
                  <a:cubicBezTo>
                    <a:pt x="56" y="947"/>
                    <a:pt x="0" y="931"/>
                    <a:pt x="46" y="935"/>
                  </a:cubicBezTo>
                  <a:cubicBezTo>
                    <a:pt x="93" y="940"/>
                    <a:pt x="99" y="919"/>
                    <a:pt x="132" y="931"/>
                  </a:cubicBezTo>
                  <a:cubicBezTo>
                    <a:pt x="164" y="942"/>
                    <a:pt x="148" y="921"/>
                    <a:pt x="199" y="931"/>
                  </a:cubicBezTo>
                  <a:cubicBezTo>
                    <a:pt x="249" y="940"/>
                    <a:pt x="240" y="912"/>
                    <a:pt x="240" y="912"/>
                  </a:cubicBezTo>
                  <a:cubicBezTo>
                    <a:pt x="240" y="912"/>
                    <a:pt x="231" y="931"/>
                    <a:pt x="185" y="919"/>
                  </a:cubicBezTo>
                  <a:cubicBezTo>
                    <a:pt x="139" y="908"/>
                    <a:pt x="166" y="931"/>
                    <a:pt x="129" y="919"/>
                  </a:cubicBezTo>
                  <a:cubicBezTo>
                    <a:pt x="93" y="908"/>
                    <a:pt x="86" y="926"/>
                    <a:pt x="56" y="926"/>
                  </a:cubicBezTo>
                  <a:cubicBezTo>
                    <a:pt x="26" y="926"/>
                    <a:pt x="15" y="877"/>
                    <a:pt x="82" y="884"/>
                  </a:cubicBezTo>
                  <a:cubicBezTo>
                    <a:pt x="33" y="871"/>
                    <a:pt x="33" y="862"/>
                    <a:pt x="56" y="843"/>
                  </a:cubicBezTo>
                  <a:cubicBezTo>
                    <a:pt x="79" y="825"/>
                    <a:pt x="78" y="845"/>
                    <a:pt x="99" y="827"/>
                  </a:cubicBezTo>
                  <a:cubicBezTo>
                    <a:pt x="139" y="795"/>
                    <a:pt x="162" y="799"/>
                    <a:pt x="185" y="783"/>
                  </a:cubicBezTo>
                  <a:cubicBezTo>
                    <a:pt x="208" y="767"/>
                    <a:pt x="217" y="763"/>
                    <a:pt x="245" y="783"/>
                  </a:cubicBezTo>
                  <a:cubicBezTo>
                    <a:pt x="226" y="744"/>
                    <a:pt x="222" y="749"/>
                    <a:pt x="259" y="742"/>
                  </a:cubicBezTo>
                  <a:cubicBezTo>
                    <a:pt x="295" y="735"/>
                    <a:pt x="305" y="726"/>
                    <a:pt x="314" y="742"/>
                  </a:cubicBezTo>
                  <a:cubicBezTo>
                    <a:pt x="323" y="719"/>
                    <a:pt x="362" y="707"/>
                    <a:pt x="385" y="721"/>
                  </a:cubicBezTo>
                  <a:cubicBezTo>
                    <a:pt x="385" y="696"/>
                    <a:pt x="431" y="682"/>
                    <a:pt x="445" y="705"/>
                  </a:cubicBezTo>
                  <a:cubicBezTo>
                    <a:pt x="457" y="670"/>
                    <a:pt x="429" y="670"/>
                    <a:pt x="478" y="694"/>
                  </a:cubicBezTo>
                  <a:cubicBezTo>
                    <a:pt x="526" y="717"/>
                    <a:pt x="500" y="682"/>
                    <a:pt x="560" y="707"/>
                  </a:cubicBezTo>
                  <a:cubicBezTo>
                    <a:pt x="537" y="684"/>
                    <a:pt x="551" y="696"/>
                    <a:pt x="577" y="673"/>
                  </a:cubicBezTo>
                  <a:cubicBezTo>
                    <a:pt x="517" y="684"/>
                    <a:pt x="519" y="696"/>
                    <a:pt x="478" y="677"/>
                  </a:cubicBezTo>
                  <a:cubicBezTo>
                    <a:pt x="507" y="664"/>
                    <a:pt x="454" y="664"/>
                    <a:pt x="498" y="650"/>
                  </a:cubicBezTo>
                  <a:cubicBezTo>
                    <a:pt x="542" y="636"/>
                    <a:pt x="524" y="620"/>
                    <a:pt x="554" y="613"/>
                  </a:cubicBezTo>
                  <a:cubicBezTo>
                    <a:pt x="583" y="606"/>
                    <a:pt x="570" y="597"/>
                    <a:pt x="602" y="574"/>
                  </a:cubicBezTo>
                  <a:cubicBezTo>
                    <a:pt x="634" y="551"/>
                    <a:pt x="611" y="535"/>
                    <a:pt x="650" y="521"/>
                  </a:cubicBezTo>
                  <a:cubicBezTo>
                    <a:pt x="690" y="507"/>
                    <a:pt x="685" y="477"/>
                    <a:pt x="717" y="468"/>
                  </a:cubicBezTo>
                  <a:cubicBezTo>
                    <a:pt x="750" y="459"/>
                    <a:pt x="729" y="445"/>
                    <a:pt x="750" y="438"/>
                  </a:cubicBezTo>
                  <a:cubicBezTo>
                    <a:pt x="770" y="431"/>
                    <a:pt x="754" y="404"/>
                    <a:pt x="784" y="397"/>
                  </a:cubicBezTo>
                  <a:cubicBezTo>
                    <a:pt x="814" y="390"/>
                    <a:pt x="809" y="369"/>
                    <a:pt x="835" y="367"/>
                  </a:cubicBezTo>
                  <a:cubicBezTo>
                    <a:pt x="860" y="364"/>
                    <a:pt x="837" y="344"/>
                    <a:pt x="895" y="341"/>
                  </a:cubicBezTo>
                  <a:cubicBezTo>
                    <a:pt x="952" y="339"/>
                    <a:pt x="922" y="321"/>
                    <a:pt x="948" y="311"/>
                  </a:cubicBezTo>
                  <a:cubicBezTo>
                    <a:pt x="973" y="302"/>
                    <a:pt x="957" y="277"/>
                    <a:pt x="998" y="268"/>
                  </a:cubicBezTo>
                  <a:cubicBezTo>
                    <a:pt x="1040" y="259"/>
                    <a:pt x="1024" y="240"/>
                    <a:pt x="1056" y="238"/>
                  </a:cubicBezTo>
                  <a:cubicBezTo>
                    <a:pt x="1088" y="236"/>
                    <a:pt x="1068" y="199"/>
                    <a:pt x="1093" y="208"/>
                  </a:cubicBezTo>
                  <a:cubicBezTo>
                    <a:pt x="1118" y="217"/>
                    <a:pt x="1171" y="173"/>
                    <a:pt x="1199" y="180"/>
                  </a:cubicBezTo>
                  <a:cubicBezTo>
                    <a:pt x="1227" y="187"/>
                    <a:pt x="1229" y="160"/>
                    <a:pt x="1268" y="171"/>
                  </a:cubicBezTo>
                  <a:cubicBezTo>
                    <a:pt x="1307" y="183"/>
                    <a:pt x="1296" y="155"/>
                    <a:pt x="1351" y="160"/>
                  </a:cubicBezTo>
                  <a:cubicBezTo>
                    <a:pt x="1406" y="164"/>
                    <a:pt x="1360" y="125"/>
                    <a:pt x="1402" y="132"/>
                  </a:cubicBezTo>
                  <a:cubicBezTo>
                    <a:pt x="1443" y="139"/>
                    <a:pt x="1427" y="97"/>
                    <a:pt x="1464" y="118"/>
                  </a:cubicBezTo>
                  <a:cubicBezTo>
                    <a:pt x="1478" y="126"/>
                    <a:pt x="1499" y="116"/>
                    <a:pt x="1535" y="118"/>
                  </a:cubicBezTo>
                  <a:cubicBezTo>
                    <a:pt x="1589" y="120"/>
                    <a:pt x="1595" y="49"/>
                    <a:pt x="1628" y="104"/>
                  </a:cubicBezTo>
                  <a:cubicBezTo>
                    <a:pt x="1655" y="54"/>
                    <a:pt x="1678" y="49"/>
                    <a:pt x="1702" y="116"/>
                  </a:cubicBezTo>
                  <a:cubicBezTo>
                    <a:pt x="1754" y="33"/>
                    <a:pt x="1642" y="93"/>
                    <a:pt x="1720" y="40"/>
                  </a:cubicBezTo>
                  <a:cubicBezTo>
                    <a:pt x="1779" y="0"/>
                    <a:pt x="1750" y="51"/>
                    <a:pt x="1794" y="35"/>
                  </a:cubicBezTo>
                  <a:cubicBezTo>
                    <a:pt x="1837" y="19"/>
                    <a:pt x="1738" y="150"/>
                    <a:pt x="1791" y="116"/>
                  </a:cubicBezTo>
                  <a:cubicBezTo>
                    <a:pt x="1844" y="81"/>
                    <a:pt x="1832" y="56"/>
                    <a:pt x="1856" y="40"/>
                  </a:cubicBezTo>
                  <a:cubicBezTo>
                    <a:pt x="1863" y="35"/>
                    <a:pt x="1847" y="104"/>
                    <a:pt x="1874" y="90"/>
                  </a:cubicBezTo>
                  <a:cubicBezTo>
                    <a:pt x="1902" y="77"/>
                    <a:pt x="1858" y="31"/>
                    <a:pt x="1913" y="42"/>
                  </a:cubicBezTo>
                  <a:cubicBezTo>
                    <a:pt x="1969" y="54"/>
                    <a:pt x="1902" y="100"/>
                    <a:pt x="1927" y="86"/>
                  </a:cubicBezTo>
                  <a:cubicBezTo>
                    <a:pt x="1953" y="72"/>
                    <a:pt x="1946" y="101"/>
                    <a:pt x="1967" y="79"/>
                  </a:cubicBezTo>
                  <a:cubicBezTo>
                    <a:pt x="2001" y="42"/>
                    <a:pt x="1997" y="97"/>
                    <a:pt x="2022" y="93"/>
                  </a:cubicBezTo>
                  <a:cubicBezTo>
                    <a:pt x="2047" y="88"/>
                    <a:pt x="2066" y="81"/>
                    <a:pt x="2098" y="118"/>
                  </a:cubicBezTo>
                  <a:cubicBezTo>
                    <a:pt x="2126" y="150"/>
                    <a:pt x="1987" y="127"/>
                    <a:pt x="2006" y="130"/>
                  </a:cubicBezTo>
                  <a:cubicBezTo>
                    <a:pt x="2045" y="141"/>
                    <a:pt x="2042" y="144"/>
                    <a:pt x="2085" y="153"/>
                  </a:cubicBezTo>
                  <a:cubicBezTo>
                    <a:pt x="2100" y="218"/>
                    <a:pt x="2068" y="165"/>
                    <a:pt x="2053" y="184"/>
                  </a:cubicBezTo>
                  <a:cubicBezTo>
                    <a:pt x="2038" y="204"/>
                    <a:pt x="2043" y="238"/>
                    <a:pt x="2006" y="261"/>
                  </a:cubicBezTo>
                  <a:cubicBezTo>
                    <a:pt x="1995" y="246"/>
                    <a:pt x="2009" y="227"/>
                    <a:pt x="1995" y="216"/>
                  </a:cubicBezTo>
                  <a:cubicBezTo>
                    <a:pt x="1980" y="205"/>
                    <a:pt x="2011" y="163"/>
                    <a:pt x="1995" y="155"/>
                  </a:cubicBezTo>
                  <a:cubicBezTo>
                    <a:pt x="1978" y="147"/>
                    <a:pt x="1930" y="134"/>
                    <a:pt x="1930" y="116"/>
                  </a:cubicBezTo>
                  <a:cubicBezTo>
                    <a:pt x="1930" y="99"/>
                    <a:pt x="1901" y="110"/>
                    <a:pt x="1880" y="123"/>
                  </a:cubicBezTo>
                  <a:cubicBezTo>
                    <a:pt x="1859" y="136"/>
                    <a:pt x="1840" y="117"/>
                    <a:pt x="1824" y="139"/>
                  </a:cubicBezTo>
                  <a:cubicBezTo>
                    <a:pt x="1807" y="160"/>
                    <a:pt x="1749" y="193"/>
                    <a:pt x="1767" y="216"/>
                  </a:cubicBezTo>
                  <a:cubicBezTo>
                    <a:pt x="1785" y="239"/>
                    <a:pt x="1773" y="236"/>
                    <a:pt x="1755" y="239"/>
                  </a:cubicBezTo>
                  <a:cubicBezTo>
                    <a:pt x="1737" y="242"/>
                    <a:pt x="1727" y="261"/>
                    <a:pt x="1715" y="288"/>
                  </a:cubicBezTo>
                  <a:cubicBezTo>
                    <a:pt x="1702" y="315"/>
                    <a:pt x="1659" y="280"/>
                    <a:pt x="1643" y="257"/>
                  </a:cubicBezTo>
                  <a:cubicBezTo>
                    <a:pt x="1627" y="234"/>
                    <a:pt x="1627" y="246"/>
                    <a:pt x="1619" y="264"/>
                  </a:cubicBezTo>
                  <a:cubicBezTo>
                    <a:pt x="1611" y="282"/>
                    <a:pt x="1557" y="252"/>
                    <a:pt x="1516" y="249"/>
                  </a:cubicBezTo>
                  <a:cubicBezTo>
                    <a:pt x="1475" y="246"/>
                    <a:pt x="1387" y="230"/>
                    <a:pt x="1374" y="204"/>
                  </a:cubicBezTo>
                  <a:cubicBezTo>
                    <a:pt x="1361" y="178"/>
                    <a:pt x="1349" y="188"/>
                    <a:pt x="1337" y="204"/>
                  </a:cubicBezTo>
                  <a:cubicBezTo>
                    <a:pt x="1325" y="219"/>
                    <a:pt x="1349" y="224"/>
                    <a:pt x="1325" y="231"/>
                  </a:cubicBezTo>
                  <a:cubicBezTo>
                    <a:pt x="1231" y="275"/>
                    <a:pt x="1275" y="268"/>
                    <a:pt x="1217" y="288"/>
                  </a:cubicBezTo>
                  <a:cubicBezTo>
                    <a:pt x="1139" y="316"/>
                    <a:pt x="1194" y="226"/>
                    <a:pt x="1088" y="288"/>
                  </a:cubicBezTo>
                  <a:cubicBezTo>
                    <a:pt x="998" y="342"/>
                    <a:pt x="1070" y="309"/>
                    <a:pt x="991" y="353"/>
                  </a:cubicBezTo>
                  <a:cubicBezTo>
                    <a:pt x="913" y="397"/>
                    <a:pt x="959" y="440"/>
                    <a:pt x="932" y="452"/>
                  </a:cubicBezTo>
                  <a:cubicBezTo>
                    <a:pt x="904" y="463"/>
                    <a:pt x="885" y="443"/>
                    <a:pt x="869" y="459"/>
                  </a:cubicBezTo>
                  <a:cubicBezTo>
                    <a:pt x="842" y="486"/>
                    <a:pt x="874" y="514"/>
                    <a:pt x="844" y="551"/>
                  </a:cubicBezTo>
                  <a:cubicBezTo>
                    <a:pt x="814" y="588"/>
                    <a:pt x="876" y="629"/>
                    <a:pt x="784" y="634"/>
                  </a:cubicBezTo>
                  <a:cubicBezTo>
                    <a:pt x="692" y="638"/>
                    <a:pt x="722" y="700"/>
                    <a:pt x="655" y="714"/>
                  </a:cubicBezTo>
                  <a:cubicBezTo>
                    <a:pt x="655" y="714"/>
                    <a:pt x="676" y="707"/>
                    <a:pt x="669" y="765"/>
                  </a:cubicBezTo>
                  <a:cubicBezTo>
                    <a:pt x="662" y="822"/>
                    <a:pt x="680" y="818"/>
                    <a:pt x="678" y="850"/>
                  </a:cubicBezTo>
                  <a:cubicBezTo>
                    <a:pt x="676" y="882"/>
                    <a:pt x="710" y="882"/>
                    <a:pt x="710" y="912"/>
                  </a:cubicBezTo>
                  <a:cubicBezTo>
                    <a:pt x="710" y="942"/>
                    <a:pt x="710" y="938"/>
                    <a:pt x="678" y="951"/>
                  </a:cubicBezTo>
                  <a:cubicBezTo>
                    <a:pt x="720" y="1055"/>
                    <a:pt x="639" y="1057"/>
                    <a:pt x="641" y="1083"/>
                  </a:cubicBezTo>
                  <a:cubicBezTo>
                    <a:pt x="643" y="1108"/>
                    <a:pt x="620" y="1106"/>
                    <a:pt x="637" y="1136"/>
                  </a:cubicBezTo>
                  <a:cubicBezTo>
                    <a:pt x="658" y="1175"/>
                    <a:pt x="639" y="1183"/>
                    <a:pt x="618" y="11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4" name="Freeform 14"/>
            <p:cNvSpPr>
              <a:spLocks/>
            </p:cNvSpPr>
            <p:nvPr userDrawn="1"/>
          </p:nvSpPr>
          <p:spPr bwMode="auto">
            <a:xfrm>
              <a:off x="392616" y="3824324"/>
              <a:ext cx="159947" cy="347702"/>
            </a:xfrm>
            <a:custGeom>
              <a:avLst/>
              <a:gdLst>
                <a:gd name="T0" fmla="*/ 194 w 324"/>
                <a:gd name="T1" fmla="*/ 665 h 704"/>
                <a:gd name="T2" fmla="*/ 158 w 324"/>
                <a:gd name="T3" fmla="*/ 688 h 704"/>
                <a:gd name="T4" fmla="*/ 111 w 324"/>
                <a:gd name="T5" fmla="*/ 691 h 704"/>
                <a:gd name="T6" fmla="*/ 80 w 324"/>
                <a:gd name="T7" fmla="*/ 683 h 704"/>
                <a:gd name="T8" fmla="*/ 38 w 324"/>
                <a:gd name="T9" fmla="*/ 683 h 704"/>
                <a:gd name="T10" fmla="*/ 27 w 324"/>
                <a:gd name="T11" fmla="*/ 668 h 704"/>
                <a:gd name="T12" fmla="*/ 51 w 324"/>
                <a:gd name="T13" fmla="*/ 629 h 704"/>
                <a:gd name="T14" fmla="*/ 68 w 324"/>
                <a:gd name="T15" fmla="*/ 589 h 704"/>
                <a:gd name="T16" fmla="*/ 60 w 324"/>
                <a:gd name="T17" fmla="*/ 576 h 704"/>
                <a:gd name="T18" fmla="*/ 65 w 324"/>
                <a:gd name="T19" fmla="*/ 506 h 704"/>
                <a:gd name="T20" fmla="*/ 72 w 324"/>
                <a:gd name="T21" fmla="*/ 485 h 704"/>
                <a:gd name="T22" fmla="*/ 26 w 324"/>
                <a:gd name="T23" fmla="*/ 490 h 704"/>
                <a:gd name="T24" fmla="*/ 29 w 324"/>
                <a:gd name="T25" fmla="*/ 457 h 704"/>
                <a:gd name="T26" fmla="*/ 20 w 324"/>
                <a:gd name="T27" fmla="*/ 454 h 704"/>
                <a:gd name="T28" fmla="*/ 10 w 324"/>
                <a:gd name="T29" fmla="*/ 424 h 704"/>
                <a:gd name="T30" fmla="*/ 13 w 324"/>
                <a:gd name="T31" fmla="*/ 359 h 704"/>
                <a:gd name="T32" fmla="*/ 46 w 324"/>
                <a:gd name="T33" fmla="*/ 324 h 704"/>
                <a:gd name="T34" fmla="*/ 53 w 324"/>
                <a:gd name="T35" fmla="*/ 278 h 704"/>
                <a:gd name="T36" fmla="*/ 78 w 324"/>
                <a:gd name="T37" fmla="*/ 205 h 704"/>
                <a:gd name="T38" fmla="*/ 95 w 324"/>
                <a:gd name="T39" fmla="*/ 116 h 704"/>
                <a:gd name="T40" fmla="*/ 98 w 324"/>
                <a:gd name="T41" fmla="*/ 67 h 704"/>
                <a:gd name="T42" fmla="*/ 101 w 324"/>
                <a:gd name="T43" fmla="*/ 34 h 704"/>
                <a:gd name="T44" fmla="*/ 99 w 324"/>
                <a:gd name="T45" fmla="*/ 15 h 704"/>
                <a:gd name="T46" fmla="*/ 147 w 324"/>
                <a:gd name="T47" fmla="*/ 5 h 704"/>
                <a:gd name="T48" fmla="*/ 176 w 324"/>
                <a:gd name="T49" fmla="*/ 26 h 704"/>
                <a:gd name="T50" fmla="*/ 187 w 324"/>
                <a:gd name="T51" fmla="*/ 39 h 704"/>
                <a:gd name="T52" fmla="*/ 240 w 324"/>
                <a:gd name="T53" fmla="*/ 46 h 704"/>
                <a:gd name="T54" fmla="*/ 292 w 324"/>
                <a:gd name="T55" fmla="*/ 42 h 704"/>
                <a:gd name="T56" fmla="*/ 310 w 324"/>
                <a:gd name="T57" fmla="*/ 67 h 704"/>
                <a:gd name="T58" fmla="*/ 297 w 324"/>
                <a:gd name="T59" fmla="*/ 98 h 704"/>
                <a:gd name="T60" fmla="*/ 254 w 324"/>
                <a:gd name="T61" fmla="*/ 158 h 704"/>
                <a:gd name="T62" fmla="*/ 257 w 324"/>
                <a:gd name="T63" fmla="*/ 184 h 704"/>
                <a:gd name="T64" fmla="*/ 256 w 324"/>
                <a:gd name="T65" fmla="*/ 226 h 704"/>
                <a:gd name="T66" fmla="*/ 257 w 324"/>
                <a:gd name="T67" fmla="*/ 262 h 704"/>
                <a:gd name="T68" fmla="*/ 243 w 324"/>
                <a:gd name="T69" fmla="*/ 325 h 704"/>
                <a:gd name="T70" fmla="*/ 202 w 324"/>
                <a:gd name="T71" fmla="*/ 335 h 704"/>
                <a:gd name="T72" fmla="*/ 230 w 324"/>
                <a:gd name="T73" fmla="*/ 400 h 704"/>
                <a:gd name="T74" fmla="*/ 228 w 324"/>
                <a:gd name="T75" fmla="*/ 455 h 704"/>
                <a:gd name="T76" fmla="*/ 215 w 324"/>
                <a:gd name="T77" fmla="*/ 519 h 704"/>
                <a:gd name="T78" fmla="*/ 233 w 324"/>
                <a:gd name="T79" fmla="*/ 551 h 704"/>
                <a:gd name="T80" fmla="*/ 197 w 324"/>
                <a:gd name="T81" fmla="*/ 608 h 704"/>
                <a:gd name="T82" fmla="*/ 194 w 324"/>
                <a:gd name="T83" fmla="*/ 66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04">
                  <a:moveTo>
                    <a:pt x="194" y="665"/>
                  </a:moveTo>
                  <a:cubicBezTo>
                    <a:pt x="187" y="685"/>
                    <a:pt x="184" y="688"/>
                    <a:pt x="158" y="688"/>
                  </a:cubicBezTo>
                  <a:cubicBezTo>
                    <a:pt x="132" y="688"/>
                    <a:pt x="127" y="704"/>
                    <a:pt x="111" y="691"/>
                  </a:cubicBezTo>
                  <a:cubicBezTo>
                    <a:pt x="95" y="678"/>
                    <a:pt x="90" y="690"/>
                    <a:pt x="80" y="683"/>
                  </a:cubicBezTo>
                  <a:cubicBezTo>
                    <a:pt x="70" y="677"/>
                    <a:pt x="51" y="686"/>
                    <a:pt x="38" y="683"/>
                  </a:cubicBezTo>
                  <a:cubicBezTo>
                    <a:pt x="25" y="680"/>
                    <a:pt x="4" y="685"/>
                    <a:pt x="27" y="668"/>
                  </a:cubicBezTo>
                  <a:cubicBezTo>
                    <a:pt x="50" y="652"/>
                    <a:pt x="34" y="644"/>
                    <a:pt x="51" y="629"/>
                  </a:cubicBezTo>
                  <a:cubicBezTo>
                    <a:pt x="67" y="615"/>
                    <a:pt x="64" y="609"/>
                    <a:pt x="68" y="589"/>
                  </a:cubicBezTo>
                  <a:cubicBezTo>
                    <a:pt x="71" y="570"/>
                    <a:pt x="57" y="600"/>
                    <a:pt x="60" y="576"/>
                  </a:cubicBezTo>
                  <a:cubicBezTo>
                    <a:pt x="64" y="551"/>
                    <a:pt x="75" y="524"/>
                    <a:pt x="65" y="506"/>
                  </a:cubicBezTo>
                  <a:cubicBezTo>
                    <a:pt x="56" y="488"/>
                    <a:pt x="65" y="493"/>
                    <a:pt x="72" y="485"/>
                  </a:cubicBezTo>
                  <a:cubicBezTo>
                    <a:pt x="52" y="494"/>
                    <a:pt x="21" y="507"/>
                    <a:pt x="26" y="490"/>
                  </a:cubicBezTo>
                  <a:cubicBezTo>
                    <a:pt x="31" y="472"/>
                    <a:pt x="25" y="473"/>
                    <a:pt x="29" y="457"/>
                  </a:cubicBezTo>
                  <a:cubicBezTo>
                    <a:pt x="34" y="441"/>
                    <a:pt x="29" y="449"/>
                    <a:pt x="20" y="454"/>
                  </a:cubicBezTo>
                  <a:cubicBezTo>
                    <a:pt x="10" y="459"/>
                    <a:pt x="0" y="449"/>
                    <a:pt x="10" y="424"/>
                  </a:cubicBezTo>
                  <a:cubicBezTo>
                    <a:pt x="20" y="400"/>
                    <a:pt x="2" y="368"/>
                    <a:pt x="13" y="359"/>
                  </a:cubicBezTo>
                  <a:cubicBezTo>
                    <a:pt x="25" y="351"/>
                    <a:pt x="23" y="378"/>
                    <a:pt x="46" y="324"/>
                  </a:cubicBezTo>
                  <a:cubicBezTo>
                    <a:pt x="69" y="271"/>
                    <a:pt x="40" y="314"/>
                    <a:pt x="53" y="278"/>
                  </a:cubicBezTo>
                  <a:cubicBezTo>
                    <a:pt x="66" y="242"/>
                    <a:pt x="67" y="234"/>
                    <a:pt x="78" y="205"/>
                  </a:cubicBezTo>
                  <a:cubicBezTo>
                    <a:pt x="90" y="176"/>
                    <a:pt x="80" y="153"/>
                    <a:pt x="95" y="116"/>
                  </a:cubicBezTo>
                  <a:cubicBezTo>
                    <a:pt x="109" y="78"/>
                    <a:pt x="87" y="78"/>
                    <a:pt x="98" y="67"/>
                  </a:cubicBezTo>
                  <a:cubicBezTo>
                    <a:pt x="109" y="55"/>
                    <a:pt x="88" y="46"/>
                    <a:pt x="101" y="34"/>
                  </a:cubicBezTo>
                  <a:cubicBezTo>
                    <a:pt x="106" y="30"/>
                    <a:pt x="104" y="23"/>
                    <a:pt x="99" y="15"/>
                  </a:cubicBezTo>
                  <a:cubicBezTo>
                    <a:pt x="118" y="0"/>
                    <a:pt x="122" y="8"/>
                    <a:pt x="147" y="5"/>
                  </a:cubicBezTo>
                  <a:cubicBezTo>
                    <a:pt x="171" y="2"/>
                    <a:pt x="184" y="10"/>
                    <a:pt x="176" y="26"/>
                  </a:cubicBezTo>
                  <a:cubicBezTo>
                    <a:pt x="168" y="42"/>
                    <a:pt x="171" y="47"/>
                    <a:pt x="187" y="39"/>
                  </a:cubicBezTo>
                  <a:cubicBezTo>
                    <a:pt x="204" y="31"/>
                    <a:pt x="226" y="37"/>
                    <a:pt x="240" y="46"/>
                  </a:cubicBezTo>
                  <a:cubicBezTo>
                    <a:pt x="253" y="54"/>
                    <a:pt x="275" y="28"/>
                    <a:pt x="292" y="42"/>
                  </a:cubicBezTo>
                  <a:cubicBezTo>
                    <a:pt x="308" y="57"/>
                    <a:pt x="295" y="62"/>
                    <a:pt x="310" y="67"/>
                  </a:cubicBezTo>
                  <a:cubicBezTo>
                    <a:pt x="324" y="72"/>
                    <a:pt x="319" y="80"/>
                    <a:pt x="297" y="98"/>
                  </a:cubicBezTo>
                  <a:cubicBezTo>
                    <a:pt x="274" y="116"/>
                    <a:pt x="274" y="166"/>
                    <a:pt x="254" y="158"/>
                  </a:cubicBezTo>
                  <a:cubicBezTo>
                    <a:pt x="235" y="150"/>
                    <a:pt x="257" y="164"/>
                    <a:pt x="257" y="184"/>
                  </a:cubicBezTo>
                  <a:cubicBezTo>
                    <a:pt x="257" y="203"/>
                    <a:pt x="269" y="216"/>
                    <a:pt x="256" y="226"/>
                  </a:cubicBezTo>
                  <a:cubicBezTo>
                    <a:pt x="243" y="236"/>
                    <a:pt x="266" y="233"/>
                    <a:pt x="257" y="262"/>
                  </a:cubicBezTo>
                  <a:cubicBezTo>
                    <a:pt x="249" y="291"/>
                    <a:pt x="266" y="320"/>
                    <a:pt x="243" y="325"/>
                  </a:cubicBezTo>
                  <a:cubicBezTo>
                    <a:pt x="220" y="330"/>
                    <a:pt x="192" y="320"/>
                    <a:pt x="202" y="335"/>
                  </a:cubicBezTo>
                  <a:cubicBezTo>
                    <a:pt x="212" y="350"/>
                    <a:pt x="222" y="389"/>
                    <a:pt x="230" y="400"/>
                  </a:cubicBezTo>
                  <a:cubicBezTo>
                    <a:pt x="238" y="412"/>
                    <a:pt x="238" y="447"/>
                    <a:pt x="228" y="455"/>
                  </a:cubicBezTo>
                  <a:cubicBezTo>
                    <a:pt x="218" y="464"/>
                    <a:pt x="199" y="498"/>
                    <a:pt x="215" y="519"/>
                  </a:cubicBezTo>
                  <a:cubicBezTo>
                    <a:pt x="231" y="540"/>
                    <a:pt x="243" y="525"/>
                    <a:pt x="233" y="551"/>
                  </a:cubicBezTo>
                  <a:cubicBezTo>
                    <a:pt x="223" y="577"/>
                    <a:pt x="210" y="576"/>
                    <a:pt x="197" y="608"/>
                  </a:cubicBezTo>
                  <a:cubicBezTo>
                    <a:pt x="184" y="641"/>
                    <a:pt x="169" y="631"/>
                    <a:pt x="194" y="6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5" name="Freeform 15"/>
            <p:cNvSpPr>
              <a:spLocks/>
            </p:cNvSpPr>
            <p:nvPr userDrawn="1"/>
          </p:nvSpPr>
          <p:spPr bwMode="auto">
            <a:xfrm>
              <a:off x="416869" y="3718111"/>
              <a:ext cx="639998" cy="507650"/>
            </a:xfrm>
            <a:custGeom>
              <a:avLst/>
              <a:gdLst>
                <a:gd name="T0" fmla="*/ 1272 w 1296"/>
                <a:gd name="T1" fmla="*/ 173 h 1028"/>
                <a:gd name="T2" fmla="*/ 1272 w 1296"/>
                <a:gd name="T3" fmla="*/ 243 h 1028"/>
                <a:gd name="T4" fmla="*/ 1186 w 1296"/>
                <a:gd name="T5" fmla="*/ 291 h 1028"/>
                <a:gd name="T6" fmla="*/ 1033 w 1296"/>
                <a:gd name="T7" fmla="*/ 374 h 1028"/>
                <a:gd name="T8" fmla="*/ 1010 w 1296"/>
                <a:gd name="T9" fmla="*/ 413 h 1028"/>
                <a:gd name="T10" fmla="*/ 914 w 1296"/>
                <a:gd name="T11" fmla="*/ 518 h 1028"/>
                <a:gd name="T12" fmla="*/ 948 w 1296"/>
                <a:gd name="T13" fmla="*/ 627 h 1028"/>
                <a:gd name="T14" fmla="*/ 912 w 1296"/>
                <a:gd name="T15" fmla="*/ 703 h 1028"/>
                <a:gd name="T16" fmla="*/ 894 w 1296"/>
                <a:gd name="T17" fmla="*/ 761 h 1028"/>
                <a:gd name="T18" fmla="*/ 868 w 1296"/>
                <a:gd name="T19" fmla="*/ 789 h 1028"/>
                <a:gd name="T20" fmla="*/ 783 w 1296"/>
                <a:gd name="T21" fmla="*/ 854 h 1028"/>
                <a:gd name="T22" fmla="*/ 712 w 1296"/>
                <a:gd name="T23" fmla="*/ 924 h 1028"/>
                <a:gd name="T24" fmla="*/ 593 w 1296"/>
                <a:gd name="T25" fmla="*/ 948 h 1028"/>
                <a:gd name="T26" fmla="*/ 458 w 1296"/>
                <a:gd name="T27" fmla="*/ 987 h 1028"/>
                <a:gd name="T28" fmla="*/ 381 w 1296"/>
                <a:gd name="T29" fmla="*/ 1022 h 1028"/>
                <a:gd name="T30" fmla="*/ 340 w 1296"/>
                <a:gd name="T31" fmla="*/ 973 h 1028"/>
                <a:gd name="T32" fmla="*/ 327 w 1296"/>
                <a:gd name="T33" fmla="*/ 937 h 1028"/>
                <a:gd name="T34" fmla="*/ 254 w 1296"/>
                <a:gd name="T35" fmla="*/ 901 h 1028"/>
                <a:gd name="T36" fmla="*/ 177 w 1296"/>
                <a:gd name="T37" fmla="*/ 893 h 1028"/>
                <a:gd name="T38" fmla="*/ 148 w 1296"/>
                <a:gd name="T39" fmla="*/ 823 h 1028"/>
                <a:gd name="T40" fmla="*/ 166 w 1296"/>
                <a:gd name="T41" fmla="*/ 734 h 1028"/>
                <a:gd name="T42" fmla="*/ 181 w 1296"/>
                <a:gd name="T43" fmla="*/ 615 h 1028"/>
                <a:gd name="T44" fmla="*/ 194 w 1296"/>
                <a:gd name="T45" fmla="*/ 540 h 1028"/>
                <a:gd name="T46" fmla="*/ 207 w 1296"/>
                <a:gd name="T47" fmla="*/ 441 h 1028"/>
                <a:gd name="T48" fmla="*/ 205 w 1296"/>
                <a:gd name="T49" fmla="*/ 373 h 1028"/>
                <a:gd name="T50" fmla="*/ 261 w 1296"/>
                <a:gd name="T51" fmla="*/ 282 h 1028"/>
                <a:gd name="T52" fmla="*/ 191 w 1296"/>
                <a:gd name="T53" fmla="*/ 261 h 1028"/>
                <a:gd name="T54" fmla="*/ 127 w 1296"/>
                <a:gd name="T55" fmla="*/ 241 h 1028"/>
                <a:gd name="T56" fmla="*/ 50 w 1296"/>
                <a:gd name="T57" fmla="*/ 230 h 1028"/>
                <a:gd name="T58" fmla="*/ 60 w 1296"/>
                <a:gd name="T59" fmla="*/ 184 h 1028"/>
                <a:gd name="T60" fmla="*/ 36 w 1296"/>
                <a:gd name="T61" fmla="*/ 127 h 1028"/>
                <a:gd name="T62" fmla="*/ 21 w 1296"/>
                <a:gd name="T63" fmla="*/ 77 h 1028"/>
                <a:gd name="T64" fmla="*/ 98 w 1296"/>
                <a:gd name="T65" fmla="*/ 44 h 1028"/>
                <a:gd name="T66" fmla="*/ 112 w 1296"/>
                <a:gd name="T67" fmla="*/ 18 h 1028"/>
                <a:gd name="T68" fmla="*/ 160 w 1296"/>
                <a:gd name="T69" fmla="*/ 12 h 1028"/>
                <a:gd name="T70" fmla="*/ 311 w 1296"/>
                <a:gd name="T71" fmla="*/ 26 h 1028"/>
                <a:gd name="T72" fmla="*/ 358 w 1296"/>
                <a:gd name="T73" fmla="*/ 30 h 1028"/>
                <a:gd name="T74" fmla="*/ 552 w 1296"/>
                <a:gd name="T75" fmla="*/ 30 h 1028"/>
                <a:gd name="T76" fmla="*/ 620 w 1296"/>
                <a:gd name="T77" fmla="*/ 33 h 1028"/>
                <a:gd name="T78" fmla="*/ 720 w 1296"/>
                <a:gd name="T79" fmla="*/ 43 h 1028"/>
                <a:gd name="T80" fmla="*/ 770 w 1296"/>
                <a:gd name="T81" fmla="*/ 40 h 1028"/>
                <a:gd name="T82" fmla="*/ 819 w 1296"/>
                <a:gd name="T83" fmla="*/ 74 h 1028"/>
                <a:gd name="T84" fmla="*/ 935 w 1296"/>
                <a:gd name="T85" fmla="*/ 121 h 1028"/>
                <a:gd name="T86" fmla="*/ 1023 w 1296"/>
                <a:gd name="T87" fmla="*/ 126 h 1028"/>
                <a:gd name="T88" fmla="*/ 1119 w 1296"/>
                <a:gd name="T89" fmla="*/ 155 h 1028"/>
                <a:gd name="T90" fmla="*/ 1234 w 1296"/>
                <a:gd name="T91" fmla="*/ 14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028">
                  <a:moveTo>
                    <a:pt x="1267" y="150"/>
                  </a:moveTo>
                  <a:cubicBezTo>
                    <a:pt x="1287" y="152"/>
                    <a:pt x="1296" y="171"/>
                    <a:pt x="1272" y="173"/>
                  </a:cubicBezTo>
                  <a:cubicBezTo>
                    <a:pt x="1247" y="174"/>
                    <a:pt x="1291" y="194"/>
                    <a:pt x="1278" y="191"/>
                  </a:cubicBezTo>
                  <a:cubicBezTo>
                    <a:pt x="1265" y="187"/>
                    <a:pt x="1278" y="246"/>
                    <a:pt x="1272" y="243"/>
                  </a:cubicBezTo>
                  <a:cubicBezTo>
                    <a:pt x="1265" y="239"/>
                    <a:pt x="1259" y="263"/>
                    <a:pt x="1243" y="263"/>
                  </a:cubicBezTo>
                  <a:cubicBezTo>
                    <a:pt x="1226" y="263"/>
                    <a:pt x="1199" y="274"/>
                    <a:pt x="1186" y="291"/>
                  </a:cubicBezTo>
                  <a:cubicBezTo>
                    <a:pt x="1173" y="309"/>
                    <a:pt x="1176" y="305"/>
                    <a:pt x="1151" y="314"/>
                  </a:cubicBezTo>
                  <a:cubicBezTo>
                    <a:pt x="1127" y="324"/>
                    <a:pt x="1044" y="361"/>
                    <a:pt x="1033" y="374"/>
                  </a:cubicBezTo>
                  <a:cubicBezTo>
                    <a:pt x="1021" y="388"/>
                    <a:pt x="1037" y="389"/>
                    <a:pt x="1028" y="409"/>
                  </a:cubicBezTo>
                  <a:cubicBezTo>
                    <a:pt x="1018" y="428"/>
                    <a:pt x="1006" y="426"/>
                    <a:pt x="1010" y="413"/>
                  </a:cubicBezTo>
                  <a:cubicBezTo>
                    <a:pt x="1013" y="400"/>
                    <a:pt x="994" y="444"/>
                    <a:pt x="951" y="477"/>
                  </a:cubicBezTo>
                  <a:cubicBezTo>
                    <a:pt x="936" y="488"/>
                    <a:pt x="929" y="494"/>
                    <a:pt x="914" y="518"/>
                  </a:cubicBezTo>
                  <a:cubicBezTo>
                    <a:pt x="884" y="563"/>
                    <a:pt x="899" y="587"/>
                    <a:pt x="910" y="604"/>
                  </a:cubicBezTo>
                  <a:cubicBezTo>
                    <a:pt x="922" y="620"/>
                    <a:pt x="930" y="618"/>
                    <a:pt x="948" y="627"/>
                  </a:cubicBezTo>
                  <a:cubicBezTo>
                    <a:pt x="966" y="635"/>
                    <a:pt x="938" y="654"/>
                    <a:pt x="930" y="656"/>
                  </a:cubicBezTo>
                  <a:cubicBezTo>
                    <a:pt x="922" y="657"/>
                    <a:pt x="925" y="705"/>
                    <a:pt x="912" y="703"/>
                  </a:cubicBezTo>
                  <a:cubicBezTo>
                    <a:pt x="899" y="701"/>
                    <a:pt x="922" y="734"/>
                    <a:pt x="904" y="734"/>
                  </a:cubicBezTo>
                  <a:cubicBezTo>
                    <a:pt x="905" y="739"/>
                    <a:pt x="904" y="753"/>
                    <a:pt x="894" y="761"/>
                  </a:cubicBezTo>
                  <a:cubicBezTo>
                    <a:pt x="884" y="770"/>
                    <a:pt x="910" y="766"/>
                    <a:pt x="901" y="776"/>
                  </a:cubicBezTo>
                  <a:cubicBezTo>
                    <a:pt x="891" y="786"/>
                    <a:pt x="886" y="791"/>
                    <a:pt x="868" y="789"/>
                  </a:cubicBezTo>
                  <a:cubicBezTo>
                    <a:pt x="850" y="787"/>
                    <a:pt x="847" y="804"/>
                    <a:pt x="832" y="813"/>
                  </a:cubicBezTo>
                  <a:cubicBezTo>
                    <a:pt x="818" y="823"/>
                    <a:pt x="800" y="831"/>
                    <a:pt x="783" y="854"/>
                  </a:cubicBezTo>
                  <a:cubicBezTo>
                    <a:pt x="787" y="879"/>
                    <a:pt x="764" y="927"/>
                    <a:pt x="752" y="916"/>
                  </a:cubicBezTo>
                  <a:cubicBezTo>
                    <a:pt x="741" y="905"/>
                    <a:pt x="723" y="924"/>
                    <a:pt x="712" y="924"/>
                  </a:cubicBezTo>
                  <a:cubicBezTo>
                    <a:pt x="700" y="924"/>
                    <a:pt x="686" y="922"/>
                    <a:pt x="660" y="927"/>
                  </a:cubicBezTo>
                  <a:cubicBezTo>
                    <a:pt x="634" y="932"/>
                    <a:pt x="627" y="931"/>
                    <a:pt x="593" y="948"/>
                  </a:cubicBezTo>
                  <a:cubicBezTo>
                    <a:pt x="559" y="966"/>
                    <a:pt x="552" y="968"/>
                    <a:pt x="544" y="963"/>
                  </a:cubicBezTo>
                  <a:cubicBezTo>
                    <a:pt x="536" y="958"/>
                    <a:pt x="498" y="971"/>
                    <a:pt x="458" y="987"/>
                  </a:cubicBezTo>
                  <a:cubicBezTo>
                    <a:pt x="417" y="1004"/>
                    <a:pt x="431" y="1016"/>
                    <a:pt x="404" y="1023"/>
                  </a:cubicBezTo>
                  <a:cubicBezTo>
                    <a:pt x="384" y="1028"/>
                    <a:pt x="399" y="1017"/>
                    <a:pt x="381" y="1022"/>
                  </a:cubicBezTo>
                  <a:cubicBezTo>
                    <a:pt x="363" y="1027"/>
                    <a:pt x="357" y="1010"/>
                    <a:pt x="347" y="1007"/>
                  </a:cubicBezTo>
                  <a:cubicBezTo>
                    <a:pt x="337" y="1004"/>
                    <a:pt x="331" y="976"/>
                    <a:pt x="340" y="973"/>
                  </a:cubicBezTo>
                  <a:cubicBezTo>
                    <a:pt x="350" y="970"/>
                    <a:pt x="337" y="965"/>
                    <a:pt x="332" y="960"/>
                  </a:cubicBezTo>
                  <a:cubicBezTo>
                    <a:pt x="316" y="944"/>
                    <a:pt x="337" y="929"/>
                    <a:pt x="327" y="937"/>
                  </a:cubicBezTo>
                  <a:cubicBezTo>
                    <a:pt x="318" y="945"/>
                    <a:pt x="316" y="945"/>
                    <a:pt x="305" y="929"/>
                  </a:cubicBezTo>
                  <a:cubicBezTo>
                    <a:pt x="293" y="913"/>
                    <a:pt x="264" y="900"/>
                    <a:pt x="254" y="901"/>
                  </a:cubicBezTo>
                  <a:cubicBezTo>
                    <a:pt x="244" y="903"/>
                    <a:pt x="254" y="882"/>
                    <a:pt x="241" y="888"/>
                  </a:cubicBezTo>
                  <a:cubicBezTo>
                    <a:pt x="228" y="895"/>
                    <a:pt x="199" y="890"/>
                    <a:pt x="177" y="893"/>
                  </a:cubicBezTo>
                  <a:cubicBezTo>
                    <a:pt x="156" y="896"/>
                    <a:pt x="148" y="885"/>
                    <a:pt x="145" y="880"/>
                  </a:cubicBezTo>
                  <a:cubicBezTo>
                    <a:pt x="120" y="846"/>
                    <a:pt x="135" y="856"/>
                    <a:pt x="148" y="823"/>
                  </a:cubicBezTo>
                  <a:cubicBezTo>
                    <a:pt x="161" y="791"/>
                    <a:pt x="174" y="792"/>
                    <a:pt x="184" y="766"/>
                  </a:cubicBezTo>
                  <a:cubicBezTo>
                    <a:pt x="194" y="740"/>
                    <a:pt x="182" y="755"/>
                    <a:pt x="166" y="734"/>
                  </a:cubicBezTo>
                  <a:cubicBezTo>
                    <a:pt x="150" y="713"/>
                    <a:pt x="169" y="679"/>
                    <a:pt x="179" y="670"/>
                  </a:cubicBezTo>
                  <a:cubicBezTo>
                    <a:pt x="189" y="662"/>
                    <a:pt x="189" y="627"/>
                    <a:pt x="181" y="615"/>
                  </a:cubicBezTo>
                  <a:cubicBezTo>
                    <a:pt x="173" y="604"/>
                    <a:pt x="163" y="565"/>
                    <a:pt x="153" y="550"/>
                  </a:cubicBezTo>
                  <a:cubicBezTo>
                    <a:pt x="143" y="535"/>
                    <a:pt x="171" y="545"/>
                    <a:pt x="194" y="540"/>
                  </a:cubicBezTo>
                  <a:cubicBezTo>
                    <a:pt x="217" y="535"/>
                    <a:pt x="200" y="506"/>
                    <a:pt x="208" y="477"/>
                  </a:cubicBezTo>
                  <a:cubicBezTo>
                    <a:pt x="217" y="448"/>
                    <a:pt x="194" y="451"/>
                    <a:pt x="207" y="441"/>
                  </a:cubicBezTo>
                  <a:cubicBezTo>
                    <a:pt x="220" y="431"/>
                    <a:pt x="208" y="418"/>
                    <a:pt x="208" y="399"/>
                  </a:cubicBezTo>
                  <a:cubicBezTo>
                    <a:pt x="208" y="379"/>
                    <a:pt x="186" y="365"/>
                    <a:pt x="205" y="373"/>
                  </a:cubicBezTo>
                  <a:cubicBezTo>
                    <a:pt x="225" y="381"/>
                    <a:pt x="225" y="331"/>
                    <a:pt x="248" y="313"/>
                  </a:cubicBezTo>
                  <a:cubicBezTo>
                    <a:pt x="270" y="295"/>
                    <a:pt x="275" y="287"/>
                    <a:pt x="261" y="282"/>
                  </a:cubicBezTo>
                  <a:cubicBezTo>
                    <a:pt x="246" y="277"/>
                    <a:pt x="259" y="272"/>
                    <a:pt x="243" y="257"/>
                  </a:cubicBezTo>
                  <a:cubicBezTo>
                    <a:pt x="226" y="243"/>
                    <a:pt x="204" y="269"/>
                    <a:pt x="191" y="261"/>
                  </a:cubicBezTo>
                  <a:cubicBezTo>
                    <a:pt x="177" y="252"/>
                    <a:pt x="155" y="246"/>
                    <a:pt x="138" y="254"/>
                  </a:cubicBezTo>
                  <a:cubicBezTo>
                    <a:pt x="122" y="262"/>
                    <a:pt x="119" y="257"/>
                    <a:pt x="127" y="241"/>
                  </a:cubicBezTo>
                  <a:cubicBezTo>
                    <a:pt x="135" y="225"/>
                    <a:pt x="122" y="217"/>
                    <a:pt x="98" y="220"/>
                  </a:cubicBezTo>
                  <a:cubicBezTo>
                    <a:pt x="73" y="223"/>
                    <a:pt x="69" y="215"/>
                    <a:pt x="50" y="230"/>
                  </a:cubicBezTo>
                  <a:cubicBezTo>
                    <a:pt x="44" y="218"/>
                    <a:pt x="33" y="205"/>
                    <a:pt x="44" y="200"/>
                  </a:cubicBezTo>
                  <a:cubicBezTo>
                    <a:pt x="62" y="192"/>
                    <a:pt x="83" y="181"/>
                    <a:pt x="60" y="184"/>
                  </a:cubicBezTo>
                  <a:cubicBezTo>
                    <a:pt x="38" y="187"/>
                    <a:pt x="49" y="168"/>
                    <a:pt x="46" y="150"/>
                  </a:cubicBezTo>
                  <a:cubicBezTo>
                    <a:pt x="42" y="132"/>
                    <a:pt x="23" y="142"/>
                    <a:pt x="36" y="127"/>
                  </a:cubicBezTo>
                  <a:cubicBezTo>
                    <a:pt x="59" y="100"/>
                    <a:pt x="8" y="103"/>
                    <a:pt x="20" y="96"/>
                  </a:cubicBezTo>
                  <a:cubicBezTo>
                    <a:pt x="31" y="90"/>
                    <a:pt x="0" y="88"/>
                    <a:pt x="21" y="77"/>
                  </a:cubicBezTo>
                  <a:cubicBezTo>
                    <a:pt x="42" y="65"/>
                    <a:pt x="51" y="51"/>
                    <a:pt x="60" y="56"/>
                  </a:cubicBezTo>
                  <a:cubicBezTo>
                    <a:pt x="70" y="61"/>
                    <a:pt x="90" y="43"/>
                    <a:pt x="98" y="44"/>
                  </a:cubicBezTo>
                  <a:cubicBezTo>
                    <a:pt x="106" y="46"/>
                    <a:pt x="125" y="39"/>
                    <a:pt x="109" y="35"/>
                  </a:cubicBezTo>
                  <a:cubicBezTo>
                    <a:pt x="93" y="30"/>
                    <a:pt x="103" y="26"/>
                    <a:pt x="112" y="18"/>
                  </a:cubicBezTo>
                  <a:cubicBezTo>
                    <a:pt x="122" y="10"/>
                    <a:pt x="148" y="0"/>
                    <a:pt x="145" y="7"/>
                  </a:cubicBezTo>
                  <a:cubicBezTo>
                    <a:pt x="142" y="13"/>
                    <a:pt x="165" y="7"/>
                    <a:pt x="160" y="12"/>
                  </a:cubicBezTo>
                  <a:cubicBezTo>
                    <a:pt x="155" y="17"/>
                    <a:pt x="194" y="31"/>
                    <a:pt x="217" y="33"/>
                  </a:cubicBezTo>
                  <a:cubicBezTo>
                    <a:pt x="239" y="35"/>
                    <a:pt x="296" y="35"/>
                    <a:pt x="311" y="26"/>
                  </a:cubicBezTo>
                  <a:cubicBezTo>
                    <a:pt x="326" y="18"/>
                    <a:pt x="339" y="20"/>
                    <a:pt x="336" y="25"/>
                  </a:cubicBezTo>
                  <a:cubicBezTo>
                    <a:pt x="332" y="30"/>
                    <a:pt x="340" y="26"/>
                    <a:pt x="358" y="30"/>
                  </a:cubicBezTo>
                  <a:cubicBezTo>
                    <a:pt x="376" y="33"/>
                    <a:pt x="430" y="33"/>
                    <a:pt x="469" y="38"/>
                  </a:cubicBezTo>
                  <a:cubicBezTo>
                    <a:pt x="508" y="43"/>
                    <a:pt x="539" y="20"/>
                    <a:pt x="552" y="30"/>
                  </a:cubicBezTo>
                  <a:cubicBezTo>
                    <a:pt x="565" y="39"/>
                    <a:pt x="570" y="39"/>
                    <a:pt x="586" y="46"/>
                  </a:cubicBezTo>
                  <a:cubicBezTo>
                    <a:pt x="603" y="52"/>
                    <a:pt x="603" y="25"/>
                    <a:pt x="620" y="33"/>
                  </a:cubicBezTo>
                  <a:cubicBezTo>
                    <a:pt x="638" y="41"/>
                    <a:pt x="673" y="44"/>
                    <a:pt x="673" y="44"/>
                  </a:cubicBezTo>
                  <a:cubicBezTo>
                    <a:pt x="673" y="44"/>
                    <a:pt x="704" y="51"/>
                    <a:pt x="720" y="43"/>
                  </a:cubicBezTo>
                  <a:cubicBezTo>
                    <a:pt x="736" y="35"/>
                    <a:pt x="736" y="41"/>
                    <a:pt x="756" y="41"/>
                  </a:cubicBezTo>
                  <a:cubicBezTo>
                    <a:pt x="760" y="41"/>
                    <a:pt x="765" y="41"/>
                    <a:pt x="770" y="40"/>
                  </a:cubicBezTo>
                  <a:cubicBezTo>
                    <a:pt x="779" y="58"/>
                    <a:pt x="780" y="48"/>
                    <a:pt x="788" y="48"/>
                  </a:cubicBezTo>
                  <a:cubicBezTo>
                    <a:pt x="817" y="48"/>
                    <a:pt x="788" y="74"/>
                    <a:pt x="819" y="74"/>
                  </a:cubicBezTo>
                  <a:cubicBezTo>
                    <a:pt x="850" y="74"/>
                    <a:pt x="834" y="104"/>
                    <a:pt x="874" y="98"/>
                  </a:cubicBezTo>
                  <a:cubicBezTo>
                    <a:pt x="896" y="95"/>
                    <a:pt x="907" y="100"/>
                    <a:pt x="935" y="121"/>
                  </a:cubicBezTo>
                  <a:cubicBezTo>
                    <a:pt x="962" y="142"/>
                    <a:pt x="969" y="127"/>
                    <a:pt x="990" y="144"/>
                  </a:cubicBezTo>
                  <a:cubicBezTo>
                    <a:pt x="1011" y="160"/>
                    <a:pt x="1019" y="147"/>
                    <a:pt x="1023" y="126"/>
                  </a:cubicBezTo>
                  <a:cubicBezTo>
                    <a:pt x="1025" y="113"/>
                    <a:pt x="1085" y="160"/>
                    <a:pt x="1088" y="147"/>
                  </a:cubicBezTo>
                  <a:cubicBezTo>
                    <a:pt x="1085" y="165"/>
                    <a:pt x="1099" y="179"/>
                    <a:pt x="1119" y="155"/>
                  </a:cubicBezTo>
                  <a:cubicBezTo>
                    <a:pt x="1138" y="131"/>
                    <a:pt x="1166" y="174"/>
                    <a:pt x="1182" y="160"/>
                  </a:cubicBezTo>
                  <a:cubicBezTo>
                    <a:pt x="1199" y="145"/>
                    <a:pt x="1218" y="161"/>
                    <a:pt x="1234" y="148"/>
                  </a:cubicBezTo>
                  <a:cubicBezTo>
                    <a:pt x="1255" y="132"/>
                    <a:pt x="1253" y="141"/>
                    <a:pt x="1267" y="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6" name="Freeform 16"/>
            <p:cNvSpPr>
              <a:spLocks/>
            </p:cNvSpPr>
            <p:nvPr userDrawn="1"/>
          </p:nvSpPr>
          <p:spPr bwMode="auto">
            <a:xfrm>
              <a:off x="658777" y="3268168"/>
              <a:ext cx="602991" cy="538385"/>
            </a:xfrm>
            <a:custGeom>
              <a:avLst/>
              <a:gdLst>
                <a:gd name="T0" fmla="*/ 1166 w 1221"/>
                <a:gd name="T1" fmla="*/ 910 h 1090"/>
                <a:gd name="T2" fmla="*/ 1121 w 1221"/>
                <a:gd name="T3" fmla="*/ 965 h 1090"/>
                <a:gd name="T4" fmla="*/ 1038 w 1221"/>
                <a:gd name="T5" fmla="*/ 965 h 1090"/>
                <a:gd name="T6" fmla="*/ 968 w 1221"/>
                <a:gd name="T7" fmla="*/ 926 h 1090"/>
                <a:gd name="T8" fmla="*/ 878 w 1221"/>
                <a:gd name="T9" fmla="*/ 949 h 1090"/>
                <a:gd name="T10" fmla="*/ 788 w 1221"/>
                <a:gd name="T11" fmla="*/ 1030 h 1090"/>
                <a:gd name="T12" fmla="*/ 744 w 1221"/>
                <a:gd name="T13" fmla="*/ 1059 h 1090"/>
                <a:gd name="T14" fmla="*/ 629 w 1221"/>
                <a:gd name="T15" fmla="*/ 1066 h 1090"/>
                <a:gd name="T16" fmla="*/ 533 w 1221"/>
                <a:gd name="T17" fmla="*/ 1037 h 1090"/>
                <a:gd name="T18" fmla="*/ 445 w 1221"/>
                <a:gd name="T19" fmla="*/ 1032 h 1090"/>
                <a:gd name="T20" fmla="*/ 329 w 1221"/>
                <a:gd name="T21" fmla="*/ 985 h 1090"/>
                <a:gd name="T22" fmla="*/ 280 w 1221"/>
                <a:gd name="T23" fmla="*/ 951 h 1090"/>
                <a:gd name="T24" fmla="*/ 342 w 1221"/>
                <a:gd name="T25" fmla="*/ 817 h 1090"/>
                <a:gd name="T26" fmla="*/ 406 w 1221"/>
                <a:gd name="T27" fmla="*/ 737 h 1090"/>
                <a:gd name="T28" fmla="*/ 380 w 1221"/>
                <a:gd name="T29" fmla="*/ 620 h 1090"/>
                <a:gd name="T30" fmla="*/ 341 w 1221"/>
                <a:gd name="T31" fmla="*/ 563 h 1090"/>
                <a:gd name="T32" fmla="*/ 269 w 1221"/>
                <a:gd name="T33" fmla="*/ 492 h 1090"/>
                <a:gd name="T34" fmla="*/ 266 w 1221"/>
                <a:gd name="T35" fmla="*/ 459 h 1090"/>
                <a:gd name="T36" fmla="*/ 218 w 1221"/>
                <a:gd name="T37" fmla="*/ 420 h 1090"/>
                <a:gd name="T38" fmla="*/ 152 w 1221"/>
                <a:gd name="T39" fmla="*/ 399 h 1090"/>
                <a:gd name="T40" fmla="*/ 52 w 1221"/>
                <a:gd name="T41" fmla="*/ 375 h 1090"/>
                <a:gd name="T42" fmla="*/ 49 w 1221"/>
                <a:gd name="T43" fmla="*/ 329 h 1090"/>
                <a:gd name="T44" fmla="*/ 10 w 1221"/>
                <a:gd name="T45" fmla="*/ 306 h 1090"/>
                <a:gd name="T46" fmla="*/ 52 w 1221"/>
                <a:gd name="T47" fmla="*/ 277 h 1090"/>
                <a:gd name="T48" fmla="*/ 129 w 1221"/>
                <a:gd name="T49" fmla="*/ 251 h 1090"/>
                <a:gd name="T50" fmla="*/ 178 w 1221"/>
                <a:gd name="T51" fmla="*/ 277 h 1090"/>
                <a:gd name="T52" fmla="*/ 245 w 1221"/>
                <a:gd name="T53" fmla="*/ 274 h 1090"/>
                <a:gd name="T54" fmla="*/ 292 w 1221"/>
                <a:gd name="T55" fmla="*/ 258 h 1090"/>
                <a:gd name="T56" fmla="*/ 292 w 1221"/>
                <a:gd name="T57" fmla="*/ 183 h 1090"/>
                <a:gd name="T58" fmla="*/ 303 w 1221"/>
                <a:gd name="T59" fmla="*/ 141 h 1090"/>
                <a:gd name="T60" fmla="*/ 350 w 1221"/>
                <a:gd name="T61" fmla="*/ 185 h 1090"/>
                <a:gd name="T62" fmla="*/ 398 w 1221"/>
                <a:gd name="T63" fmla="*/ 199 h 1090"/>
                <a:gd name="T64" fmla="*/ 468 w 1221"/>
                <a:gd name="T65" fmla="*/ 172 h 1090"/>
                <a:gd name="T66" fmla="*/ 503 w 1221"/>
                <a:gd name="T67" fmla="*/ 133 h 1090"/>
                <a:gd name="T68" fmla="*/ 611 w 1221"/>
                <a:gd name="T69" fmla="*/ 88 h 1090"/>
                <a:gd name="T70" fmla="*/ 634 w 1221"/>
                <a:gd name="T71" fmla="*/ 33 h 1090"/>
                <a:gd name="T72" fmla="*/ 704 w 1221"/>
                <a:gd name="T73" fmla="*/ 0 h 1090"/>
                <a:gd name="T74" fmla="*/ 784 w 1221"/>
                <a:gd name="T75" fmla="*/ 46 h 1090"/>
                <a:gd name="T76" fmla="*/ 834 w 1221"/>
                <a:gd name="T77" fmla="*/ 95 h 1090"/>
                <a:gd name="T78" fmla="*/ 876 w 1221"/>
                <a:gd name="T79" fmla="*/ 90 h 1090"/>
                <a:gd name="T80" fmla="*/ 901 w 1221"/>
                <a:gd name="T81" fmla="*/ 142 h 1090"/>
                <a:gd name="T82" fmla="*/ 953 w 1221"/>
                <a:gd name="T83" fmla="*/ 155 h 1090"/>
                <a:gd name="T84" fmla="*/ 1034 w 1221"/>
                <a:gd name="T85" fmla="*/ 170 h 1090"/>
                <a:gd name="T86" fmla="*/ 1111 w 1221"/>
                <a:gd name="T87" fmla="*/ 217 h 1090"/>
                <a:gd name="T88" fmla="*/ 1199 w 1221"/>
                <a:gd name="T89" fmla="*/ 263 h 1090"/>
                <a:gd name="T90" fmla="*/ 1165 w 1221"/>
                <a:gd name="T91" fmla="*/ 396 h 1090"/>
                <a:gd name="T92" fmla="*/ 1145 w 1221"/>
                <a:gd name="T93" fmla="*/ 412 h 1090"/>
                <a:gd name="T94" fmla="*/ 1101 w 1221"/>
                <a:gd name="T95" fmla="*/ 458 h 1090"/>
                <a:gd name="T96" fmla="*/ 1031 w 1221"/>
                <a:gd name="T97" fmla="*/ 585 h 1090"/>
                <a:gd name="T98" fmla="*/ 1106 w 1221"/>
                <a:gd name="T99" fmla="*/ 567 h 1090"/>
                <a:gd name="T100" fmla="*/ 1139 w 1221"/>
                <a:gd name="T101" fmla="*/ 621 h 1090"/>
                <a:gd name="T102" fmla="*/ 1161 w 1221"/>
                <a:gd name="T103" fmla="*/ 692 h 1090"/>
                <a:gd name="T104" fmla="*/ 1158 w 1221"/>
                <a:gd name="T105" fmla="*/ 763 h 1090"/>
                <a:gd name="T106" fmla="*/ 1174 w 1221"/>
                <a:gd name="T107" fmla="*/ 856 h 1090"/>
                <a:gd name="T108" fmla="*/ 1205 w 1221"/>
                <a:gd name="T109" fmla="*/ 89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090">
                  <a:moveTo>
                    <a:pt x="1205" y="899"/>
                  </a:moveTo>
                  <a:cubicBezTo>
                    <a:pt x="1187" y="906"/>
                    <a:pt x="1183" y="906"/>
                    <a:pt x="1166" y="910"/>
                  </a:cubicBezTo>
                  <a:cubicBezTo>
                    <a:pt x="1147" y="915"/>
                    <a:pt x="1156" y="929"/>
                    <a:pt x="1145" y="933"/>
                  </a:cubicBezTo>
                  <a:cubicBezTo>
                    <a:pt x="1134" y="936"/>
                    <a:pt x="1137" y="944"/>
                    <a:pt x="1121" y="965"/>
                  </a:cubicBezTo>
                  <a:cubicBezTo>
                    <a:pt x="1104" y="986"/>
                    <a:pt x="1093" y="991"/>
                    <a:pt x="1078" y="980"/>
                  </a:cubicBezTo>
                  <a:cubicBezTo>
                    <a:pt x="1075" y="998"/>
                    <a:pt x="1041" y="975"/>
                    <a:pt x="1038" y="965"/>
                  </a:cubicBezTo>
                  <a:cubicBezTo>
                    <a:pt x="1034" y="955"/>
                    <a:pt x="1013" y="946"/>
                    <a:pt x="994" y="944"/>
                  </a:cubicBezTo>
                  <a:cubicBezTo>
                    <a:pt x="974" y="942"/>
                    <a:pt x="989" y="924"/>
                    <a:pt x="968" y="926"/>
                  </a:cubicBezTo>
                  <a:cubicBezTo>
                    <a:pt x="946" y="928"/>
                    <a:pt x="942" y="941"/>
                    <a:pt x="917" y="949"/>
                  </a:cubicBezTo>
                  <a:cubicBezTo>
                    <a:pt x="893" y="957"/>
                    <a:pt x="891" y="952"/>
                    <a:pt x="878" y="949"/>
                  </a:cubicBezTo>
                  <a:cubicBezTo>
                    <a:pt x="865" y="946"/>
                    <a:pt x="847" y="975"/>
                    <a:pt x="818" y="996"/>
                  </a:cubicBezTo>
                  <a:cubicBezTo>
                    <a:pt x="788" y="1017"/>
                    <a:pt x="805" y="1015"/>
                    <a:pt x="788" y="1030"/>
                  </a:cubicBezTo>
                  <a:cubicBezTo>
                    <a:pt x="772" y="1045"/>
                    <a:pt x="788" y="1045"/>
                    <a:pt x="778" y="1061"/>
                  </a:cubicBezTo>
                  <a:cubicBezTo>
                    <a:pt x="763" y="1052"/>
                    <a:pt x="765" y="1043"/>
                    <a:pt x="744" y="1059"/>
                  </a:cubicBezTo>
                  <a:cubicBezTo>
                    <a:pt x="728" y="1072"/>
                    <a:pt x="709" y="1056"/>
                    <a:pt x="692" y="1071"/>
                  </a:cubicBezTo>
                  <a:cubicBezTo>
                    <a:pt x="676" y="1085"/>
                    <a:pt x="648" y="1042"/>
                    <a:pt x="629" y="1066"/>
                  </a:cubicBezTo>
                  <a:cubicBezTo>
                    <a:pt x="609" y="1090"/>
                    <a:pt x="595" y="1076"/>
                    <a:pt x="598" y="1058"/>
                  </a:cubicBezTo>
                  <a:cubicBezTo>
                    <a:pt x="595" y="1071"/>
                    <a:pt x="535" y="1024"/>
                    <a:pt x="533" y="1037"/>
                  </a:cubicBezTo>
                  <a:cubicBezTo>
                    <a:pt x="529" y="1058"/>
                    <a:pt x="521" y="1071"/>
                    <a:pt x="500" y="1055"/>
                  </a:cubicBezTo>
                  <a:cubicBezTo>
                    <a:pt x="479" y="1038"/>
                    <a:pt x="472" y="1053"/>
                    <a:pt x="445" y="1032"/>
                  </a:cubicBezTo>
                  <a:cubicBezTo>
                    <a:pt x="417" y="1011"/>
                    <a:pt x="406" y="1006"/>
                    <a:pt x="384" y="1009"/>
                  </a:cubicBezTo>
                  <a:cubicBezTo>
                    <a:pt x="344" y="1015"/>
                    <a:pt x="360" y="985"/>
                    <a:pt x="329" y="985"/>
                  </a:cubicBezTo>
                  <a:cubicBezTo>
                    <a:pt x="298" y="985"/>
                    <a:pt x="327" y="959"/>
                    <a:pt x="298" y="959"/>
                  </a:cubicBezTo>
                  <a:cubicBezTo>
                    <a:pt x="290" y="959"/>
                    <a:pt x="289" y="969"/>
                    <a:pt x="280" y="951"/>
                  </a:cubicBezTo>
                  <a:cubicBezTo>
                    <a:pt x="293" y="948"/>
                    <a:pt x="304" y="941"/>
                    <a:pt x="310" y="926"/>
                  </a:cubicBezTo>
                  <a:cubicBezTo>
                    <a:pt x="318" y="906"/>
                    <a:pt x="329" y="838"/>
                    <a:pt x="342" y="817"/>
                  </a:cubicBezTo>
                  <a:cubicBezTo>
                    <a:pt x="355" y="796"/>
                    <a:pt x="357" y="750"/>
                    <a:pt x="363" y="713"/>
                  </a:cubicBezTo>
                  <a:cubicBezTo>
                    <a:pt x="370" y="676"/>
                    <a:pt x="393" y="711"/>
                    <a:pt x="406" y="737"/>
                  </a:cubicBezTo>
                  <a:cubicBezTo>
                    <a:pt x="403" y="676"/>
                    <a:pt x="359" y="690"/>
                    <a:pt x="377" y="653"/>
                  </a:cubicBezTo>
                  <a:cubicBezTo>
                    <a:pt x="390" y="624"/>
                    <a:pt x="396" y="637"/>
                    <a:pt x="380" y="620"/>
                  </a:cubicBezTo>
                  <a:cubicBezTo>
                    <a:pt x="363" y="604"/>
                    <a:pt x="400" y="572"/>
                    <a:pt x="381" y="585"/>
                  </a:cubicBezTo>
                  <a:cubicBezTo>
                    <a:pt x="360" y="599"/>
                    <a:pt x="368" y="581"/>
                    <a:pt x="341" y="563"/>
                  </a:cubicBezTo>
                  <a:cubicBezTo>
                    <a:pt x="312" y="545"/>
                    <a:pt x="297" y="550"/>
                    <a:pt x="287" y="537"/>
                  </a:cubicBezTo>
                  <a:cubicBezTo>
                    <a:pt x="266" y="509"/>
                    <a:pt x="258" y="503"/>
                    <a:pt x="269" y="492"/>
                  </a:cubicBezTo>
                  <a:cubicBezTo>
                    <a:pt x="280" y="480"/>
                    <a:pt x="258" y="472"/>
                    <a:pt x="267" y="471"/>
                  </a:cubicBezTo>
                  <a:cubicBezTo>
                    <a:pt x="277" y="469"/>
                    <a:pt x="287" y="459"/>
                    <a:pt x="266" y="459"/>
                  </a:cubicBezTo>
                  <a:cubicBezTo>
                    <a:pt x="245" y="459"/>
                    <a:pt x="233" y="446"/>
                    <a:pt x="246" y="440"/>
                  </a:cubicBezTo>
                  <a:cubicBezTo>
                    <a:pt x="259" y="433"/>
                    <a:pt x="228" y="419"/>
                    <a:pt x="218" y="420"/>
                  </a:cubicBezTo>
                  <a:cubicBezTo>
                    <a:pt x="209" y="422"/>
                    <a:pt x="211" y="398"/>
                    <a:pt x="194" y="401"/>
                  </a:cubicBezTo>
                  <a:cubicBezTo>
                    <a:pt x="163" y="406"/>
                    <a:pt x="171" y="438"/>
                    <a:pt x="152" y="399"/>
                  </a:cubicBezTo>
                  <a:cubicBezTo>
                    <a:pt x="146" y="387"/>
                    <a:pt x="120" y="391"/>
                    <a:pt x="108" y="376"/>
                  </a:cubicBezTo>
                  <a:cubicBezTo>
                    <a:pt x="90" y="355"/>
                    <a:pt x="77" y="385"/>
                    <a:pt x="52" y="375"/>
                  </a:cubicBezTo>
                  <a:cubicBezTo>
                    <a:pt x="28" y="365"/>
                    <a:pt x="44" y="350"/>
                    <a:pt x="28" y="345"/>
                  </a:cubicBezTo>
                  <a:cubicBezTo>
                    <a:pt x="12" y="341"/>
                    <a:pt x="33" y="328"/>
                    <a:pt x="49" y="329"/>
                  </a:cubicBezTo>
                  <a:cubicBezTo>
                    <a:pt x="65" y="331"/>
                    <a:pt x="26" y="318"/>
                    <a:pt x="41" y="316"/>
                  </a:cubicBezTo>
                  <a:cubicBezTo>
                    <a:pt x="56" y="315"/>
                    <a:pt x="17" y="305"/>
                    <a:pt x="10" y="306"/>
                  </a:cubicBezTo>
                  <a:cubicBezTo>
                    <a:pt x="4" y="308"/>
                    <a:pt x="0" y="293"/>
                    <a:pt x="10" y="282"/>
                  </a:cubicBezTo>
                  <a:cubicBezTo>
                    <a:pt x="20" y="271"/>
                    <a:pt x="31" y="279"/>
                    <a:pt x="52" y="277"/>
                  </a:cubicBezTo>
                  <a:cubicBezTo>
                    <a:pt x="74" y="276"/>
                    <a:pt x="95" y="277"/>
                    <a:pt x="98" y="266"/>
                  </a:cubicBezTo>
                  <a:cubicBezTo>
                    <a:pt x="101" y="254"/>
                    <a:pt x="111" y="253"/>
                    <a:pt x="129" y="251"/>
                  </a:cubicBezTo>
                  <a:cubicBezTo>
                    <a:pt x="147" y="250"/>
                    <a:pt x="155" y="241"/>
                    <a:pt x="163" y="256"/>
                  </a:cubicBezTo>
                  <a:cubicBezTo>
                    <a:pt x="171" y="271"/>
                    <a:pt x="166" y="285"/>
                    <a:pt x="178" y="277"/>
                  </a:cubicBezTo>
                  <a:cubicBezTo>
                    <a:pt x="189" y="269"/>
                    <a:pt x="210" y="263"/>
                    <a:pt x="212" y="272"/>
                  </a:cubicBezTo>
                  <a:cubicBezTo>
                    <a:pt x="214" y="282"/>
                    <a:pt x="240" y="264"/>
                    <a:pt x="245" y="274"/>
                  </a:cubicBezTo>
                  <a:cubicBezTo>
                    <a:pt x="249" y="284"/>
                    <a:pt x="271" y="285"/>
                    <a:pt x="290" y="284"/>
                  </a:cubicBezTo>
                  <a:cubicBezTo>
                    <a:pt x="310" y="282"/>
                    <a:pt x="282" y="276"/>
                    <a:pt x="292" y="258"/>
                  </a:cubicBezTo>
                  <a:cubicBezTo>
                    <a:pt x="302" y="240"/>
                    <a:pt x="295" y="238"/>
                    <a:pt x="298" y="224"/>
                  </a:cubicBezTo>
                  <a:cubicBezTo>
                    <a:pt x="302" y="209"/>
                    <a:pt x="298" y="199"/>
                    <a:pt x="292" y="183"/>
                  </a:cubicBezTo>
                  <a:cubicBezTo>
                    <a:pt x="285" y="167"/>
                    <a:pt x="289" y="154"/>
                    <a:pt x="282" y="146"/>
                  </a:cubicBezTo>
                  <a:cubicBezTo>
                    <a:pt x="276" y="138"/>
                    <a:pt x="290" y="138"/>
                    <a:pt x="303" y="141"/>
                  </a:cubicBezTo>
                  <a:cubicBezTo>
                    <a:pt x="316" y="145"/>
                    <a:pt x="334" y="133"/>
                    <a:pt x="334" y="151"/>
                  </a:cubicBezTo>
                  <a:cubicBezTo>
                    <a:pt x="334" y="169"/>
                    <a:pt x="352" y="173"/>
                    <a:pt x="350" y="185"/>
                  </a:cubicBezTo>
                  <a:cubicBezTo>
                    <a:pt x="349" y="196"/>
                    <a:pt x="363" y="219"/>
                    <a:pt x="372" y="209"/>
                  </a:cubicBezTo>
                  <a:cubicBezTo>
                    <a:pt x="380" y="199"/>
                    <a:pt x="383" y="194"/>
                    <a:pt x="398" y="199"/>
                  </a:cubicBezTo>
                  <a:cubicBezTo>
                    <a:pt x="412" y="204"/>
                    <a:pt x="427" y="176"/>
                    <a:pt x="450" y="178"/>
                  </a:cubicBezTo>
                  <a:cubicBezTo>
                    <a:pt x="473" y="180"/>
                    <a:pt x="486" y="181"/>
                    <a:pt x="468" y="172"/>
                  </a:cubicBezTo>
                  <a:cubicBezTo>
                    <a:pt x="450" y="162"/>
                    <a:pt x="463" y="160"/>
                    <a:pt x="471" y="149"/>
                  </a:cubicBezTo>
                  <a:cubicBezTo>
                    <a:pt x="479" y="137"/>
                    <a:pt x="487" y="143"/>
                    <a:pt x="503" y="133"/>
                  </a:cubicBezTo>
                  <a:cubicBezTo>
                    <a:pt x="520" y="123"/>
                    <a:pt x="523" y="123"/>
                    <a:pt x="549" y="120"/>
                  </a:cubicBezTo>
                  <a:cubicBezTo>
                    <a:pt x="575" y="117"/>
                    <a:pt x="611" y="118"/>
                    <a:pt x="611" y="88"/>
                  </a:cubicBezTo>
                  <a:cubicBezTo>
                    <a:pt x="611" y="59"/>
                    <a:pt x="622" y="74"/>
                    <a:pt x="621" y="61"/>
                  </a:cubicBezTo>
                  <a:cubicBezTo>
                    <a:pt x="619" y="48"/>
                    <a:pt x="631" y="41"/>
                    <a:pt x="634" y="33"/>
                  </a:cubicBezTo>
                  <a:cubicBezTo>
                    <a:pt x="636" y="26"/>
                    <a:pt x="627" y="8"/>
                    <a:pt x="653" y="6"/>
                  </a:cubicBezTo>
                  <a:cubicBezTo>
                    <a:pt x="679" y="4"/>
                    <a:pt x="678" y="0"/>
                    <a:pt x="704" y="0"/>
                  </a:cubicBezTo>
                  <a:cubicBezTo>
                    <a:pt x="715" y="27"/>
                    <a:pt x="736" y="14"/>
                    <a:pt x="748" y="28"/>
                  </a:cubicBezTo>
                  <a:cubicBezTo>
                    <a:pt x="759" y="43"/>
                    <a:pt x="774" y="33"/>
                    <a:pt x="784" y="46"/>
                  </a:cubicBezTo>
                  <a:cubicBezTo>
                    <a:pt x="793" y="59"/>
                    <a:pt x="797" y="56"/>
                    <a:pt x="816" y="61"/>
                  </a:cubicBezTo>
                  <a:cubicBezTo>
                    <a:pt x="836" y="66"/>
                    <a:pt x="837" y="80"/>
                    <a:pt x="834" y="95"/>
                  </a:cubicBezTo>
                  <a:cubicBezTo>
                    <a:pt x="831" y="110"/>
                    <a:pt x="839" y="118"/>
                    <a:pt x="855" y="115"/>
                  </a:cubicBezTo>
                  <a:cubicBezTo>
                    <a:pt x="871" y="111"/>
                    <a:pt x="873" y="105"/>
                    <a:pt x="876" y="90"/>
                  </a:cubicBezTo>
                  <a:cubicBezTo>
                    <a:pt x="880" y="76"/>
                    <a:pt x="894" y="72"/>
                    <a:pt x="889" y="95"/>
                  </a:cubicBezTo>
                  <a:cubicBezTo>
                    <a:pt x="884" y="118"/>
                    <a:pt x="875" y="136"/>
                    <a:pt x="901" y="142"/>
                  </a:cubicBezTo>
                  <a:cubicBezTo>
                    <a:pt x="927" y="149"/>
                    <a:pt x="919" y="172"/>
                    <a:pt x="937" y="176"/>
                  </a:cubicBezTo>
                  <a:cubicBezTo>
                    <a:pt x="954" y="181"/>
                    <a:pt x="942" y="158"/>
                    <a:pt x="953" y="155"/>
                  </a:cubicBezTo>
                  <a:cubicBezTo>
                    <a:pt x="976" y="149"/>
                    <a:pt x="959" y="167"/>
                    <a:pt x="987" y="167"/>
                  </a:cubicBezTo>
                  <a:cubicBezTo>
                    <a:pt x="1005" y="167"/>
                    <a:pt x="1020" y="165"/>
                    <a:pt x="1034" y="170"/>
                  </a:cubicBezTo>
                  <a:cubicBezTo>
                    <a:pt x="1042" y="172"/>
                    <a:pt x="1049" y="175"/>
                    <a:pt x="1057" y="181"/>
                  </a:cubicBezTo>
                  <a:cubicBezTo>
                    <a:pt x="1080" y="199"/>
                    <a:pt x="1082" y="217"/>
                    <a:pt x="1111" y="217"/>
                  </a:cubicBezTo>
                  <a:cubicBezTo>
                    <a:pt x="1140" y="217"/>
                    <a:pt x="1147" y="227"/>
                    <a:pt x="1171" y="228"/>
                  </a:cubicBezTo>
                  <a:cubicBezTo>
                    <a:pt x="1195" y="230"/>
                    <a:pt x="1217" y="246"/>
                    <a:pt x="1199" y="263"/>
                  </a:cubicBezTo>
                  <a:cubicBezTo>
                    <a:pt x="1181" y="279"/>
                    <a:pt x="1169" y="316"/>
                    <a:pt x="1169" y="339"/>
                  </a:cubicBezTo>
                  <a:cubicBezTo>
                    <a:pt x="1169" y="362"/>
                    <a:pt x="1158" y="376"/>
                    <a:pt x="1165" y="396"/>
                  </a:cubicBezTo>
                  <a:cubicBezTo>
                    <a:pt x="1166" y="401"/>
                    <a:pt x="1167" y="405"/>
                    <a:pt x="1166" y="408"/>
                  </a:cubicBezTo>
                  <a:cubicBezTo>
                    <a:pt x="1165" y="417"/>
                    <a:pt x="1156" y="417"/>
                    <a:pt x="1145" y="412"/>
                  </a:cubicBezTo>
                  <a:cubicBezTo>
                    <a:pt x="1130" y="406"/>
                    <a:pt x="1091" y="433"/>
                    <a:pt x="1112" y="435"/>
                  </a:cubicBezTo>
                  <a:cubicBezTo>
                    <a:pt x="1134" y="437"/>
                    <a:pt x="1117" y="446"/>
                    <a:pt x="1101" y="458"/>
                  </a:cubicBezTo>
                  <a:cubicBezTo>
                    <a:pt x="1085" y="469"/>
                    <a:pt x="1057" y="477"/>
                    <a:pt x="1052" y="497"/>
                  </a:cubicBezTo>
                  <a:cubicBezTo>
                    <a:pt x="1047" y="516"/>
                    <a:pt x="1029" y="554"/>
                    <a:pt x="1031" y="585"/>
                  </a:cubicBezTo>
                  <a:cubicBezTo>
                    <a:pt x="1033" y="615"/>
                    <a:pt x="1054" y="583"/>
                    <a:pt x="1059" y="573"/>
                  </a:cubicBezTo>
                  <a:cubicBezTo>
                    <a:pt x="1064" y="563"/>
                    <a:pt x="1101" y="552"/>
                    <a:pt x="1106" y="567"/>
                  </a:cubicBezTo>
                  <a:cubicBezTo>
                    <a:pt x="1111" y="581"/>
                    <a:pt x="1119" y="578"/>
                    <a:pt x="1124" y="598"/>
                  </a:cubicBezTo>
                  <a:cubicBezTo>
                    <a:pt x="1127" y="610"/>
                    <a:pt x="1130" y="620"/>
                    <a:pt x="1139" y="621"/>
                  </a:cubicBezTo>
                  <a:cubicBezTo>
                    <a:pt x="1132" y="658"/>
                    <a:pt x="1145" y="653"/>
                    <a:pt x="1145" y="671"/>
                  </a:cubicBezTo>
                  <a:cubicBezTo>
                    <a:pt x="1145" y="689"/>
                    <a:pt x="1174" y="674"/>
                    <a:pt x="1161" y="692"/>
                  </a:cubicBezTo>
                  <a:cubicBezTo>
                    <a:pt x="1148" y="710"/>
                    <a:pt x="1135" y="711"/>
                    <a:pt x="1129" y="724"/>
                  </a:cubicBezTo>
                  <a:cubicBezTo>
                    <a:pt x="1122" y="737"/>
                    <a:pt x="1165" y="742"/>
                    <a:pt x="1158" y="763"/>
                  </a:cubicBezTo>
                  <a:cubicBezTo>
                    <a:pt x="1151" y="785"/>
                    <a:pt x="1142" y="780"/>
                    <a:pt x="1151" y="812"/>
                  </a:cubicBezTo>
                  <a:cubicBezTo>
                    <a:pt x="1161" y="845"/>
                    <a:pt x="1150" y="854"/>
                    <a:pt x="1174" y="856"/>
                  </a:cubicBezTo>
                  <a:cubicBezTo>
                    <a:pt x="1199" y="858"/>
                    <a:pt x="1221" y="857"/>
                    <a:pt x="1210" y="879"/>
                  </a:cubicBezTo>
                  <a:cubicBezTo>
                    <a:pt x="1204" y="892"/>
                    <a:pt x="1205" y="899"/>
                    <a:pt x="1205" y="8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7" name="Freeform 17"/>
            <p:cNvSpPr>
              <a:spLocks/>
            </p:cNvSpPr>
            <p:nvPr userDrawn="1"/>
          </p:nvSpPr>
          <p:spPr bwMode="auto">
            <a:xfrm>
              <a:off x="1151790" y="3041942"/>
              <a:ext cx="436980" cy="446598"/>
            </a:xfrm>
            <a:custGeom>
              <a:avLst/>
              <a:gdLst>
                <a:gd name="T0" fmla="*/ 250 w 885"/>
                <a:gd name="T1" fmla="*/ 7 h 904"/>
                <a:gd name="T2" fmla="*/ 261 w 885"/>
                <a:gd name="T3" fmla="*/ 55 h 904"/>
                <a:gd name="T4" fmla="*/ 297 w 885"/>
                <a:gd name="T5" fmla="*/ 81 h 904"/>
                <a:gd name="T6" fmla="*/ 318 w 885"/>
                <a:gd name="T7" fmla="*/ 112 h 904"/>
                <a:gd name="T8" fmla="*/ 325 w 885"/>
                <a:gd name="T9" fmla="*/ 122 h 904"/>
                <a:gd name="T10" fmla="*/ 264 w 885"/>
                <a:gd name="T11" fmla="*/ 142 h 904"/>
                <a:gd name="T12" fmla="*/ 232 w 885"/>
                <a:gd name="T13" fmla="*/ 166 h 904"/>
                <a:gd name="T14" fmla="*/ 214 w 885"/>
                <a:gd name="T15" fmla="*/ 174 h 904"/>
                <a:gd name="T16" fmla="*/ 176 w 885"/>
                <a:gd name="T17" fmla="*/ 160 h 904"/>
                <a:gd name="T18" fmla="*/ 111 w 885"/>
                <a:gd name="T19" fmla="*/ 199 h 904"/>
                <a:gd name="T20" fmla="*/ 98 w 885"/>
                <a:gd name="T21" fmla="*/ 246 h 904"/>
                <a:gd name="T22" fmla="*/ 87 w 885"/>
                <a:gd name="T23" fmla="*/ 340 h 904"/>
                <a:gd name="T24" fmla="*/ 20 w 885"/>
                <a:gd name="T25" fmla="*/ 384 h 904"/>
                <a:gd name="T26" fmla="*/ 8 w 885"/>
                <a:gd name="T27" fmla="*/ 474 h 904"/>
                <a:gd name="T28" fmla="*/ 36 w 885"/>
                <a:gd name="T29" fmla="*/ 581 h 904"/>
                <a:gd name="T30" fmla="*/ 59 w 885"/>
                <a:gd name="T31" fmla="*/ 639 h 904"/>
                <a:gd name="T32" fmla="*/ 173 w 885"/>
                <a:gd name="T33" fmla="*/ 686 h 904"/>
                <a:gd name="T34" fmla="*/ 171 w 885"/>
                <a:gd name="T35" fmla="*/ 797 h 904"/>
                <a:gd name="T36" fmla="*/ 168 w 885"/>
                <a:gd name="T37" fmla="*/ 866 h 904"/>
                <a:gd name="T38" fmla="*/ 269 w 885"/>
                <a:gd name="T39" fmla="*/ 867 h 904"/>
                <a:gd name="T40" fmla="*/ 442 w 885"/>
                <a:gd name="T41" fmla="*/ 886 h 904"/>
                <a:gd name="T42" fmla="*/ 530 w 885"/>
                <a:gd name="T43" fmla="*/ 867 h 904"/>
                <a:gd name="T44" fmla="*/ 627 w 885"/>
                <a:gd name="T45" fmla="*/ 864 h 904"/>
                <a:gd name="T46" fmla="*/ 689 w 885"/>
                <a:gd name="T47" fmla="*/ 836 h 904"/>
                <a:gd name="T48" fmla="*/ 727 w 885"/>
                <a:gd name="T49" fmla="*/ 836 h 904"/>
                <a:gd name="T50" fmla="*/ 732 w 885"/>
                <a:gd name="T51" fmla="*/ 794 h 904"/>
                <a:gd name="T52" fmla="*/ 796 w 885"/>
                <a:gd name="T53" fmla="*/ 714 h 904"/>
                <a:gd name="T54" fmla="*/ 712 w 885"/>
                <a:gd name="T55" fmla="*/ 634 h 904"/>
                <a:gd name="T56" fmla="*/ 624 w 885"/>
                <a:gd name="T57" fmla="*/ 529 h 904"/>
                <a:gd name="T58" fmla="*/ 750 w 885"/>
                <a:gd name="T59" fmla="*/ 493 h 904"/>
                <a:gd name="T60" fmla="*/ 842 w 885"/>
                <a:gd name="T61" fmla="*/ 447 h 904"/>
                <a:gd name="T62" fmla="*/ 876 w 885"/>
                <a:gd name="T63" fmla="*/ 428 h 904"/>
                <a:gd name="T64" fmla="*/ 844 w 885"/>
                <a:gd name="T65" fmla="*/ 272 h 904"/>
                <a:gd name="T66" fmla="*/ 779 w 885"/>
                <a:gd name="T67" fmla="*/ 225 h 904"/>
                <a:gd name="T68" fmla="*/ 810 w 885"/>
                <a:gd name="T69" fmla="*/ 123 h 904"/>
                <a:gd name="T70" fmla="*/ 755 w 885"/>
                <a:gd name="T71" fmla="*/ 62 h 904"/>
                <a:gd name="T72" fmla="*/ 689 w 885"/>
                <a:gd name="T73" fmla="*/ 78 h 904"/>
                <a:gd name="T74" fmla="*/ 649 w 885"/>
                <a:gd name="T75" fmla="*/ 80 h 904"/>
                <a:gd name="T76" fmla="*/ 655 w 885"/>
                <a:gd name="T77" fmla="*/ 68 h 904"/>
                <a:gd name="T78" fmla="*/ 559 w 885"/>
                <a:gd name="T79" fmla="*/ 103 h 904"/>
                <a:gd name="T80" fmla="*/ 476 w 885"/>
                <a:gd name="T81" fmla="*/ 99 h 904"/>
                <a:gd name="T82" fmla="*/ 436 w 885"/>
                <a:gd name="T83" fmla="*/ 59 h 904"/>
                <a:gd name="T84" fmla="*/ 379 w 885"/>
                <a:gd name="T85" fmla="*/ 57 h 904"/>
                <a:gd name="T86" fmla="*/ 337 w 885"/>
                <a:gd name="T87" fmla="*/ 1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5" h="904">
                  <a:moveTo>
                    <a:pt x="337" y="16"/>
                  </a:moveTo>
                  <a:cubicBezTo>
                    <a:pt x="312" y="28"/>
                    <a:pt x="287" y="0"/>
                    <a:pt x="250" y="7"/>
                  </a:cubicBezTo>
                  <a:cubicBezTo>
                    <a:pt x="254" y="16"/>
                    <a:pt x="265" y="33"/>
                    <a:pt x="275" y="42"/>
                  </a:cubicBezTo>
                  <a:cubicBezTo>
                    <a:pt x="290" y="59"/>
                    <a:pt x="263" y="44"/>
                    <a:pt x="261" y="55"/>
                  </a:cubicBezTo>
                  <a:cubicBezTo>
                    <a:pt x="260" y="67"/>
                    <a:pt x="292" y="54"/>
                    <a:pt x="283" y="68"/>
                  </a:cubicBezTo>
                  <a:cubicBezTo>
                    <a:pt x="278" y="75"/>
                    <a:pt x="284" y="78"/>
                    <a:pt x="297" y="81"/>
                  </a:cubicBezTo>
                  <a:cubicBezTo>
                    <a:pt x="311" y="85"/>
                    <a:pt x="294" y="93"/>
                    <a:pt x="294" y="101"/>
                  </a:cubicBezTo>
                  <a:cubicBezTo>
                    <a:pt x="294" y="109"/>
                    <a:pt x="302" y="111"/>
                    <a:pt x="318" y="112"/>
                  </a:cubicBezTo>
                  <a:cubicBezTo>
                    <a:pt x="334" y="114"/>
                    <a:pt x="346" y="137"/>
                    <a:pt x="359" y="142"/>
                  </a:cubicBezTo>
                  <a:cubicBezTo>
                    <a:pt x="334" y="145"/>
                    <a:pt x="336" y="132"/>
                    <a:pt x="325" y="122"/>
                  </a:cubicBezTo>
                  <a:cubicBezTo>
                    <a:pt x="313" y="112"/>
                    <a:pt x="302" y="124"/>
                    <a:pt x="286" y="116"/>
                  </a:cubicBezTo>
                  <a:cubicBezTo>
                    <a:pt x="269" y="108"/>
                    <a:pt x="274" y="129"/>
                    <a:pt x="264" y="142"/>
                  </a:cubicBezTo>
                  <a:cubicBezTo>
                    <a:pt x="255" y="155"/>
                    <a:pt x="259" y="153"/>
                    <a:pt x="256" y="168"/>
                  </a:cubicBezTo>
                  <a:cubicBezTo>
                    <a:pt x="259" y="160"/>
                    <a:pt x="242" y="158"/>
                    <a:pt x="232" y="166"/>
                  </a:cubicBezTo>
                  <a:cubicBezTo>
                    <a:pt x="222" y="174"/>
                    <a:pt x="233" y="173"/>
                    <a:pt x="229" y="182"/>
                  </a:cubicBezTo>
                  <a:cubicBezTo>
                    <a:pt x="224" y="192"/>
                    <a:pt x="220" y="182"/>
                    <a:pt x="214" y="174"/>
                  </a:cubicBezTo>
                  <a:cubicBezTo>
                    <a:pt x="207" y="166"/>
                    <a:pt x="227" y="173"/>
                    <a:pt x="217" y="160"/>
                  </a:cubicBezTo>
                  <a:cubicBezTo>
                    <a:pt x="207" y="147"/>
                    <a:pt x="199" y="147"/>
                    <a:pt x="176" y="160"/>
                  </a:cubicBezTo>
                  <a:cubicBezTo>
                    <a:pt x="154" y="173"/>
                    <a:pt x="165" y="153"/>
                    <a:pt x="124" y="181"/>
                  </a:cubicBezTo>
                  <a:cubicBezTo>
                    <a:pt x="109" y="191"/>
                    <a:pt x="123" y="192"/>
                    <a:pt x="111" y="199"/>
                  </a:cubicBezTo>
                  <a:cubicBezTo>
                    <a:pt x="100" y="205"/>
                    <a:pt x="111" y="223"/>
                    <a:pt x="103" y="213"/>
                  </a:cubicBezTo>
                  <a:cubicBezTo>
                    <a:pt x="95" y="228"/>
                    <a:pt x="114" y="225"/>
                    <a:pt x="98" y="246"/>
                  </a:cubicBezTo>
                  <a:cubicBezTo>
                    <a:pt x="82" y="267"/>
                    <a:pt x="75" y="301"/>
                    <a:pt x="95" y="303"/>
                  </a:cubicBezTo>
                  <a:cubicBezTo>
                    <a:pt x="114" y="304"/>
                    <a:pt x="101" y="324"/>
                    <a:pt x="87" y="340"/>
                  </a:cubicBezTo>
                  <a:cubicBezTo>
                    <a:pt x="72" y="356"/>
                    <a:pt x="57" y="356"/>
                    <a:pt x="35" y="358"/>
                  </a:cubicBezTo>
                  <a:cubicBezTo>
                    <a:pt x="12" y="359"/>
                    <a:pt x="13" y="363"/>
                    <a:pt x="20" y="384"/>
                  </a:cubicBezTo>
                  <a:cubicBezTo>
                    <a:pt x="27" y="405"/>
                    <a:pt x="5" y="428"/>
                    <a:pt x="15" y="444"/>
                  </a:cubicBezTo>
                  <a:cubicBezTo>
                    <a:pt x="25" y="460"/>
                    <a:pt x="0" y="462"/>
                    <a:pt x="8" y="474"/>
                  </a:cubicBezTo>
                  <a:cubicBezTo>
                    <a:pt x="16" y="487"/>
                    <a:pt x="28" y="499"/>
                    <a:pt x="15" y="525"/>
                  </a:cubicBezTo>
                  <a:cubicBezTo>
                    <a:pt x="29" y="546"/>
                    <a:pt x="30" y="564"/>
                    <a:pt x="36" y="581"/>
                  </a:cubicBezTo>
                  <a:cubicBezTo>
                    <a:pt x="43" y="597"/>
                    <a:pt x="57" y="589"/>
                    <a:pt x="36" y="628"/>
                  </a:cubicBezTo>
                  <a:cubicBezTo>
                    <a:pt x="44" y="630"/>
                    <a:pt x="51" y="633"/>
                    <a:pt x="59" y="639"/>
                  </a:cubicBezTo>
                  <a:cubicBezTo>
                    <a:pt x="82" y="657"/>
                    <a:pt x="84" y="675"/>
                    <a:pt x="113" y="675"/>
                  </a:cubicBezTo>
                  <a:cubicBezTo>
                    <a:pt x="142" y="675"/>
                    <a:pt x="149" y="685"/>
                    <a:pt x="173" y="686"/>
                  </a:cubicBezTo>
                  <a:cubicBezTo>
                    <a:pt x="197" y="688"/>
                    <a:pt x="219" y="704"/>
                    <a:pt x="201" y="721"/>
                  </a:cubicBezTo>
                  <a:cubicBezTo>
                    <a:pt x="183" y="737"/>
                    <a:pt x="171" y="774"/>
                    <a:pt x="171" y="797"/>
                  </a:cubicBezTo>
                  <a:cubicBezTo>
                    <a:pt x="171" y="820"/>
                    <a:pt x="160" y="834"/>
                    <a:pt x="167" y="854"/>
                  </a:cubicBezTo>
                  <a:cubicBezTo>
                    <a:pt x="168" y="859"/>
                    <a:pt x="169" y="863"/>
                    <a:pt x="168" y="866"/>
                  </a:cubicBezTo>
                  <a:cubicBezTo>
                    <a:pt x="173" y="865"/>
                    <a:pt x="175" y="862"/>
                    <a:pt x="187" y="866"/>
                  </a:cubicBezTo>
                  <a:cubicBezTo>
                    <a:pt x="199" y="870"/>
                    <a:pt x="282" y="883"/>
                    <a:pt x="269" y="867"/>
                  </a:cubicBezTo>
                  <a:cubicBezTo>
                    <a:pt x="256" y="851"/>
                    <a:pt x="322" y="873"/>
                    <a:pt x="368" y="885"/>
                  </a:cubicBezTo>
                  <a:cubicBezTo>
                    <a:pt x="378" y="868"/>
                    <a:pt x="412" y="873"/>
                    <a:pt x="442" y="886"/>
                  </a:cubicBezTo>
                  <a:cubicBezTo>
                    <a:pt x="471" y="899"/>
                    <a:pt x="491" y="904"/>
                    <a:pt x="496" y="883"/>
                  </a:cubicBezTo>
                  <a:cubicBezTo>
                    <a:pt x="500" y="862"/>
                    <a:pt x="531" y="883"/>
                    <a:pt x="530" y="867"/>
                  </a:cubicBezTo>
                  <a:cubicBezTo>
                    <a:pt x="528" y="851"/>
                    <a:pt x="556" y="862"/>
                    <a:pt x="577" y="873"/>
                  </a:cubicBezTo>
                  <a:cubicBezTo>
                    <a:pt x="598" y="885"/>
                    <a:pt x="610" y="867"/>
                    <a:pt x="627" y="864"/>
                  </a:cubicBezTo>
                  <a:cubicBezTo>
                    <a:pt x="645" y="860"/>
                    <a:pt x="639" y="854"/>
                    <a:pt x="655" y="843"/>
                  </a:cubicBezTo>
                  <a:cubicBezTo>
                    <a:pt x="671" y="831"/>
                    <a:pt x="673" y="852"/>
                    <a:pt x="689" y="836"/>
                  </a:cubicBezTo>
                  <a:cubicBezTo>
                    <a:pt x="706" y="820"/>
                    <a:pt x="693" y="856"/>
                    <a:pt x="715" y="859"/>
                  </a:cubicBezTo>
                  <a:cubicBezTo>
                    <a:pt x="738" y="862"/>
                    <a:pt x="736" y="846"/>
                    <a:pt x="727" y="836"/>
                  </a:cubicBezTo>
                  <a:cubicBezTo>
                    <a:pt x="717" y="826"/>
                    <a:pt x="736" y="821"/>
                    <a:pt x="725" y="815"/>
                  </a:cubicBezTo>
                  <a:cubicBezTo>
                    <a:pt x="714" y="808"/>
                    <a:pt x="710" y="792"/>
                    <a:pt x="732" y="794"/>
                  </a:cubicBezTo>
                  <a:cubicBezTo>
                    <a:pt x="753" y="795"/>
                    <a:pt x="751" y="748"/>
                    <a:pt x="764" y="756"/>
                  </a:cubicBezTo>
                  <a:cubicBezTo>
                    <a:pt x="777" y="764"/>
                    <a:pt x="798" y="732"/>
                    <a:pt x="796" y="714"/>
                  </a:cubicBezTo>
                  <a:cubicBezTo>
                    <a:pt x="793" y="697"/>
                    <a:pt x="793" y="693"/>
                    <a:pt x="772" y="683"/>
                  </a:cubicBezTo>
                  <a:cubicBezTo>
                    <a:pt x="751" y="673"/>
                    <a:pt x="741" y="649"/>
                    <a:pt x="712" y="634"/>
                  </a:cubicBezTo>
                  <a:cubicBezTo>
                    <a:pt x="683" y="620"/>
                    <a:pt x="680" y="616"/>
                    <a:pt x="667" y="586"/>
                  </a:cubicBezTo>
                  <a:cubicBezTo>
                    <a:pt x="653" y="555"/>
                    <a:pt x="637" y="545"/>
                    <a:pt x="624" y="529"/>
                  </a:cubicBezTo>
                  <a:cubicBezTo>
                    <a:pt x="611" y="512"/>
                    <a:pt x="657" y="521"/>
                    <a:pt x="681" y="514"/>
                  </a:cubicBezTo>
                  <a:cubicBezTo>
                    <a:pt x="706" y="508"/>
                    <a:pt x="712" y="504"/>
                    <a:pt x="750" y="493"/>
                  </a:cubicBezTo>
                  <a:cubicBezTo>
                    <a:pt x="787" y="481"/>
                    <a:pt x="784" y="472"/>
                    <a:pt x="805" y="452"/>
                  </a:cubicBezTo>
                  <a:cubicBezTo>
                    <a:pt x="826" y="433"/>
                    <a:pt x="829" y="431"/>
                    <a:pt x="842" y="447"/>
                  </a:cubicBezTo>
                  <a:cubicBezTo>
                    <a:pt x="855" y="464"/>
                    <a:pt x="872" y="475"/>
                    <a:pt x="885" y="473"/>
                  </a:cubicBezTo>
                  <a:cubicBezTo>
                    <a:pt x="878" y="477"/>
                    <a:pt x="883" y="451"/>
                    <a:pt x="876" y="428"/>
                  </a:cubicBezTo>
                  <a:cubicBezTo>
                    <a:pt x="870" y="405"/>
                    <a:pt x="867" y="356"/>
                    <a:pt x="852" y="324"/>
                  </a:cubicBezTo>
                  <a:cubicBezTo>
                    <a:pt x="837" y="291"/>
                    <a:pt x="852" y="294"/>
                    <a:pt x="844" y="272"/>
                  </a:cubicBezTo>
                  <a:cubicBezTo>
                    <a:pt x="836" y="249"/>
                    <a:pt x="821" y="264"/>
                    <a:pt x="816" y="251"/>
                  </a:cubicBezTo>
                  <a:cubicBezTo>
                    <a:pt x="811" y="238"/>
                    <a:pt x="782" y="239"/>
                    <a:pt x="779" y="225"/>
                  </a:cubicBezTo>
                  <a:cubicBezTo>
                    <a:pt x="772" y="195"/>
                    <a:pt x="810" y="181"/>
                    <a:pt x="805" y="166"/>
                  </a:cubicBezTo>
                  <a:cubicBezTo>
                    <a:pt x="800" y="151"/>
                    <a:pt x="816" y="151"/>
                    <a:pt x="810" y="123"/>
                  </a:cubicBezTo>
                  <a:cubicBezTo>
                    <a:pt x="782" y="120"/>
                    <a:pt x="790" y="106"/>
                    <a:pt x="776" y="98"/>
                  </a:cubicBezTo>
                  <a:cubicBezTo>
                    <a:pt x="743" y="80"/>
                    <a:pt x="784" y="73"/>
                    <a:pt x="755" y="62"/>
                  </a:cubicBezTo>
                  <a:cubicBezTo>
                    <a:pt x="726" y="51"/>
                    <a:pt x="740" y="101"/>
                    <a:pt x="722" y="81"/>
                  </a:cubicBezTo>
                  <a:cubicBezTo>
                    <a:pt x="713" y="72"/>
                    <a:pt x="702" y="78"/>
                    <a:pt x="689" y="78"/>
                  </a:cubicBezTo>
                  <a:cubicBezTo>
                    <a:pt x="676" y="78"/>
                    <a:pt x="668" y="85"/>
                    <a:pt x="652" y="93"/>
                  </a:cubicBezTo>
                  <a:cubicBezTo>
                    <a:pt x="636" y="101"/>
                    <a:pt x="642" y="86"/>
                    <a:pt x="649" y="80"/>
                  </a:cubicBezTo>
                  <a:cubicBezTo>
                    <a:pt x="655" y="73"/>
                    <a:pt x="662" y="80"/>
                    <a:pt x="670" y="75"/>
                  </a:cubicBezTo>
                  <a:cubicBezTo>
                    <a:pt x="678" y="70"/>
                    <a:pt x="673" y="65"/>
                    <a:pt x="655" y="68"/>
                  </a:cubicBezTo>
                  <a:cubicBezTo>
                    <a:pt x="637" y="72"/>
                    <a:pt x="631" y="93"/>
                    <a:pt x="608" y="96"/>
                  </a:cubicBezTo>
                  <a:cubicBezTo>
                    <a:pt x="585" y="99"/>
                    <a:pt x="574" y="108"/>
                    <a:pt x="559" y="103"/>
                  </a:cubicBezTo>
                  <a:cubicBezTo>
                    <a:pt x="544" y="98"/>
                    <a:pt x="531" y="91"/>
                    <a:pt x="523" y="104"/>
                  </a:cubicBezTo>
                  <a:cubicBezTo>
                    <a:pt x="515" y="117"/>
                    <a:pt x="492" y="109"/>
                    <a:pt x="476" y="99"/>
                  </a:cubicBezTo>
                  <a:cubicBezTo>
                    <a:pt x="460" y="90"/>
                    <a:pt x="449" y="109"/>
                    <a:pt x="439" y="99"/>
                  </a:cubicBezTo>
                  <a:cubicBezTo>
                    <a:pt x="408" y="72"/>
                    <a:pt x="486" y="91"/>
                    <a:pt x="436" y="59"/>
                  </a:cubicBezTo>
                  <a:cubicBezTo>
                    <a:pt x="423" y="50"/>
                    <a:pt x="415" y="60"/>
                    <a:pt x="408" y="54"/>
                  </a:cubicBezTo>
                  <a:cubicBezTo>
                    <a:pt x="401" y="47"/>
                    <a:pt x="392" y="41"/>
                    <a:pt x="379" y="57"/>
                  </a:cubicBezTo>
                  <a:cubicBezTo>
                    <a:pt x="376" y="34"/>
                    <a:pt x="366" y="38"/>
                    <a:pt x="349" y="42"/>
                  </a:cubicBezTo>
                  <a:cubicBezTo>
                    <a:pt x="364" y="28"/>
                    <a:pt x="340" y="23"/>
                    <a:pt x="337"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8" name="Freeform 18"/>
            <p:cNvSpPr>
              <a:spLocks/>
            </p:cNvSpPr>
            <p:nvPr userDrawn="1"/>
          </p:nvSpPr>
          <p:spPr bwMode="auto">
            <a:xfrm>
              <a:off x="1238141" y="2922556"/>
              <a:ext cx="121894" cy="133185"/>
            </a:xfrm>
            <a:custGeom>
              <a:avLst/>
              <a:gdLst>
                <a:gd name="T0" fmla="*/ 162 w 247"/>
                <a:gd name="T1" fmla="*/ 258 h 270"/>
                <a:gd name="T2" fmla="*/ 168 w 247"/>
                <a:gd name="T3" fmla="*/ 250 h 270"/>
                <a:gd name="T4" fmla="*/ 143 w 247"/>
                <a:gd name="T5" fmla="*/ 236 h 270"/>
                <a:gd name="T6" fmla="*/ 150 w 247"/>
                <a:gd name="T7" fmla="*/ 192 h 270"/>
                <a:gd name="T8" fmla="*/ 163 w 247"/>
                <a:gd name="T9" fmla="*/ 167 h 270"/>
                <a:gd name="T10" fmla="*/ 186 w 247"/>
                <a:gd name="T11" fmla="*/ 135 h 270"/>
                <a:gd name="T12" fmla="*/ 214 w 247"/>
                <a:gd name="T13" fmla="*/ 110 h 270"/>
                <a:gd name="T14" fmla="*/ 238 w 247"/>
                <a:gd name="T15" fmla="*/ 92 h 270"/>
                <a:gd name="T16" fmla="*/ 181 w 247"/>
                <a:gd name="T17" fmla="*/ 80 h 270"/>
                <a:gd name="T18" fmla="*/ 171 w 247"/>
                <a:gd name="T19" fmla="*/ 66 h 270"/>
                <a:gd name="T20" fmla="*/ 160 w 247"/>
                <a:gd name="T21" fmla="*/ 31 h 270"/>
                <a:gd name="T22" fmla="*/ 133 w 247"/>
                <a:gd name="T23" fmla="*/ 6 h 270"/>
                <a:gd name="T24" fmla="*/ 114 w 247"/>
                <a:gd name="T25" fmla="*/ 13 h 270"/>
                <a:gd name="T26" fmla="*/ 97 w 247"/>
                <a:gd name="T27" fmla="*/ 50 h 270"/>
                <a:gd name="T28" fmla="*/ 89 w 247"/>
                <a:gd name="T29" fmla="*/ 32 h 270"/>
                <a:gd name="T30" fmla="*/ 74 w 247"/>
                <a:gd name="T31" fmla="*/ 21 h 270"/>
                <a:gd name="T32" fmla="*/ 68 w 247"/>
                <a:gd name="T33" fmla="*/ 47 h 270"/>
                <a:gd name="T34" fmla="*/ 45 w 247"/>
                <a:gd name="T35" fmla="*/ 50 h 270"/>
                <a:gd name="T36" fmla="*/ 13 w 247"/>
                <a:gd name="T37" fmla="*/ 39 h 270"/>
                <a:gd name="T38" fmla="*/ 23 w 247"/>
                <a:gd name="T39" fmla="*/ 80 h 270"/>
                <a:gd name="T40" fmla="*/ 30 w 247"/>
                <a:gd name="T41" fmla="*/ 101 h 270"/>
                <a:gd name="T42" fmla="*/ 22 w 247"/>
                <a:gd name="T43" fmla="*/ 132 h 270"/>
                <a:gd name="T44" fmla="*/ 37 w 247"/>
                <a:gd name="T45" fmla="*/ 148 h 270"/>
                <a:gd name="T46" fmla="*/ 44 w 247"/>
                <a:gd name="T47" fmla="*/ 177 h 270"/>
                <a:gd name="T48" fmla="*/ 54 w 247"/>
                <a:gd name="T49" fmla="*/ 195 h 270"/>
                <a:gd name="T50" fmla="*/ 75 w 247"/>
                <a:gd name="T51" fmla="*/ 210 h 270"/>
                <a:gd name="T52" fmla="*/ 80 w 247"/>
                <a:gd name="T53" fmla="*/ 238 h 270"/>
                <a:gd name="T54" fmla="*/ 75 w 247"/>
                <a:gd name="T55" fmla="*/ 249 h 270"/>
                <a:gd name="T56" fmla="*/ 162 w 247"/>
                <a:gd name="T57" fmla="*/ 25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70">
                  <a:moveTo>
                    <a:pt x="162" y="258"/>
                  </a:moveTo>
                  <a:cubicBezTo>
                    <a:pt x="161" y="256"/>
                    <a:pt x="162" y="254"/>
                    <a:pt x="168" y="250"/>
                  </a:cubicBezTo>
                  <a:cubicBezTo>
                    <a:pt x="173" y="247"/>
                    <a:pt x="158" y="239"/>
                    <a:pt x="143" y="236"/>
                  </a:cubicBezTo>
                  <a:cubicBezTo>
                    <a:pt x="129" y="228"/>
                    <a:pt x="129" y="194"/>
                    <a:pt x="150" y="192"/>
                  </a:cubicBezTo>
                  <a:cubicBezTo>
                    <a:pt x="170" y="191"/>
                    <a:pt x="142" y="171"/>
                    <a:pt x="163" y="167"/>
                  </a:cubicBezTo>
                  <a:cubicBezTo>
                    <a:pt x="184" y="164"/>
                    <a:pt x="162" y="130"/>
                    <a:pt x="186" y="135"/>
                  </a:cubicBezTo>
                  <a:cubicBezTo>
                    <a:pt x="209" y="140"/>
                    <a:pt x="197" y="107"/>
                    <a:pt x="214" y="110"/>
                  </a:cubicBezTo>
                  <a:cubicBezTo>
                    <a:pt x="230" y="114"/>
                    <a:pt x="247" y="115"/>
                    <a:pt x="238" y="92"/>
                  </a:cubicBezTo>
                  <a:cubicBezTo>
                    <a:pt x="228" y="70"/>
                    <a:pt x="169" y="91"/>
                    <a:pt x="181" y="80"/>
                  </a:cubicBezTo>
                  <a:cubicBezTo>
                    <a:pt x="192" y="68"/>
                    <a:pt x="157" y="73"/>
                    <a:pt x="171" y="66"/>
                  </a:cubicBezTo>
                  <a:cubicBezTo>
                    <a:pt x="185" y="60"/>
                    <a:pt x="161" y="50"/>
                    <a:pt x="160" y="31"/>
                  </a:cubicBezTo>
                  <a:cubicBezTo>
                    <a:pt x="160" y="11"/>
                    <a:pt x="147" y="13"/>
                    <a:pt x="133" y="6"/>
                  </a:cubicBezTo>
                  <a:cubicBezTo>
                    <a:pt x="119" y="0"/>
                    <a:pt x="134" y="14"/>
                    <a:pt x="114" y="13"/>
                  </a:cubicBezTo>
                  <a:cubicBezTo>
                    <a:pt x="94" y="11"/>
                    <a:pt x="102" y="31"/>
                    <a:pt x="97" y="50"/>
                  </a:cubicBezTo>
                  <a:cubicBezTo>
                    <a:pt x="93" y="70"/>
                    <a:pt x="86" y="47"/>
                    <a:pt x="89" y="32"/>
                  </a:cubicBezTo>
                  <a:cubicBezTo>
                    <a:pt x="92" y="18"/>
                    <a:pt x="88" y="10"/>
                    <a:pt x="74" y="21"/>
                  </a:cubicBezTo>
                  <a:cubicBezTo>
                    <a:pt x="61" y="32"/>
                    <a:pt x="59" y="32"/>
                    <a:pt x="68" y="47"/>
                  </a:cubicBezTo>
                  <a:cubicBezTo>
                    <a:pt x="76" y="62"/>
                    <a:pt x="54" y="65"/>
                    <a:pt x="45" y="50"/>
                  </a:cubicBezTo>
                  <a:cubicBezTo>
                    <a:pt x="37" y="36"/>
                    <a:pt x="26" y="24"/>
                    <a:pt x="13" y="39"/>
                  </a:cubicBezTo>
                  <a:cubicBezTo>
                    <a:pt x="0" y="54"/>
                    <a:pt x="14" y="73"/>
                    <a:pt x="23" y="80"/>
                  </a:cubicBezTo>
                  <a:cubicBezTo>
                    <a:pt x="32" y="86"/>
                    <a:pt x="37" y="92"/>
                    <a:pt x="30" y="101"/>
                  </a:cubicBezTo>
                  <a:cubicBezTo>
                    <a:pt x="23" y="109"/>
                    <a:pt x="22" y="114"/>
                    <a:pt x="22" y="132"/>
                  </a:cubicBezTo>
                  <a:cubicBezTo>
                    <a:pt x="23" y="149"/>
                    <a:pt x="35" y="125"/>
                    <a:pt x="37" y="148"/>
                  </a:cubicBezTo>
                  <a:cubicBezTo>
                    <a:pt x="40" y="171"/>
                    <a:pt x="58" y="172"/>
                    <a:pt x="44" y="177"/>
                  </a:cubicBezTo>
                  <a:cubicBezTo>
                    <a:pt x="30" y="182"/>
                    <a:pt x="43" y="187"/>
                    <a:pt x="54" y="195"/>
                  </a:cubicBezTo>
                  <a:cubicBezTo>
                    <a:pt x="52" y="194"/>
                    <a:pt x="77" y="201"/>
                    <a:pt x="75" y="210"/>
                  </a:cubicBezTo>
                  <a:cubicBezTo>
                    <a:pt x="74" y="221"/>
                    <a:pt x="87" y="231"/>
                    <a:pt x="80" y="238"/>
                  </a:cubicBezTo>
                  <a:cubicBezTo>
                    <a:pt x="75" y="244"/>
                    <a:pt x="73" y="243"/>
                    <a:pt x="75" y="249"/>
                  </a:cubicBezTo>
                  <a:cubicBezTo>
                    <a:pt x="112" y="242"/>
                    <a:pt x="137" y="270"/>
                    <a:pt x="162" y="2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9" name="Freeform 19"/>
            <p:cNvSpPr>
              <a:spLocks/>
            </p:cNvSpPr>
            <p:nvPr userDrawn="1"/>
          </p:nvSpPr>
          <p:spPr bwMode="auto">
            <a:xfrm>
              <a:off x="1248595" y="2894330"/>
              <a:ext cx="88860" cy="57706"/>
            </a:xfrm>
            <a:custGeom>
              <a:avLst/>
              <a:gdLst>
                <a:gd name="T0" fmla="*/ 27 w 180"/>
                <a:gd name="T1" fmla="*/ 102 h 117"/>
                <a:gd name="T2" fmla="*/ 11 w 180"/>
                <a:gd name="T3" fmla="*/ 78 h 117"/>
                <a:gd name="T4" fmla="*/ 31 w 180"/>
                <a:gd name="T5" fmla="*/ 57 h 117"/>
                <a:gd name="T6" fmla="*/ 56 w 180"/>
                <a:gd name="T7" fmla="*/ 49 h 117"/>
                <a:gd name="T8" fmla="*/ 86 w 180"/>
                <a:gd name="T9" fmla="*/ 52 h 117"/>
                <a:gd name="T10" fmla="*/ 135 w 180"/>
                <a:gd name="T11" fmla="*/ 16 h 117"/>
                <a:gd name="T12" fmla="*/ 170 w 180"/>
                <a:gd name="T13" fmla="*/ 3 h 117"/>
                <a:gd name="T14" fmla="*/ 170 w 180"/>
                <a:gd name="T15" fmla="*/ 29 h 117"/>
                <a:gd name="T16" fmla="*/ 160 w 180"/>
                <a:gd name="T17" fmla="*/ 68 h 117"/>
                <a:gd name="T18" fmla="*/ 148 w 180"/>
                <a:gd name="T19" fmla="*/ 85 h 117"/>
                <a:gd name="T20" fmla="*/ 111 w 180"/>
                <a:gd name="T21" fmla="*/ 56 h 117"/>
                <a:gd name="T22" fmla="*/ 84 w 180"/>
                <a:gd name="T23" fmla="*/ 65 h 117"/>
                <a:gd name="T24" fmla="*/ 46 w 180"/>
                <a:gd name="T25" fmla="*/ 67 h 117"/>
                <a:gd name="T26" fmla="*/ 27 w 180"/>
                <a:gd name="T2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
                  <a:moveTo>
                    <a:pt x="27" y="102"/>
                  </a:moveTo>
                  <a:cubicBezTo>
                    <a:pt x="20" y="86"/>
                    <a:pt x="22" y="76"/>
                    <a:pt x="11" y="78"/>
                  </a:cubicBezTo>
                  <a:cubicBezTo>
                    <a:pt x="0" y="80"/>
                    <a:pt x="20" y="68"/>
                    <a:pt x="31" y="57"/>
                  </a:cubicBezTo>
                  <a:cubicBezTo>
                    <a:pt x="43" y="45"/>
                    <a:pt x="47" y="55"/>
                    <a:pt x="56" y="49"/>
                  </a:cubicBezTo>
                  <a:cubicBezTo>
                    <a:pt x="65" y="42"/>
                    <a:pt x="67" y="70"/>
                    <a:pt x="86" y="52"/>
                  </a:cubicBezTo>
                  <a:cubicBezTo>
                    <a:pt x="105" y="34"/>
                    <a:pt x="111" y="19"/>
                    <a:pt x="135" y="16"/>
                  </a:cubicBezTo>
                  <a:cubicBezTo>
                    <a:pt x="160" y="13"/>
                    <a:pt x="160" y="0"/>
                    <a:pt x="170" y="3"/>
                  </a:cubicBezTo>
                  <a:cubicBezTo>
                    <a:pt x="180" y="6"/>
                    <a:pt x="160" y="13"/>
                    <a:pt x="170" y="29"/>
                  </a:cubicBezTo>
                  <a:cubicBezTo>
                    <a:pt x="180" y="45"/>
                    <a:pt x="164" y="60"/>
                    <a:pt x="160" y="68"/>
                  </a:cubicBezTo>
                  <a:cubicBezTo>
                    <a:pt x="156" y="76"/>
                    <a:pt x="157" y="110"/>
                    <a:pt x="148" y="85"/>
                  </a:cubicBezTo>
                  <a:cubicBezTo>
                    <a:pt x="139" y="61"/>
                    <a:pt x="126" y="63"/>
                    <a:pt x="111" y="56"/>
                  </a:cubicBezTo>
                  <a:cubicBezTo>
                    <a:pt x="95" y="50"/>
                    <a:pt x="100" y="62"/>
                    <a:pt x="84" y="65"/>
                  </a:cubicBezTo>
                  <a:cubicBezTo>
                    <a:pt x="68" y="68"/>
                    <a:pt x="58" y="57"/>
                    <a:pt x="46" y="67"/>
                  </a:cubicBezTo>
                  <a:cubicBezTo>
                    <a:pt x="20" y="86"/>
                    <a:pt x="43" y="117"/>
                    <a:pt x="27" y="1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0" name="Freeform 20"/>
            <p:cNvSpPr>
              <a:spLocks/>
            </p:cNvSpPr>
            <p:nvPr userDrawn="1"/>
          </p:nvSpPr>
          <p:spPr bwMode="auto">
            <a:xfrm>
              <a:off x="1312156" y="3010789"/>
              <a:ext cx="55825" cy="33662"/>
            </a:xfrm>
            <a:custGeom>
              <a:avLst/>
              <a:gdLst>
                <a:gd name="T0" fmla="*/ 10 w 113"/>
                <a:gd name="T1" fmla="*/ 24 h 68"/>
                <a:gd name="T2" fmla="*/ 74 w 113"/>
                <a:gd name="T3" fmla="*/ 21 h 68"/>
                <a:gd name="T4" fmla="*/ 95 w 113"/>
                <a:gd name="T5" fmla="*/ 22 h 68"/>
                <a:gd name="T6" fmla="*/ 100 w 113"/>
                <a:gd name="T7" fmla="*/ 53 h 68"/>
                <a:gd name="T8" fmla="*/ 41 w 113"/>
                <a:gd name="T9" fmla="*/ 51 h 68"/>
                <a:gd name="T10" fmla="*/ 13 w 113"/>
                <a:gd name="T11" fmla="*/ 40 h 68"/>
                <a:gd name="T12" fmla="*/ 10 w 113"/>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0" y="24"/>
                  </a:moveTo>
                  <a:cubicBezTo>
                    <a:pt x="39" y="24"/>
                    <a:pt x="72" y="6"/>
                    <a:pt x="74" y="21"/>
                  </a:cubicBezTo>
                  <a:cubicBezTo>
                    <a:pt x="77" y="36"/>
                    <a:pt x="90" y="0"/>
                    <a:pt x="95" y="22"/>
                  </a:cubicBezTo>
                  <a:cubicBezTo>
                    <a:pt x="100" y="45"/>
                    <a:pt x="113" y="39"/>
                    <a:pt x="100" y="53"/>
                  </a:cubicBezTo>
                  <a:cubicBezTo>
                    <a:pt x="87" y="68"/>
                    <a:pt x="56" y="61"/>
                    <a:pt x="41" y="51"/>
                  </a:cubicBezTo>
                  <a:cubicBezTo>
                    <a:pt x="28" y="42"/>
                    <a:pt x="19" y="46"/>
                    <a:pt x="13" y="40"/>
                  </a:cubicBezTo>
                  <a:cubicBezTo>
                    <a:pt x="7" y="35"/>
                    <a:pt x="0" y="24"/>
                    <a:pt x="1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1" name="Freeform 21"/>
            <p:cNvSpPr>
              <a:spLocks/>
            </p:cNvSpPr>
            <p:nvPr userDrawn="1"/>
          </p:nvSpPr>
          <p:spPr bwMode="auto">
            <a:xfrm>
              <a:off x="1365053" y="2972945"/>
              <a:ext cx="77987" cy="78824"/>
            </a:xfrm>
            <a:custGeom>
              <a:avLst/>
              <a:gdLst>
                <a:gd name="T0" fmla="*/ 13 w 158"/>
                <a:gd name="T1" fmla="*/ 70 h 160"/>
                <a:gd name="T2" fmla="*/ 25 w 158"/>
                <a:gd name="T3" fmla="*/ 120 h 160"/>
                <a:gd name="T4" fmla="*/ 80 w 158"/>
                <a:gd name="T5" fmla="*/ 119 h 160"/>
                <a:gd name="T6" fmla="*/ 67 w 158"/>
                <a:gd name="T7" fmla="*/ 137 h 160"/>
                <a:gd name="T8" fmla="*/ 119 w 158"/>
                <a:gd name="T9" fmla="*/ 145 h 160"/>
                <a:gd name="T10" fmla="*/ 132 w 158"/>
                <a:gd name="T11" fmla="*/ 106 h 160"/>
                <a:gd name="T12" fmla="*/ 130 w 158"/>
                <a:gd name="T13" fmla="*/ 67 h 160"/>
                <a:gd name="T14" fmla="*/ 142 w 158"/>
                <a:gd name="T15" fmla="*/ 28 h 160"/>
                <a:gd name="T16" fmla="*/ 134 w 158"/>
                <a:gd name="T17" fmla="*/ 2 h 160"/>
                <a:gd name="T18" fmla="*/ 103 w 158"/>
                <a:gd name="T19" fmla="*/ 20 h 160"/>
                <a:gd name="T20" fmla="*/ 121 w 158"/>
                <a:gd name="T21" fmla="*/ 41 h 160"/>
                <a:gd name="T22" fmla="*/ 106 w 158"/>
                <a:gd name="T23" fmla="*/ 43 h 160"/>
                <a:gd name="T24" fmla="*/ 88 w 158"/>
                <a:gd name="T25" fmla="*/ 31 h 160"/>
                <a:gd name="T26" fmla="*/ 67 w 158"/>
                <a:gd name="T27" fmla="*/ 33 h 160"/>
                <a:gd name="T28" fmla="*/ 57 w 158"/>
                <a:gd name="T29" fmla="*/ 49 h 160"/>
                <a:gd name="T30" fmla="*/ 13 w 158"/>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0">
                  <a:moveTo>
                    <a:pt x="13" y="70"/>
                  </a:moveTo>
                  <a:cubicBezTo>
                    <a:pt x="30" y="83"/>
                    <a:pt x="16" y="104"/>
                    <a:pt x="25" y="120"/>
                  </a:cubicBezTo>
                  <a:cubicBezTo>
                    <a:pt x="36" y="138"/>
                    <a:pt x="83" y="104"/>
                    <a:pt x="80" y="119"/>
                  </a:cubicBezTo>
                  <a:cubicBezTo>
                    <a:pt x="77" y="134"/>
                    <a:pt x="41" y="132"/>
                    <a:pt x="67" y="137"/>
                  </a:cubicBezTo>
                  <a:cubicBezTo>
                    <a:pt x="93" y="142"/>
                    <a:pt x="126" y="160"/>
                    <a:pt x="119" y="145"/>
                  </a:cubicBezTo>
                  <a:cubicBezTo>
                    <a:pt x="112" y="130"/>
                    <a:pt x="106" y="119"/>
                    <a:pt x="132" y="106"/>
                  </a:cubicBezTo>
                  <a:cubicBezTo>
                    <a:pt x="158" y="93"/>
                    <a:pt x="109" y="75"/>
                    <a:pt x="130" y="67"/>
                  </a:cubicBezTo>
                  <a:cubicBezTo>
                    <a:pt x="152" y="59"/>
                    <a:pt x="147" y="47"/>
                    <a:pt x="142" y="28"/>
                  </a:cubicBezTo>
                  <a:cubicBezTo>
                    <a:pt x="137" y="8"/>
                    <a:pt x="155" y="4"/>
                    <a:pt x="134" y="2"/>
                  </a:cubicBezTo>
                  <a:cubicBezTo>
                    <a:pt x="112" y="0"/>
                    <a:pt x="114" y="7"/>
                    <a:pt x="103" y="20"/>
                  </a:cubicBezTo>
                  <a:cubicBezTo>
                    <a:pt x="91" y="33"/>
                    <a:pt x="129" y="10"/>
                    <a:pt x="121" y="41"/>
                  </a:cubicBezTo>
                  <a:cubicBezTo>
                    <a:pt x="112" y="72"/>
                    <a:pt x="112" y="15"/>
                    <a:pt x="106" y="43"/>
                  </a:cubicBezTo>
                  <a:cubicBezTo>
                    <a:pt x="99" y="70"/>
                    <a:pt x="99" y="34"/>
                    <a:pt x="88" y="31"/>
                  </a:cubicBezTo>
                  <a:cubicBezTo>
                    <a:pt x="77" y="28"/>
                    <a:pt x="51" y="21"/>
                    <a:pt x="67" y="33"/>
                  </a:cubicBezTo>
                  <a:cubicBezTo>
                    <a:pt x="83" y="44"/>
                    <a:pt x="75" y="46"/>
                    <a:pt x="57" y="49"/>
                  </a:cubicBezTo>
                  <a:cubicBezTo>
                    <a:pt x="39" y="52"/>
                    <a:pt x="0" y="60"/>
                    <a:pt x="13"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2" name="Freeform 22"/>
            <p:cNvSpPr>
              <a:spLocks/>
            </p:cNvSpPr>
            <p:nvPr userDrawn="1"/>
          </p:nvSpPr>
          <p:spPr bwMode="auto">
            <a:xfrm>
              <a:off x="1297938" y="3755118"/>
              <a:ext cx="57288" cy="125031"/>
            </a:xfrm>
            <a:custGeom>
              <a:avLst/>
              <a:gdLst>
                <a:gd name="T0" fmla="*/ 91 w 116"/>
                <a:gd name="T1" fmla="*/ 231 h 253"/>
                <a:gd name="T2" fmla="*/ 105 w 116"/>
                <a:gd name="T3" fmla="*/ 169 h 253"/>
                <a:gd name="T4" fmla="*/ 109 w 116"/>
                <a:gd name="T5" fmla="*/ 88 h 253"/>
                <a:gd name="T6" fmla="*/ 99 w 116"/>
                <a:gd name="T7" fmla="*/ 40 h 253"/>
                <a:gd name="T8" fmla="*/ 85 w 116"/>
                <a:gd name="T9" fmla="*/ 25 h 253"/>
                <a:gd name="T10" fmla="*/ 45 w 116"/>
                <a:gd name="T11" fmla="*/ 51 h 253"/>
                <a:gd name="T12" fmla="*/ 21 w 116"/>
                <a:gd name="T13" fmla="*/ 65 h 253"/>
                <a:gd name="T14" fmla="*/ 16 w 116"/>
                <a:gd name="T15" fmla="*/ 91 h 253"/>
                <a:gd name="T16" fmla="*/ 23 w 116"/>
                <a:gd name="T17" fmla="*/ 129 h 253"/>
                <a:gd name="T18" fmla="*/ 33 w 116"/>
                <a:gd name="T19" fmla="*/ 169 h 253"/>
                <a:gd name="T20" fmla="*/ 62 w 116"/>
                <a:gd name="T21" fmla="*/ 204 h 253"/>
                <a:gd name="T22" fmla="*/ 91 w 116"/>
                <a:gd name="T23"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53">
                  <a:moveTo>
                    <a:pt x="91" y="231"/>
                  </a:moveTo>
                  <a:cubicBezTo>
                    <a:pt x="100" y="200"/>
                    <a:pt x="95" y="195"/>
                    <a:pt x="105" y="169"/>
                  </a:cubicBezTo>
                  <a:cubicBezTo>
                    <a:pt x="116" y="143"/>
                    <a:pt x="115" y="117"/>
                    <a:pt x="109" y="88"/>
                  </a:cubicBezTo>
                  <a:cubicBezTo>
                    <a:pt x="105" y="70"/>
                    <a:pt x="99" y="54"/>
                    <a:pt x="99" y="40"/>
                  </a:cubicBezTo>
                  <a:cubicBezTo>
                    <a:pt x="99" y="4"/>
                    <a:pt x="97" y="0"/>
                    <a:pt x="85" y="25"/>
                  </a:cubicBezTo>
                  <a:cubicBezTo>
                    <a:pt x="72" y="53"/>
                    <a:pt x="50" y="23"/>
                    <a:pt x="45" y="51"/>
                  </a:cubicBezTo>
                  <a:cubicBezTo>
                    <a:pt x="43" y="62"/>
                    <a:pt x="6" y="54"/>
                    <a:pt x="21" y="65"/>
                  </a:cubicBezTo>
                  <a:cubicBezTo>
                    <a:pt x="35" y="77"/>
                    <a:pt x="0" y="85"/>
                    <a:pt x="16" y="91"/>
                  </a:cubicBezTo>
                  <a:cubicBezTo>
                    <a:pt x="33" y="98"/>
                    <a:pt x="7" y="129"/>
                    <a:pt x="23" y="129"/>
                  </a:cubicBezTo>
                  <a:cubicBezTo>
                    <a:pt x="40" y="129"/>
                    <a:pt x="17" y="173"/>
                    <a:pt x="33" y="169"/>
                  </a:cubicBezTo>
                  <a:cubicBezTo>
                    <a:pt x="51" y="166"/>
                    <a:pt x="25" y="213"/>
                    <a:pt x="62" y="204"/>
                  </a:cubicBezTo>
                  <a:cubicBezTo>
                    <a:pt x="85" y="197"/>
                    <a:pt x="85" y="253"/>
                    <a:pt x="91" y="2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3" name="Freeform 23"/>
            <p:cNvSpPr>
              <a:spLocks/>
            </p:cNvSpPr>
            <p:nvPr userDrawn="1"/>
          </p:nvSpPr>
          <p:spPr bwMode="auto">
            <a:xfrm>
              <a:off x="1299402" y="3872622"/>
              <a:ext cx="75478" cy="151793"/>
            </a:xfrm>
            <a:custGeom>
              <a:avLst/>
              <a:gdLst>
                <a:gd name="T0" fmla="*/ 80 w 153"/>
                <a:gd name="T1" fmla="*/ 12 h 307"/>
                <a:gd name="T2" fmla="*/ 106 w 153"/>
                <a:gd name="T3" fmla="*/ 16 h 307"/>
                <a:gd name="T4" fmla="*/ 123 w 153"/>
                <a:gd name="T5" fmla="*/ 52 h 307"/>
                <a:gd name="T6" fmla="*/ 133 w 153"/>
                <a:gd name="T7" fmla="*/ 99 h 307"/>
                <a:gd name="T8" fmla="*/ 129 w 153"/>
                <a:gd name="T9" fmla="*/ 141 h 307"/>
                <a:gd name="T10" fmla="*/ 128 w 153"/>
                <a:gd name="T11" fmla="*/ 185 h 307"/>
                <a:gd name="T12" fmla="*/ 127 w 153"/>
                <a:gd name="T13" fmla="*/ 219 h 307"/>
                <a:gd name="T14" fmla="*/ 121 w 153"/>
                <a:gd name="T15" fmla="*/ 274 h 307"/>
                <a:gd name="T16" fmla="*/ 86 w 153"/>
                <a:gd name="T17" fmla="*/ 255 h 307"/>
                <a:gd name="T18" fmla="*/ 81 w 153"/>
                <a:gd name="T19" fmla="*/ 296 h 307"/>
                <a:gd name="T20" fmla="*/ 52 w 153"/>
                <a:gd name="T21" fmla="*/ 297 h 307"/>
                <a:gd name="T22" fmla="*/ 22 w 153"/>
                <a:gd name="T23" fmla="*/ 258 h 307"/>
                <a:gd name="T24" fmla="*/ 27 w 153"/>
                <a:gd name="T25" fmla="*/ 177 h 307"/>
                <a:gd name="T26" fmla="*/ 27 w 153"/>
                <a:gd name="T27" fmla="*/ 144 h 307"/>
                <a:gd name="T28" fmla="*/ 22 w 153"/>
                <a:gd name="T29" fmla="*/ 91 h 307"/>
                <a:gd name="T30" fmla="*/ 3 w 153"/>
                <a:gd name="T31" fmla="*/ 63 h 307"/>
                <a:gd name="T32" fmla="*/ 9 w 153"/>
                <a:gd name="T33" fmla="*/ 35 h 307"/>
                <a:gd name="T34" fmla="*/ 52 w 153"/>
                <a:gd name="T35" fmla="*/ 37 h 307"/>
                <a:gd name="T36" fmla="*/ 80 w 153"/>
                <a:gd name="T37" fmla="*/ 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07">
                  <a:moveTo>
                    <a:pt x="80" y="12"/>
                  </a:moveTo>
                  <a:cubicBezTo>
                    <a:pt x="90" y="10"/>
                    <a:pt x="100" y="0"/>
                    <a:pt x="106" y="16"/>
                  </a:cubicBezTo>
                  <a:cubicBezTo>
                    <a:pt x="113" y="33"/>
                    <a:pt x="115" y="45"/>
                    <a:pt x="123" y="52"/>
                  </a:cubicBezTo>
                  <a:cubicBezTo>
                    <a:pt x="131" y="58"/>
                    <a:pt x="125" y="87"/>
                    <a:pt x="133" y="99"/>
                  </a:cubicBezTo>
                  <a:cubicBezTo>
                    <a:pt x="153" y="127"/>
                    <a:pt x="121" y="128"/>
                    <a:pt x="129" y="141"/>
                  </a:cubicBezTo>
                  <a:cubicBezTo>
                    <a:pt x="137" y="154"/>
                    <a:pt x="136" y="170"/>
                    <a:pt x="128" y="185"/>
                  </a:cubicBezTo>
                  <a:cubicBezTo>
                    <a:pt x="121" y="198"/>
                    <a:pt x="135" y="206"/>
                    <a:pt x="127" y="219"/>
                  </a:cubicBezTo>
                  <a:cubicBezTo>
                    <a:pt x="117" y="235"/>
                    <a:pt x="134" y="270"/>
                    <a:pt x="121" y="274"/>
                  </a:cubicBezTo>
                  <a:cubicBezTo>
                    <a:pt x="108" y="279"/>
                    <a:pt x="94" y="250"/>
                    <a:pt x="86" y="255"/>
                  </a:cubicBezTo>
                  <a:cubicBezTo>
                    <a:pt x="78" y="260"/>
                    <a:pt x="100" y="302"/>
                    <a:pt x="81" y="296"/>
                  </a:cubicBezTo>
                  <a:cubicBezTo>
                    <a:pt x="61" y="289"/>
                    <a:pt x="45" y="307"/>
                    <a:pt x="52" y="297"/>
                  </a:cubicBezTo>
                  <a:cubicBezTo>
                    <a:pt x="58" y="288"/>
                    <a:pt x="20" y="278"/>
                    <a:pt x="22" y="258"/>
                  </a:cubicBezTo>
                  <a:cubicBezTo>
                    <a:pt x="29" y="211"/>
                    <a:pt x="16" y="179"/>
                    <a:pt x="27" y="177"/>
                  </a:cubicBezTo>
                  <a:cubicBezTo>
                    <a:pt x="52" y="172"/>
                    <a:pt x="14" y="161"/>
                    <a:pt x="27" y="144"/>
                  </a:cubicBezTo>
                  <a:cubicBezTo>
                    <a:pt x="40" y="128"/>
                    <a:pt x="34" y="94"/>
                    <a:pt x="22" y="91"/>
                  </a:cubicBezTo>
                  <a:cubicBezTo>
                    <a:pt x="11" y="87"/>
                    <a:pt x="0" y="73"/>
                    <a:pt x="3" y="63"/>
                  </a:cubicBezTo>
                  <a:cubicBezTo>
                    <a:pt x="6" y="53"/>
                    <a:pt x="6" y="47"/>
                    <a:pt x="9" y="35"/>
                  </a:cubicBezTo>
                  <a:cubicBezTo>
                    <a:pt x="12" y="25"/>
                    <a:pt x="21" y="50"/>
                    <a:pt x="52" y="37"/>
                  </a:cubicBezTo>
                  <a:cubicBezTo>
                    <a:pt x="66" y="31"/>
                    <a:pt x="57" y="16"/>
                    <a:pt x="80" y="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4" name="Freeform 24"/>
            <p:cNvSpPr>
              <a:spLocks/>
            </p:cNvSpPr>
            <p:nvPr userDrawn="1"/>
          </p:nvSpPr>
          <p:spPr bwMode="auto">
            <a:xfrm>
              <a:off x="1522701" y="4056405"/>
              <a:ext cx="171238" cy="108722"/>
            </a:xfrm>
            <a:custGeom>
              <a:avLst/>
              <a:gdLst>
                <a:gd name="T0" fmla="*/ 344 w 347"/>
                <a:gd name="T1" fmla="*/ 18 h 220"/>
                <a:gd name="T2" fmla="*/ 318 w 347"/>
                <a:gd name="T3" fmla="*/ 18 h 220"/>
                <a:gd name="T4" fmla="*/ 279 w 347"/>
                <a:gd name="T5" fmla="*/ 26 h 220"/>
                <a:gd name="T6" fmla="*/ 222 w 347"/>
                <a:gd name="T7" fmla="*/ 41 h 220"/>
                <a:gd name="T8" fmla="*/ 168 w 347"/>
                <a:gd name="T9" fmla="*/ 49 h 220"/>
                <a:gd name="T10" fmla="*/ 131 w 347"/>
                <a:gd name="T11" fmla="*/ 36 h 220"/>
                <a:gd name="T12" fmla="*/ 65 w 347"/>
                <a:gd name="T13" fmla="*/ 33 h 220"/>
                <a:gd name="T14" fmla="*/ 20 w 347"/>
                <a:gd name="T15" fmla="*/ 60 h 220"/>
                <a:gd name="T16" fmla="*/ 52 w 347"/>
                <a:gd name="T17" fmla="*/ 101 h 220"/>
                <a:gd name="T18" fmla="*/ 106 w 347"/>
                <a:gd name="T19" fmla="*/ 132 h 220"/>
                <a:gd name="T20" fmla="*/ 166 w 347"/>
                <a:gd name="T21" fmla="*/ 169 h 220"/>
                <a:gd name="T22" fmla="*/ 228 w 347"/>
                <a:gd name="T23" fmla="*/ 200 h 220"/>
                <a:gd name="T24" fmla="*/ 284 w 347"/>
                <a:gd name="T25" fmla="*/ 213 h 220"/>
                <a:gd name="T26" fmla="*/ 303 w 347"/>
                <a:gd name="T27" fmla="*/ 176 h 220"/>
                <a:gd name="T28" fmla="*/ 305 w 347"/>
                <a:gd name="T29" fmla="*/ 124 h 220"/>
                <a:gd name="T30" fmla="*/ 315 w 347"/>
                <a:gd name="T31" fmla="*/ 85 h 220"/>
                <a:gd name="T32" fmla="*/ 344 w 347"/>
                <a:gd name="T33" fmla="*/ 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4" y="18"/>
                  </a:moveTo>
                  <a:cubicBezTo>
                    <a:pt x="347" y="0"/>
                    <a:pt x="329" y="24"/>
                    <a:pt x="318" y="18"/>
                  </a:cubicBezTo>
                  <a:cubicBezTo>
                    <a:pt x="306" y="11"/>
                    <a:pt x="302" y="42"/>
                    <a:pt x="279" y="26"/>
                  </a:cubicBezTo>
                  <a:cubicBezTo>
                    <a:pt x="256" y="10"/>
                    <a:pt x="240" y="50"/>
                    <a:pt x="222" y="41"/>
                  </a:cubicBezTo>
                  <a:cubicBezTo>
                    <a:pt x="204" y="31"/>
                    <a:pt x="186" y="60"/>
                    <a:pt x="168" y="49"/>
                  </a:cubicBezTo>
                  <a:cubicBezTo>
                    <a:pt x="150" y="37"/>
                    <a:pt x="149" y="50"/>
                    <a:pt x="131" y="36"/>
                  </a:cubicBezTo>
                  <a:cubicBezTo>
                    <a:pt x="113" y="22"/>
                    <a:pt x="92" y="51"/>
                    <a:pt x="65" y="33"/>
                  </a:cubicBezTo>
                  <a:cubicBezTo>
                    <a:pt x="49" y="21"/>
                    <a:pt x="39" y="37"/>
                    <a:pt x="20" y="60"/>
                  </a:cubicBezTo>
                  <a:cubicBezTo>
                    <a:pt x="0" y="83"/>
                    <a:pt x="30" y="99"/>
                    <a:pt x="52" y="101"/>
                  </a:cubicBezTo>
                  <a:cubicBezTo>
                    <a:pt x="75" y="102"/>
                    <a:pt x="87" y="124"/>
                    <a:pt x="106" y="132"/>
                  </a:cubicBezTo>
                  <a:cubicBezTo>
                    <a:pt x="126" y="140"/>
                    <a:pt x="127" y="172"/>
                    <a:pt x="166" y="169"/>
                  </a:cubicBezTo>
                  <a:cubicBezTo>
                    <a:pt x="206" y="166"/>
                    <a:pt x="218" y="185"/>
                    <a:pt x="228" y="200"/>
                  </a:cubicBezTo>
                  <a:cubicBezTo>
                    <a:pt x="238" y="215"/>
                    <a:pt x="258" y="195"/>
                    <a:pt x="284" y="213"/>
                  </a:cubicBezTo>
                  <a:cubicBezTo>
                    <a:pt x="294" y="220"/>
                    <a:pt x="287" y="197"/>
                    <a:pt x="303" y="176"/>
                  </a:cubicBezTo>
                  <a:cubicBezTo>
                    <a:pt x="319" y="154"/>
                    <a:pt x="289" y="137"/>
                    <a:pt x="305" y="124"/>
                  </a:cubicBezTo>
                  <a:cubicBezTo>
                    <a:pt x="321" y="111"/>
                    <a:pt x="293" y="104"/>
                    <a:pt x="315" y="85"/>
                  </a:cubicBezTo>
                  <a:cubicBezTo>
                    <a:pt x="336" y="65"/>
                    <a:pt x="337" y="55"/>
                    <a:pt x="34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5" name="Freeform 25"/>
            <p:cNvSpPr>
              <a:spLocks/>
            </p:cNvSpPr>
            <p:nvPr userDrawn="1"/>
          </p:nvSpPr>
          <p:spPr bwMode="auto">
            <a:xfrm>
              <a:off x="1330555" y="3370409"/>
              <a:ext cx="400391" cy="179392"/>
            </a:xfrm>
            <a:custGeom>
              <a:avLst/>
              <a:gdLst>
                <a:gd name="T0" fmla="*/ 434 w 811"/>
                <a:gd name="T1" fmla="*/ 49 h 363"/>
                <a:gd name="T2" fmla="*/ 402 w 811"/>
                <a:gd name="T3" fmla="*/ 91 h 363"/>
                <a:gd name="T4" fmla="*/ 370 w 811"/>
                <a:gd name="T5" fmla="*/ 129 h 363"/>
                <a:gd name="T6" fmla="*/ 363 w 811"/>
                <a:gd name="T7" fmla="*/ 150 h 363"/>
                <a:gd name="T8" fmla="*/ 365 w 811"/>
                <a:gd name="T9" fmla="*/ 171 h 363"/>
                <a:gd name="T10" fmla="*/ 353 w 811"/>
                <a:gd name="T11" fmla="*/ 194 h 363"/>
                <a:gd name="T12" fmla="*/ 327 w 811"/>
                <a:gd name="T13" fmla="*/ 171 h 363"/>
                <a:gd name="T14" fmla="*/ 293 w 811"/>
                <a:gd name="T15" fmla="*/ 178 h 363"/>
                <a:gd name="T16" fmla="*/ 265 w 811"/>
                <a:gd name="T17" fmla="*/ 199 h 363"/>
                <a:gd name="T18" fmla="*/ 215 w 811"/>
                <a:gd name="T19" fmla="*/ 208 h 363"/>
                <a:gd name="T20" fmla="*/ 168 w 811"/>
                <a:gd name="T21" fmla="*/ 202 h 363"/>
                <a:gd name="T22" fmla="*/ 134 w 811"/>
                <a:gd name="T23" fmla="*/ 218 h 363"/>
                <a:gd name="T24" fmla="*/ 80 w 811"/>
                <a:gd name="T25" fmla="*/ 221 h 363"/>
                <a:gd name="T26" fmla="*/ 6 w 811"/>
                <a:gd name="T27" fmla="*/ 220 h 363"/>
                <a:gd name="T28" fmla="*/ 29 w 811"/>
                <a:gd name="T29" fmla="*/ 267 h 363"/>
                <a:gd name="T30" fmla="*/ 77 w 811"/>
                <a:gd name="T31" fmla="*/ 293 h 363"/>
                <a:gd name="T32" fmla="*/ 103 w 811"/>
                <a:gd name="T33" fmla="*/ 321 h 363"/>
                <a:gd name="T34" fmla="*/ 150 w 811"/>
                <a:gd name="T35" fmla="*/ 322 h 363"/>
                <a:gd name="T36" fmla="*/ 192 w 811"/>
                <a:gd name="T37" fmla="*/ 303 h 363"/>
                <a:gd name="T38" fmla="*/ 262 w 811"/>
                <a:gd name="T39" fmla="*/ 291 h 363"/>
                <a:gd name="T40" fmla="*/ 301 w 811"/>
                <a:gd name="T41" fmla="*/ 303 h 363"/>
                <a:gd name="T42" fmla="*/ 329 w 811"/>
                <a:gd name="T43" fmla="*/ 319 h 363"/>
                <a:gd name="T44" fmla="*/ 370 w 811"/>
                <a:gd name="T45" fmla="*/ 339 h 363"/>
                <a:gd name="T46" fmla="*/ 434 w 811"/>
                <a:gd name="T47" fmla="*/ 351 h 363"/>
                <a:gd name="T48" fmla="*/ 537 w 811"/>
                <a:gd name="T49" fmla="*/ 350 h 363"/>
                <a:gd name="T50" fmla="*/ 601 w 811"/>
                <a:gd name="T51" fmla="*/ 308 h 363"/>
                <a:gd name="T52" fmla="*/ 633 w 811"/>
                <a:gd name="T53" fmla="*/ 306 h 363"/>
                <a:gd name="T54" fmla="*/ 669 w 811"/>
                <a:gd name="T55" fmla="*/ 308 h 363"/>
                <a:gd name="T56" fmla="*/ 710 w 811"/>
                <a:gd name="T57" fmla="*/ 298 h 363"/>
                <a:gd name="T58" fmla="*/ 733 w 811"/>
                <a:gd name="T59" fmla="*/ 254 h 363"/>
                <a:gd name="T60" fmla="*/ 741 w 811"/>
                <a:gd name="T61" fmla="*/ 202 h 363"/>
                <a:gd name="T62" fmla="*/ 733 w 811"/>
                <a:gd name="T63" fmla="*/ 176 h 363"/>
                <a:gd name="T64" fmla="*/ 800 w 811"/>
                <a:gd name="T65" fmla="*/ 158 h 363"/>
                <a:gd name="T66" fmla="*/ 803 w 811"/>
                <a:gd name="T67" fmla="*/ 99 h 363"/>
                <a:gd name="T68" fmla="*/ 749 w 811"/>
                <a:gd name="T69" fmla="*/ 93 h 363"/>
                <a:gd name="T70" fmla="*/ 653 w 811"/>
                <a:gd name="T71" fmla="*/ 31 h 363"/>
                <a:gd name="T72" fmla="*/ 594 w 811"/>
                <a:gd name="T73" fmla="*/ 28 h 363"/>
                <a:gd name="T74" fmla="*/ 544 w 811"/>
                <a:gd name="T75" fmla="*/ 2 h 363"/>
                <a:gd name="T76" fmla="*/ 518 w 811"/>
                <a:gd name="T77" fmla="*/ 59 h 363"/>
                <a:gd name="T78" fmla="*/ 477 w 811"/>
                <a:gd name="T79" fmla="*/ 64 h 363"/>
                <a:gd name="T80" fmla="*/ 434 w 811"/>
                <a:gd name="T81" fmla="*/ 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363">
                  <a:moveTo>
                    <a:pt x="434" y="49"/>
                  </a:moveTo>
                  <a:cubicBezTo>
                    <a:pt x="436" y="67"/>
                    <a:pt x="415" y="99"/>
                    <a:pt x="402" y="91"/>
                  </a:cubicBezTo>
                  <a:cubicBezTo>
                    <a:pt x="389" y="83"/>
                    <a:pt x="391" y="130"/>
                    <a:pt x="370" y="129"/>
                  </a:cubicBezTo>
                  <a:cubicBezTo>
                    <a:pt x="348" y="127"/>
                    <a:pt x="352" y="143"/>
                    <a:pt x="363" y="150"/>
                  </a:cubicBezTo>
                  <a:cubicBezTo>
                    <a:pt x="374" y="156"/>
                    <a:pt x="355" y="161"/>
                    <a:pt x="365" y="171"/>
                  </a:cubicBezTo>
                  <a:cubicBezTo>
                    <a:pt x="374" y="181"/>
                    <a:pt x="376" y="197"/>
                    <a:pt x="353" y="194"/>
                  </a:cubicBezTo>
                  <a:cubicBezTo>
                    <a:pt x="331" y="191"/>
                    <a:pt x="344" y="155"/>
                    <a:pt x="327" y="171"/>
                  </a:cubicBezTo>
                  <a:cubicBezTo>
                    <a:pt x="311" y="187"/>
                    <a:pt x="309" y="166"/>
                    <a:pt x="293" y="178"/>
                  </a:cubicBezTo>
                  <a:cubicBezTo>
                    <a:pt x="277" y="189"/>
                    <a:pt x="283" y="195"/>
                    <a:pt x="265" y="199"/>
                  </a:cubicBezTo>
                  <a:cubicBezTo>
                    <a:pt x="248" y="202"/>
                    <a:pt x="236" y="220"/>
                    <a:pt x="215" y="208"/>
                  </a:cubicBezTo>
                  <a:cubicBezTo>
                    <a:pt x="194" y="197"/>
                    <a:pt x="166" y="186"/>
                    <a:pt x="168" y="202"/>
                  </a:cubicBezTo>
                  <a:cubicBezTo>
                    <a:pt x="169" y="218"/>
                    <a:pt x="138" y="197"/>
                    <a:pt x="134" y="218"/>
                  </a:cubicBezTo>
                  <a:cubicBezTo>
                    <a:pt x="129" y="239"/>
                    <a:pt x="109" y="234"/>
                    <a:pt x="80" y="221"/>
                  </a:cubicBezTo>
                  <a:cubicBezTo>
                    <a:pt x="50" y="208"/>
                    <a:pt x="16" y="203"/>
                    <a:pt x="6" y="220"/>
                  </a:cubicBezTo>
                  <a:cubicBezTo>
                    <a:pt x="51" y="231"/>
                    <a:pt x="0" y="262"/>
                    <a:pt x="29" y="267"/>
                  </a:cubicBezTo>
                  <a:cubicBezTo>
                    <a:pt x="59" y="272"/>
                    <a:pt x="52" y="303"/>
                    <a:pt x="77" y="293"/>
                  </a:cubicBezTo>
                  <a:cubicBezTo>
                    <a:pt x="101" y="283"/>
                    <a:pt x="99" y="298"/>
                    <a:pt x="103" y="321"/>
                  </a:cubicBezTo>
                  <a:cubicBezTo>
                    <a:pt x="130" y="311"/>
                    <a:pt x="129" y="309"/>
                    <a:pt x="150" y="322"/>
                  </a:cubicBezTo>
                  <a:cubicBezTo>
                    <a:pt x="171" y="335"/>
                    <a:pt x="171" y="304"/>
                    <a:pt x="192" y="303"/>
                  </a:cubicBezTo>
                  <a:cubicBezTo>
                    <a:pt x="213" y="301"/>
                    <a:pt x="245" y="304"/>
                    <a:pt x="262" y="291"/>
                  </a:cubicBezTo>
                  <a:cubicBezTo>
                    <a:pt x="279" y="279"/>
                    <a:pt x="300" y="285"/>
                    <a:pt x="301" y="303"/>
                  </a:cubicBezTo>
                  <a:cubicBezTo>
                    <a:pt x="303" y="321"/>
                    <a:pt x="319" y="306"/>
                    <a:pt x="329" y="319"/>
                  </a:cubicBezTo>
                  <a:cubicBezTo>
                    <a:pt x="339" y="332"/>
                    <a:pt x="358" y="326"/>
                    <a:pt x="370" y="339"/>
                  </a:cubicBezTo>
                  <a:cubicBezTo>
                    <a:pt x="381" y="352"/>
                    <a:pt x="441" y="338"/>
                    <a:pt x="434" y="351"/>
                  </a:cubicBezTo>
                  <a:cubicBezTo>
                    <a:pt x="519" y="363"/>
                    <a:pt x="521" y="361"/>
                    <a:pt x="537" y="350"/>
                  </a:cubicBezTo>
                  <a:cubicBezTo>
                    <a:pt x="554" y="339"/>
                    <a:pt x="588" y="296"/>
                    <a:pt x="601" y="308"/>
                  </a:cubicBezTo>
                  <a:cubicBezTo>
                    <a:pt x="614" y="319"/>
                    <a:pt x="616" y="321"/>
                    <a:pt x="633" y="306"/>
                  </a:cubicBezTo>
                  <a:cubicBezTo>
                    <a:pt x="651" y="291"/>
                    <a:pt x="655" y="291"/>
                    <a:pt x="669" y="308"/>
                  </a:cubicBezTo>
                  <a:cubicBezTo>
                    <a:pt x="684" y="324"/>
                    <a:pt x="703" y="323"/>
                    <a:pt x="710" y="298"/>
                  </a:cubicBezTo>
                  <a:cubicBezTo>
                    <a:pt x="717" y="273"/>
                    <a:pt x="731" y="280"/>
                    <a:pt x="733" y="254"/>
                  </a:cubicBezTo>
                  <a:cubicBezTo>
                    <a:pt x="734" y="228"/>
                    <a:pt x="770" y="218"/>
                    <a:pt x="741" y="202"/>
                  </a:cubicBezTo>
                  <a:cubicBezTo>
                    <a:pt x="712" y="186"/>
                    <a:pt x="705" y="166"/>
                    <a:pt x="733" y="176"/>
                  </a:cubicBezTo>
                  <a:cubicBezTo>
                    <a:pt x="761" y="186"/>
                    <a:pt x="782" y="212"/>
                    <a:pt x="800" y="158"/>
                  </a:cubicBezTo>
                  <a:cubicBezTo>
                    <a:pt x="793" y="138"/>
                    <a:pt x="811" y="106"/>
                    <a:pt x="803" y="99"/>
                  </a:cubicBezTo>
                  <a:cubicBezTo>
                    <a:pt x="795" y="93"/>
                    <a:pt x="772" y="112"/>
                    <a:pt x="749" y="93"/>
                  </a:cubicBezTo>
                  <a:cubicBezTo>
                    <a:pt x="726" y="73"/>
                    <a:pt x="686" y="46"/>
                    <a:pt x="653" y="31"/>
                  </a:cubicBezTo>
                  <a:cubicBezTo>
                    <a:pt x="620" y="17"/>
                    <a:pt x="612" y="43"/>
                    <a:pt x="594" y="28"/>
                  </a:cubicBezTo>
                  <a:cubicBezTo>
                    <a:pt x="576" y="13"/>
                    <a:pt x="563" y="0"/>
                    <a:pt x="544" y="2"/>
                  </a:cubicBezTo>
                  <a:cubicBezTo>
                    <a:pt x="524" y="3"/>
                    <a:pt x="545" y="15"/>
                    <a:pt x="518" y="59"/>
                  </a:cubicBezTo>
                  <a:cubicBezTo>
                    <a:pt x="508" y="74"/>
                    <a:pt x="490" y="62"/>
                    <a:pt x="477" y="64"/>
                  </a:cubicBezTo>
                  <a:cubicBezTo>
                    <a:pt x="464" y="65"/>
                    <a:pt x="461" y="49"/>
                    <a:pt x="434" y="4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6" name="Freeform 26"/>
            <p:cNvSpPr>
              <a:spLocks/>
            </p:cNvSpPr>
            <p:nvPr userDrawn="1"/>
          </p:nvSpPr>
          <p:spPr bwMode="auto">
            <a:xfrm>
              <a:off x="1453495" y="3254368"/>
              <a:ext cx="342684" cy="171447"/>
            </a:xfrm>
            <a:custGeom>
              <a:avLst/>
              <a:gdLst>
                <a:gd name="T0" fmla="*/ 554 w 694"/>
                <a:gd name="T1" fmla="*/ 334 h 347"/>
                <a:gd name="T2" fmla="*/ 611 w 694"/>
                <a:gd name="T3" fmla="*/ 281 h 347"/>
                <a:gd name="T4" fmla="*/ 690 w 694"/>
                <a:gd name="T5" fmla="*/ 175 h 347"/>
                <a:gd name="T6" fmla="*/ 553 w 694"/>
                <a:gd name="T7" fmla="*/ 94 h 347"/>
                <a:gd name="T8" fmla="*/ 528 w 694"/>
                <a:gd name="T9" fmla="*/ 78 h 347"/>
                <a:gd name="T10" fmla="*/ 482 w 694"/>
                <a:gd name="T11" fmla="*/ 78 h 347"/>
                <a:gd name="T12" fmla="*/ 461 w 694"/>
                <a:gd name="T13" fmla="*/ 106 h 347"/>
                <a:gd name="T14" fmla="*/ 401 w 694"/>
                <a:gd name="T15" fmla="*/ 62 h 347"/>
                <a:gd name="T16" fmla="*/ 274 w 694"/>
                <a:gd name="T17" fmla="*/ 43 h 347"/>
                <a:gd name="T18" fmla="*/ 231 w 694"/>
                <a:gd name="T19" fmla="*/ 17 h 347"/>
                <a:gd name="T20" fmla="*/ 194 w 694"/>
                <a:gd name="T21" fmla="*/ 22 h 347"/>
                <a:gd name="T22" fmla="*/ 139 w 694"/>
                <a:gd name="T23" fmla="*/ 63 h 347"/>
                <a:gd name="T24" fmla="*/ 70 w 694"/>
                <a:gd name="T25" fmla="*/ 84 h 347"/>
                <a:gd name="T26" fmla="*/ 13 w 694"/>
                <a:gd name="T27" fmla="*/ 99 h 347"/>
                <a:gd name="T28" fmla="*/ 56 w 694"/>
                <a:gd name="T29" fmla="*/ 156 h 347"/>
                <a:gd name="T30" fmla="*/ 101 w 694"/>
                <a:gd name="T31" fmla="*/ 204 h 347"/>
                <a:gd name="T32" fmla="*/ 161 w 694"/>
                <a:gd name="T33" fmla="*/ 253 h 347"/>
                <a:gd name="T34" fmla="*/ 185 w 694"/>
                <a:gd name="T35" fmla="*/ 284 h 347"/>
                <a:gd name="T36" fmla="*/ 228 w 694"/>
                <a:gd name="T37" fmla="*/ 299 h 347"/>
                <a:gd name="T38" fmla="*/ 269 w 694"/>
                <a:gd name="T39" fmla="*/ 294 h 347"/>
                <a:gd name="T40" fmla="*/ 295 w 694"/>
                <a:gd name="T41" fmla="*/ 237 h 347"/>
                <a:gd name="T42" fmla="*/ 345 w 694"/>
                <a:gd name="T43" fmla="*/ 263 h 347"/>
                <a:gd name="T44" fmla="*/ 404 w 694"/>
                <a:gd name="T45" fmla="*/ 266 h 347"/>
                <a:gd name="T46" fmla="*/ 500 w 694"/>
                <a:gd name="T47" fmla="*/ 328 h 347"/>
                <a:gd name="T48" fmla="*/ 554 w 694"/>
                <a:gd name="T49" fmla="*/ 33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347">
                  <a:moveTo>
                    <a:pt x="554" y="334"/>
                  </a:moveTo>
                  <a:cubicBezTo>
                    <a:pt x="554" y="334"/>
                    <a:pt x="564" y="304"/>
                    <a:pt x="611" y="281"/>
                  </a:cubicBezTo>
                  <a:cubicBezTo>
                    <a:pt x="694" y="239"/>
                    <a:pt x="614" y="235"/>
                    <a:pt x="690" y="175"/>
                  </a:cubicBezTo>
                  <a:cubicBezTo>
                    <a:pt x="613" y="110"/>
                    <a:pt x="562" y="133"/>
                    <a:pt x="553" y="94"/>
                  </a:cubicBezTo>
                  <a:cubicBezTo>
                    <a:pt x="544" y="55"/>
                    <a:pt x="553" y="74"/>
                    <a:pt x="528" y="78"/>
                  </a:cubicBezTo>
                  <a:cubicBezTo>
                    <a:pt x="502" y="83"/>
                    <a:pt x="465" y="48"/>
                    <a:pt x="482" y="78"/>
                  </a:cubicBezTo>
                  <a:cubicBezTo>
                    <a:pt x="498" y="108"/>
                    <a:pt x="467" y="67"/>
                    <a:pt x="461" y="106"/>
                  </a:cubicBezTo>
                  <a:cubicBezTo>
                    <a:pt x="458" y="120"/>
                    <a:pt x="442" y="63"/>
                    <a:pt x="401" y="62"/>
                  </a:cubicBezTo>
                  <a:cubicBezTo>
                    <a:pt x="262" y="57"/>
                    <a:pt x="304" y="0"/>
                    <a:pt x="274" y="43"/>
                  </a:cubicBezTo>
                  <a:cubicBezTo>
                    <a:pt x="261" y="45"/>
                    <a:pt x="244" y="34"/>
                    <a:pt x="231" y="17"/>
                  </a:cubicBezTo>
                  <a:cubicBezTo>
                    <a:pt x="218" y="1"/>
                    <a:pt x="215" y="3"/>
                    <a:pt x="194" y="22"/>
                  </a:cubicBezTo>
                  <a:cubicBezTo>
                    <a:pt x="173" y="42"/>
                    <a:pt x="176" y="51"/>
                    <a:pt x="139" y="63"/>
                  </a:cubicBezTo>
                  <a:cubicBezTo>
                    <a:pt x="101" y="74"/>
                    <a:pt x="95" y="78"/>
                    <a:pt x="70" y="84"/>
                  </a:cubicBezTo>
                  <a:cubicBezTo>
                    <a:pt x="46" y="91"/>
                    <a:pt x="0" y="82"/>
                    <a:pt x="13" y="99"/>
                  </a:cubicBezTo>
                  <a:cubicBezTo>
                    <a:pt x="26" y="115"/>
                    <a:pt x="42" y="125"/>
                    <a:pt x="56" y="156"/>
                  </a:cubicBezTo>
                  <a:cubicBezTo>
                    <a:pt x="69" y="186"/>
                    <a:pt x="72" y="190"/>
                    <a:pt x="101" y="204"/>
                  </a:cubicBezTo>
                  <a:cubicBezTo>
                    <a:pt x="130" y="219"/>
                    <a:pt x="140" y="243"/>
                    <a:pt x="161" y="253"/>
                  </a:cubicBezTo>
                  <a:cubicBezTo>
                    <a:pt x="182" y="263"/>
                    <a:pt x="182" y="267"/>
                    <a:pt x="185" y="284"/>
                  </a:cubicBezTo>
                  <a:cubicBezTo>
                    <a:pt x="212" y="284"/>
                    <a:pt x="215" y="300"/>
                    <a:pt x="228" y="299"/>
                  </a:cubicBezTo>
                  <a:cubicBezTo>
                    <a:pt x="241" y="297"/>
                    <a:pt x="259" y="309"/>
                    <a:pt x="269" y="294"/>
                  </a:cubicBezTo>
                  <a:cubicBezTo>
                    <a:pt x="296" y="250"/>
                    <a:pt x="275" y="238"/>
                    <a:pt x="295" y="237"/>
                  </a:cubicBezTo>
                  <a:cubicBezTo>
                    <a:pt x="314" y="235"/>
                    <a:pt x="327" y="248"/>
                    <a:pt x="345" y="263"/>
                  </a:cubicBezTo>
                  <a:cubicBezTo>
                    <a:pt x="363" y="278"/>
                    <a:pt x="371" y="252"/>
                    <a:pt x="404" y="266"/>
                  </a:cubicBezTo>
                  <a:cubicBezTo>
                    <a:pt x="437" y="281"/>
                    <a:pt x="477" y="308"/>
                    <a:pt x="500" y="328"/>
                  </a:cubicBezTo>
                  <a:cubicBezTo>
                    <a:pt x="523" y="347"/>
                    <a:pt x="546" y="328"/>
                    <a:pt x="554" y="3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7" name="Freeform 27"/>
            <p:cNvSpPr>
              <a:spLocks/>
            </p:cNvSpPr>
            <p:nvPr userDrawn="1"/>
          </p:nvSpPr>
          <p:spPr bwMode="auto">
            <a:xfrm>
              <a:off x="1167053" y="3462195"/>
              <a:ext cx="215772" cy="115622"/>
            </a:xfrm>
            <a:custGeom>
              <a:avLst/>
              <a:gdLst>
                <a:gd name="T0" fmla="*/ 110 w 437"/>
                <a:gd name="T1" fmla="*/ 228 h 234"/>
                <a:gd name="T2" fmla="*/ 95 w 437"/>
                <a:gd name="T3" fmla="*/ 205 h 234"/>
                <a:gd name="T4" fmla="*/ 77 w 437"/>
                <a:gd name="T5" fmla="*/ 174 h 234"/>
                <a:gd name="T6" fmla="*/ 30 w 437"/>
                <a:gd name="T7" fmla="*/ 180 h 234"/>
                <a:gd name="T8" fmla="*/ 2 w 437"/>
                <a:gd name="T9" fmla="*/ 192 h 234"/>
                <a:gd name="T10" fmla="*/ 23 w 437"/>
                <a:gd name="T11" fmla="*/ 104 h 234"/>
                <a:gd name="T12" fmla="*/ 72 w 437"/>
                <a:gd name="T13" fmla="*/ 65 h 234"/>
                <a:gd name="T14" fmla="*/ 83 w 437"/>
                <a:gd name="T15" fmla="*/ 42 h 234"/>
                <a:gd name="T16" fmla="*/ 116 w 437"/>
                <a:gd name="T17" fmla="*/ 19 h 234"/>
                <a:gd name="T18" fmla="*/ 137 w 437"/>
                <a:gd name="T19" fmla="*/ 15 h 234"/>
                <a:gd name="T20" fmla="*/ 156 w 437"/>
                <a:gd name="T21" fmla="*/ 15 h 234"/>
                <a:gd name="T22" fmla="*/ 238 w 437"/>
                <a:gd name="T23" fmla="*/ 16 h 234"/>
                <a:gd name="T24" fmla="*/ 337 w 437"/>
                <a:gd name="T25" fmla="*/ 34 h 234"/>
                <a:gd name="T26" fmla="*/ 360 w 437"/>
                <a:gd name="T27" fmla="*/ 81 h 234"/>
                <a:gd name="T28" fmla="*/ 408 w 437"/>
                <a:gd name="T29" fmla="*/ 107 h 234"/>
                <a:gd name="T30" fmla="*/ 434 w 437"/>
                <a:gd name="T31" fmla="*/ 135 h 234"/>
                <a:gd name="T32" fmla="*/ 414 w 437"/>
                <a:gd name="T33" fmla="*/ 146 h 234"/>
                <a:gd name="T34" fmla="*/ 414 w 437"/>
                <a:gd name="T35" fmla="*/ 172 h 234"/>
                <a:gd name="T36" fmla="*/ 409 w 437"/>
                <a:gd name="T37" fmla="*/ 187 h 234"/>
                <a:gd name="T38" fmla="*/ 381 w 437"/>
                <a:gd name="T39" fmla="*/ 178 h 234"/>
                <a:gd name="T40" fmla="*/ 355 w 437"/>
                <a:gd name="T41" fmla="*/ 162 h 234"/>
                <a:gd name="T42" fmla="*/ 331 w 437"/>
                <a:gd name="T43" fmla="*/ 200 h 234"/>
                <a:gd name="T44" fmla="*/ 303 w 437"/>
                <a:gd name="T45" fmla="*/ 222 h 234"/>
                <a:gd name="T46" fmla="*/ 263 w 437"/>
                <a:gd name="T47" fmla="*/ 188 h 234"/>
                <a:gd name="T48" fmla="*/ 243 w 437"/>
                <a:gd name="T49" fmla="*/ 172 h 234"/>
                <a:gd name="T50" fmla="*/ 201 w 437"/>
                <a:gd name="T51" fmla="*/ 219 h 234"/>
                <a:gd name="T52" fmla="*/ 162 w 437"/>
                <a:gd name="T53" fmla="*/ 224 h 234"/>
                <a:gd name="T54" fmla="*/ 110 w 437"/>
                <a:gd name="T5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234">
                  <a:moveTo>
                    <a:pt x="110" y="228"/>
                  </a:moveTo>
                  <a:cubicBezTo>
                    <a:pt x="101" y="227"/>
                    <a:pt x="98" y="217"/>
                    <a:pt x="95" y="205"/>
                  </a:cubicBezTo>
                  <a:cubicBezTo>
                    <a:pt x="90" y="185"/>
                    <a:pt x="82" y="188"/>
                    <a:pt x="77" y="174"/>
                  </a:cubicBezTo>
                  <a:cubicBezTo>
                    <a:pt x="72" y="159"/>
                    <a:pt x="35" y="170"/>
                    <a:pt x="30" y="180"/>
                  </a:cubicBezTo>
                  <a:cubicBezTo>
                    <a:pt x="25" y="190"/>
                    <a:pt x="4" y="222"/>
                    <a:pt x="2" y="192"/>
                  </a:cubicBezTo>
                  <a:cubicBezTo>
                    <a:pt x="0" y="161"/>
                    <a:pt x="18" y="123"/>
                    <a:pt x="23" y="104"/>
                  </a:cubicBezTo>
                  <a:cubicBezTo>
                    <a:pt x="28" y="84"/>
                    <a:pt x="56" y="76"/>
                    <a:pt x="72" y="65"/>
                  </a:cubicBezTo>
                  <a:cubicBezTo>
                    <a:pt x="88" y="53"/>
                    <a:pt x="105" y="44"/>
                    <a:pt x="83" y="42"/>
                  </a:cubicBezTo>
                  <a:cubicBezTo>
                    <a:pt x="62" y="40"/>
                    <a:pt x="101" y="13"/>
                    <a:pt x="116" y="19"/>
                  </a:cubicBezTo>
                  <a:cubicBezTo>
                    <a:pt x="127" y="24"/>
                    <a:pt x="136" y="24"/>
                    <a:pt x="137" y="15"/>
                  </a:cubicBezTo>
                  <a:cubicBezTo>
                    <a:pt x="142" y="14"/>
                    <a:pt x="144" y="11"/>
                    <a:pt x="156" y="15"/>
                  </a:cubicBezTo>
                  <a:cubicBezTo>
                    <a:pt x="168" y="19"/>
                    <a:pt x="251" y="32"/>
                    <a:pt x="238" y="16"/>
                  </a:cubicBezTo>
                  <a:cubicBezTo>
                    <a:pt x="225" y="0"/>
                    <a:pt x="291" y="22"/>
                    <a:pt x="337" y="34"/>
                  </a:cubicBezTo>
                  <a:cubicBezTo>
                    <a:pt x="382" y="45"/>
                    <a:pt x="331" y="76"/>
                    <a:pt x="360" y="81"/>
                  </a:cubicBezTo>
                  <a:cubicBezTo>
                    <a:pt x="390" y="86"/>
                    <a:pt x="383" y="117"/>
                    <a:pt x="408" y="107"/>
                  </a:cubicBezTo>
                  <a:cubicBezTo>
                    <a:pt x="432" y="97"/>
                    <a:pt x="430" y="112"/>
                    <a:pt x="434" y="135"/>
                  </a:cubicBezTo>
                  <a:cubicBezTo>
                    <a:pt x="437" y="157"/>
                    <a:pt x="432" y="153"/>
                    <a:pt x="414" y="146"/>
                  </a:cubicBezTo>
                  <a:cubicBezTo>
                    <a:pt x="396" y="140"/>
                    <a:pt x="411" y="164"/>
                    <a:pt x="414" y="172"/>
                  </a:cubicBezTo>
                  <a:cubicBezTo>
                    <a:pt x="417" y="180"/>
                    <a:pt x="417" y="196"/>
                    <a:pt x="409" y="187"/>
                  </a:cubicBezTo>
                  <a:cubicBezTo>
                    <a:pt x="401" y="177"/>
                    <a:pt x="395" y="175"/>
                    <a:pt x="381" y="178"/>
                  </a:cubicBezTo>
                  <a:cubicBezTo>
                    <a:pt x="368" y="182"/>
                    <a:pt x="365" y="178"/>
                    <a:pt x="355" y="162"/>
                  </a:cubicBezTo>
                  <a:cubicBezTo>
                    <a:pt x="346" y="146"/>
                    <a:pt x="349" y="193"/>
                    <a:pt x="331" y="200"/>
                  </a:cubicBezTo>
                  <a:cubicBezTo>
                    <a:pt x="313" y="206"/>
                    <a:pt x="318" y="229"/>
                    <a:pt x="303" y="222"/>
                  </a:cubicBezTo>
                  <a:cubicBezTo>
                    <a:pt x="289" y="216"/>
                    <a:pt x="258" y="208"/>
                    <a:pt x="263" y="188"/>
                  </a:cubicBezTo>
                  <a:cubicBezTo>
                    <a:pt x="267" y="169"/>
                    <a:pt x="259" y="162"/>
                    <a:pt x="243" y="172"/>
                  </a:cubicBezTo>
                  <a:cubicBezTo>
                    <a:pt x="227" y="182"/>
                    <a:pt x="206" y="205"/>
                    <a:pt x="201" y="219"/>
                  </a:cubicBezTo>
                  <a:cubicBezTo>
                    <a:pt x="196" y="234"/>
                    <a:pt x="184" y="229"/>
                    <a:pt x="162" y="224"/>
                  </a:cubicBezTo>
                  <a:cubicBezTo>
                    <a:pt x="139" y="219"/>
                    <a:pt x="129" y="234"/>
                    <a:pt x="110" y="2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8" name="Freeform 28"/>
            <p:cNvSpPr>
              <a:spLocks/>
            </p:cNvSpPr>
            <p:nvPr userDrawn="1"/>
          </p:nvSpPr>
          <p:spPr bwMode="auto">
            <a:xfrm>
              <a:off x="1854931" y="3789826"/>
              <a:ext cx="105377" cy="188591"/>
            </a:xfrm>
            <a:custGeom>
              <a:avLst/>
              <a:gdLst>
                <a:gd name="T0" fmla="*/ 151 w 213"/>
                <a:gd name="T1" fmla="*/ 382 h 382"/>
                <a:gd name="T2" fmla="*/ 108 w 213"/>
                <a:gd name="T3" fmla="*/ 338 h 382"/>
                <a:gd name="T4" fmla="*/ 67 w 213"/>
                <a:gd name="T5" fmla="*/ 308 h 382"/>
                <a:gd name="T6" fmla="*/ 51 w 213"/>
                <a:gd name="T7" fmla="*/ 268 h 382"/>
                <a:gd name="T8" fmla="*/ 57 w 213"/>
                <a:gd name="T9" fmla="*/ 259 h 382"/>
                <a:gd name="T10" fmla="*/ 75 w 213"/>
                <a:gd name="T11" fmla="*/ 260 h 382"/>
                <a:gd name="T12" fmla="*/ 46 w 213"/>
                <a:gd name="T13" fmla="*/ 225 h 382"/>
                <a:gd name="T14" fmla="*/ 46 w 213"/>
                <a:gd name="T15" fmla="*/ 186 h 382"/>
                <a:gd name="T16" fmla="*/ 54 w 213"/>
                <a:gd name="T17" fmla="*/ 163 h 382"/>
                <a:gd name="T18" fmla="*/ 44 w 213"/>
                <a:gd name="T19" fmla="*/ 122 h 382"/>
                <a:gd name="T20" fmla="*/ 26 w 213"/>
                <a:gd name="T21" fmla="*/ 78 h 382"/>
                <a:gd name="T22" fmla="*/ 38 w 213"/>
                <a:gd name="T23" fmla="*/ 60 h 382"/>
                <a:gd name="T24" fmla="*/ 12 w 213"/>
                <a:gd name="T25" fmla="*/ 48 h 382"/>
                <a:gd name="T26" fmla="*/ 14 w 213"/>
                <a:gd name="T27" fmla="*/ 31 h 382"/>
                <a:gd name="T28" fmla="*/ 40 w 213"/>
                <a:gd name="T29" fmla="*/ 3 h 382"/>
                <a:gd name="T30" fmla="*/ 111 w 213"/>
                <a:gd name="T31" fmla="*/ 31 h 382"/>
                <a:gd name="T32" fmla="*/ 133 w 213"/>
                <a:gd name="T33" fmla="*/ 99 h 382"/>
                <a:gd name="T34" fmla="*/ 154 w 213"/>
                <a:gd name="T35" fmla="*/ 140 h 382"/>
                <a:gd name="T36" fmla="*/ 212 w 213"/>
                <a:gd name="T37" fmla="*/ 220 h 382"/>
                <a:gd name="T38" fmla="*/ 185 w 213"/>
                <a:gd name="T39" fmla="*/ 314 h 382"/>
                <a:gd name="T40" fmla="*/ 156 w 213"/>
                <a:gd name="T41" fmla="*/ 358 h 382"/>
                <a:gd name="T42" fmla="*/ 151 w 213"/>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382">
                  <a:moveTo>
                    <a:pt x="151" y="382"/>
                  </a:moveTo>
                  <a:cubicBezTo>
                    <a:pt x="151" y="379"/>
                    <a:pt x="112" y="361"/>
                    <a:pt x="108" y="338"/>
                  </a:cubicBezTo>
                  <a:cubicBezTo>
                    <a:pt x="103" y="316"/>
                    <a:pt x="91" y="338"/>
                    <a:pt x="67" y="308"/>
                  </a:cubicBezTo>
                  <a:cubicBezTo>
                    <a:pt x="43" y="277"/>
                    <a:pt x="59" y="280"/>
                    <a:pt x="51" y="268"/>
                  </a:cubicBezTo>
                  <a:cubicBezTo>
                    <a:pt x="43" y="257"/>
                    <a:pt x="38" y="239"/>
                    <a:pt x="57" y="259"/>
                  </a:cubicBezTo>
                  <a:cubicBezTo>
                    <a:pt x="77" y="278"/>
                    <a:pt x="93" y="278"/>
                    <a:pt x="75" y="260"/>
                  </a:cubicBezTo>
                  <a:cubicBezTo>
                    <a:pt x="57" y="243"/>
                    <a:pt x="46" y="244"/>
                    <a:pt x="46" y="225"/>
                  </a:cubicBezTo>
                  <a:cubicBezTo>
                    <a:pt x="46" y="205"/>
                    <a:pt x="33" y="197"/>
                    <a:pt x="46" y="186"/>
                  </a:cubicBezTo>
                  <a:cubicBezTo>
                    <a:pt x="59" y="174"/>
                    <a:pt x="69" y="163"/>
                    <a:pt x="54" y="163"/>
                  </a:cubicBezTo>
                  <a:cubicBezTo>
                    <a:pt x="39" y="163"/>
                    <a:pt x="41" y="140"/>
                    <a:pt x="44" y="122"/>
                  </a:cubicBezTo>
                  <a:cubicBezTo>
                    <a:pt x="47" y="104"/>
                    <a:pt x="13" y="80"/>
                    <a:pt x="26" y="78"/>
                  </a:cubicBezTo>
                  <a:cubicBezTo>
                    <a:pt x="39" y="77"/>
                    <a:pt x="52" y="62"/>
                    <a:pt x="38" y="60"/>
                  </a:cubicBezTo>
                  <a:cubicBezTo>
                    <a:pt x="27" y="59"/>
                    <a:pt x="18" y="54"/>
                    <a:pt x="12" y="48"/>
                  </a:cubicBezTo>
                  <a:cubicBezTo>
                    <a:pt x="12" y="48"/>
                    <a:pt x="29" y="46"/>
                    <a:pt x="14" y="31"/>
                  </a:cubicBezTo>
                  <a:cubicBezTo>
                    <a:pt x="0" y="16"/>
                    <a:pt x="22" y="8"/>
                    <a:pt x="40" y="3"/>
                  </a:cubicBezTo>
                  <a:cubicBezTo>
                    <a:pt x="53" y="0"/>
                    <a:pt x="102" y="13"/>
                    <a:pt x="111" y="31"/>
                  </a:cubicBezTo>
                  <a:cubicBezTo>
                    <a:pt x="120" y="51"/>
                    <a:pt x="133" y="78"/>
                    <a:pt x="133" y="99"/>
                  </a:cubicBezTo>
                  <a:cubicBezTo>
                    <a:pt x="133" y="121"/>
                    <a:pt x="150" y="109"/>
                    <a:pt x="154" y="140"/>
                  </a:cubicBezTo>
                  <a:cubicBezTo>
                    <a:pt x="157" y="154"/>
                    <a:pt x="210" y="179"/>
                    <a:pt x="212" y="220"/>
                  </a:cubicBezTo>
                  <a:cubicBezTo>
                    <a:pt x="213" y="260"/>
                    <a:pt x="190" y="288"/>
                    <a:pt x="185" y="314"/>
                  </a:cubicBezTo>
                  <a:cubicBezTo>
                    <a:pt x="180" y="340"/>
                    <a:pt x="169" y="355"/>
                    <a:pt x="156" y="358"/>
                  </a:cubicBezTo>
                  <a:cubicBezTo>
                    <a:pt x="143" y="361"/>
                    <a:pt x="169" y="377"/>
                    <a:pt x="151"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9" name="Freeform 29"/>
            <p:cNvSpPr>
              <a:spLocks/>
            </p:cNvSpPr>
            <p:nvPr userDrawn="1"/>
          </p:nvSpPr>
          <p:spPr bwMode="auto">
            <a:xfrm>
              <a:off x="1924555" y="3830806"/>
              <a:ext cx="310695" cy="368820"/>
            </a:xfrm>
            <a:custGeom>
              <a:avLst/>
              <a:gdLst>
                <a:gd name="T0" fmla="*/ 9 w 629"/>
                <a:gd name="T1" fmla="*/ 314 h 747"/>
                <a:gd name="T2" fmla="*/ 74 w 629"/>
                <a:gd name="T3" fmla="*/ 371 h 747"/>
                <a:gd name="T4" fmla="*/ 121 w 629"/>
                <a:gd name="T5" fmla="*/ 395 h 747"/>
                <a:gd name="T6" fmla="*/ 154 w 629"/>
                <a:gd name="T7" fmla="*/ 407 h 747"/>
                <a:gd name="T8" fmla="*/ 120 w 629"/>
                <a:gd name="T9" fmla="*/ 431 h 747"/>
                <a:gd name="T10" fmla="*/ 170 w 629"/>
                <a:gd name="T11" fmla="*/ 459 h 747"/>
                <a:gd name="T12" fmla="*/ 276 w 629"/>
                <a:gd name="T13" fmla="*/ 486 h 747"/>
                <a:gd name="T14" fmla="*/ 322 w 629"/>
                <a:gd name="T15" fmla="*/ 519 h 747"/>
                <a:gd name="T16" fmla="*/ 239 w 629"/>
                <a:gd name="T17" fmla="*/ 490 h 747"/>
                <a:gd name="T18" fmla="*/ 146 w 629"/>
                <a:gd name="T19" fmla="*/ 514 h 747"/>
                <a:gd name="T20" fmla="*/ 160 w 629"/>
                <a:gd name="T21" fmla="*/ 569 h 747"/>
                <a:gd name="T22" fmla="*/ 252 w 629"/>
                <a:gd name="T23" fmla="*/ 680 h 747"/>
                <a:gd name="T24" fmla="*/ 301 w 629"/>
                <a:gd name="T25" fmla="*/ 713 h 747"/>
                <a:gd name="T26" fmla="*/ 349 w 629"/>
                <a:gd name="T27" fmla="*/ 724 h 747"/>
                <a:gd name="T28" fmla="*/ 335 w 629"/>
                <a:gd name="T29" fmla="*/ 665 h 747"/>
                <a:gd name="T30" fmla="*/ 317 w 629"/>
                <a:gd name="T31" fmla="*/ 600 h 747"/>
                <a:gd name="T32" fmla="*/ 367 w 629"/>
                <a:gd name="T33" fmla="*/ 597 h 747"/>
                <a:gd name="T34" fmla="*/ 348 w 629"/>
                <a:gd name="T35" fmla="*/ 547 h 747"/>
                <a:gd name="T36" fmla="*/ 414 w 629"/>
                <a:gd name="T37" fmla="*/ 538 h 747"/>
                <a:gd name="T38" fmla="*/ 436 w 629"/>
                <a:gd name="T39" fmla="*/ 503 h 747"/>
                <a:gd name="T40" fmla="*/ 357 w 629"/>
                <a:gd name="T41" fmla="*/ 444 h 747"/>
                <a:gd name="T42" fmla="*/ 310 w 629"/>
                <a:gd name="T43" fmla="*/ 390 h 747"/>
                <a:gd name="T44" fmla="*/ 281 w 629"/>
                <a:gd name="T45" fmla="*/ 358 h 747"/>
                <a:gd name="T46" fmla="*/ 297 w 629"/>
                <a:gd name="T47" fmla="*/ 312 h 747"/>
                <a:gd name="T48" fmla="*/ 320 w 629"/>
                <a:gd name="T49" fmla="*/ 346 h 747"/>
                <a:gd name="T50" fmla="*/ 276 w 629"/>
                <a:gd name="T51" fmla="*/ 265 h 747"/>
                <a:gd name="T52" fmla="*/ 263 w 629"/>
                <a:gd name="T53" fmla="*/ 187 h 747"/>
                <a:gd name="T54" fmla="*/ 327 w 629"/>
                <a:gd name="T55" fmla="*/ 220 h 747"/>
                <a:gd name="T56" fmla="*/ 346 w 629"/>
                <a:gd name="T57" fmla="*/ 233 h 747"/>
                <a:gd name="T58" fmla="*/ 364 w 629"/>
                <a:gd name="T59" fmla="*/ 223 h 747"/>
                <a:gd name="T60" fmla="*/ 383 w 629"/>
                <a:gd name="T61" fmla="*/ 208 h 747"/>
                <a:gd name="T62" fmla="*/ 414 w 629"/>
                <a:gd name="T63" fmla="*/ 156 h 747"/>
                <a:gd name="T64" fmla="*/ 486 w 629"/>
                <a:gd name="T65" fmla="*/ 142 h 747"/>
                <a:gd name="T66" fmla="*/ 590 w 629"/>
                <a:gd name="T67" fmla="*/ 138 h 747"/>
                <a:gd name="T68" fmla="*/ 624 w 629"/>
                <a:gd name="T69" fmla="*/ 49 h 747"/>
                <a:gd name="T70" fmla="*/ 582 w 629"/>
                <a:gd name="T71" fmla="*/ 31 h 747"/>
                <a:gd name="T72" fmla="*/ 484 w 629"/>
                <a:gd name="T73" fmla="*/ 44 h 747"/>
                <a:gd name="T74" fmla="*/ 409 w 629"/>
                <a:gd name="T75" fmla="*/ 26 h 747"/>
                <a:gd name="T76" fmla="*/ 284 w 629"/>
                <a:gd name="T77" fmla="*/ 48 h 747"/>
                <a:gd name="T78" fmla="*/ 230 w 629"/>
                <a:gd name="T79" fmla="*/ 73 h 747"/>
                <a:gd name="T80" fmla="*/ 116 w 629"/>
                <a:gd name="T81" fmla="*/ 124 h 747"/>
                <a:gd name="T82" fmla="*/ 44 w 629"/>
                <a:gd name="T83" fmla="*/ 231 h 747"/>
                <a:gd name="T84" fmla="*/ 10 w 629"/>
                <a:gd name="T85" fmla="*/ 299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9" h="747">
                  <a:moveTo>
                    <a:pt x="10" y="299"/>
                  </a:moveTo>
                  <a:cubicBezTo>
                    <a:pt x="10" y="304"/>
                    <a:pt x="0" y="312"/>
                    <a:pt x="9" y="314"/>
                  </a:cubicBezTo>
                  <a:cubicBezTo>
                    <a:pt x="22" y="317"/>
                    <a:pt x="45" y="314"/>
                    <a:pt x="50" y="338"/>
                  </a:cubicBezTo>
                  <a:cubicBezTo>
                    <a:pt x="55" y="363"/>
                    <a:pt x="68" y="348"/>
                    <a:pt x="74" y="371"/>
                  </a:cubicBezTo>
                  <a:cubicBezTo>
                    <a:pt x="81" y="394"/>
                    <a:pt x="100" y="397"/>
                    <a:pt x="107" y="413"/>
                  </a:cubicBezTo>
                  <a:cubicBezTo>
                    <a:pt x="113" y="429"/>
                    <a:pt x="128" y="413"/>
                    <a:pt x="121" y="395"/>
                  </a:cubicBezTo>
                  <a:cubicBezTo>
                    <a:pt x="115" y="377"/>
                    <a:pt x="131" y="407"/>
                    <a:pt x="142" y="394"/>
                  </a:cubicBezTo>
                  <a:cubicBezTo>
                    <a:pt x="154" y="381"/>
                    <a:pt x="139" y="399"/>
                    <a:pt x="154" y="407"/>
                  </a:cubicBezTo>
                  <a:cubicBezTo>
                    <a:pt x="168" y="415"/>
                    <a:pt x="172" y="423"/>
                    <a:pt x="151" y="415"/>
                  </a:cubicBezTo>
                  <a:cubicBezTo>
                    <a:pt x="129" y="407"/>
                    <a:pt x="121" y="420"/>
                    <a:pt x="120" y="431"/>
                  </a:cubicBezTo>
                  <a:cubicBezTo>
                    <a:pt x="118" y="442"/>
                    <a:pt x="142" y="451"/>
                    <a:pt x="147" y="467"/>
                  </a:cubicBezTo>
                  <a:cubicBezTo>
                    <a:pt x="152" y="483"/>
                    <a:pt x="154" y="485"/>
                    <a:pt x="170" y="459"/>
                  </a:cubicBezTo>
                  <a:cubicBezTo>
                    <a:pt x="186" y="433"/>
                    <a:pt x="193" y="491"/>
                    <a:pt x="224" y="472"/>
                  </a:cubicBezTo>
                  <a:cubicBezTo>
                    <a:pt x="235" y="464"/>
                    <a:pt x="245" y="467"/>
                    <a:pt x="276" y="486"/>
                  </a:cubicBezTo>
                  <a:cubicBezTo>
                    <a:pt x="307" y="506"/>
                    <a:pt x="292" y="493"/>
                    <a:pt x="315" y="486"/>
                  </a:cubicBezTo>
                  <a:cubicBezTo>
                    <a:pt x="338" y="480"/>
                    <a:pt x="291" y="488"/>
                    <a:pt x="322" y="519"/>
                  </a:cubicBezTo>
                  <a:cubicBezTo>
                    <a:pt x="332" y="529"/>
                    <a:pt x="310" y="516"/>
                    <a:pt x="286" y="501"/>
                  </a:cubicBezTo>
                  <a:cubicBezTo>
                    <a:pt x="261" y="486"/>
                    <a:pt x="269" y="506"/>
                    <a:pt x="239" y="490"/>
                  </a:cubicBezTo>
                  <a:cubicBezTo>
                    <a:pt x="208" y="473"/>
                    <a:pt x="201" y="503"/>
                    <a:pt x="185" y="491"/>
                  </a:cubicBezTo>
                  <a:cubicBezTo>
                    <a:pt x="168" y="480"/>
                    <a:pt x="160" y="516"/>
                    <a:pt x="146" y="514"/>
                  </a:cubicBezTo>
                  <a:cubicBezTo>
                    <a:pt x="131" y="512"/>
                    <a:pt x="128" y="529"/>
                    <a:pt x="141" y="535"/>
                  </a:cubicBezTo>
                  <a:cubicBezTo>
                    <a:pt x="154" y="542"/>
                    <a:pt x="160" y="555"/>
                    <a:pt x="160" y="569"/>
                  </a:cubicBezTo>
                  <a:cubicBezTo>
                    <a:pt x="177" y="547"/>
                    <a:pt x="230" y="611"/>
                    <a:pt x="196" y="625"/>
                  </a:cubicBezTo>
                  <a:cubicBezTo>
                    <a:pt x="162" y="638"/>
                    <a:pt x="229" y="654"/>
                    <a:pt x="252" y="680"/>
                  </a:cubicBezTo>
                  <a:cubicBezTo>
                    <a:pt x="265" y="696"/>
                    <a:pt x="276" y="709"/>
                    <a:pt x="281" y="688"/>
                  </a:cubicBezTo>
                  <a:cubicBezTo>
                    <a:pt x="286" y="667"/>
                    <a:pt x="300" y="687"/>
                    <a:pt x="301" y="713"/>
                  </a:cubicBezTo>
                  <a:cubicBezTo>
                    <a:pt x="303" y="739"/>
                    <a:pt x="323" y="727"/>
                    <a:pt x="320" y="707"/>
                  </a:cubicBezTo>
                  <a:cubicBezTo>
                    <a:pt x="317" y="688"/>
                    <a:pt x="330" y="701"/>
                    <a:pt x="349" y="724"/>
                  </a:cubicBezTo>
                  <a:cubicBezTo>
                    <a:pt x="369" y="747"/>
                    <a:pt x="353" y="706"/>
                    <a:pt x="346" y="698"/>
                  </a:cubicBezTo>
                  <a:cubicBezTo>
                    <a:pt x="340" y="690"/>
                    <a:pt x="344" y="683"/>
                    <a:pt x="335" y="665"/>
                  </a:cubicBezTo>
                  <a:cubicBezTo>
                    <a:pt x="325" y="647"/>
                    <a:pt x="341" y="634"/>
                    <a:pt x="330" y="628"/>
                  </a:cubicBezTo>
                  <a:cubicBezTo>
                    <a:pt x="318" y="621"/>
                    <a:pt x="304" y="589"/>
                    <a:pt x="317" y="600"/>
                  </a:cubicBezTo>
                  <a:cubicBezTo>
                    <a:pt x="330" y="611"/>
                    <a:pt x="333" y="600"/>
                    <a:pt x="336" y="616"/>
                  </a:cubicBezTo>
                  <a:cubicBezTo>
                    <a:pt x="340" y="633"/>
                    <a:pt x="351" y="602"/>
                    <a:pt x="367" y="597"/>
                  </a:cubicBezTo>
                  <a:cubicBezTo>
                    <a:pt x="383" y="592"/>
                    <a:pt x="369" y="582"/>
                    <a:pt x="359" y="577"/>
                  </a:cubicBezTo>
                  <a:cubicBezTo>
                    <a:pt x="349" y="573"/>
                    <a:pt x="366" y="558"/>
                    <a:pt x="348" y="547"/>
                  </a:cubicBezTo>
                  <a:cubicBezTo>
                    <a:pt x="330" y="535"/>
                    <a:pt x="364" y="535"/>
                    <a:pt x="383" y="533"/>
                  </a:cubicBezTo>
                  <a:cubicBezTo>
                    <a:pt x="403" y="532"/>
                    <a:pt x="408" y="527"/>
                    <a:pt x="414" y="538"/>
                  </a:cubicBezTo>
                  <a:cubicBezTo>
                    <a:pt x="421" y="550"/>
                    <a:pt x="444" y="579"/>
                    <a:pt x="442" y="551"/>
                  </a:cubicBezTo>
                  <a:cubicBezTo>
                    <a:pt x="441" y="524"/>
                    <a:pt x="453" y="527"/>
                    <a:pt x="436" y="503"/>
                  </a:cubicBezTo>
                  <a:cubicBezTo>
                    <a:pt x="418" y="478"/>
                    <a:pt x="411" y="468"/>
                    <a:pt x="393" y="468"/>
                  </a:cubicBezTo>
                  <a:cubicBezTo>
                    <a:pt x="375" y="468"/>
                    <a:pt x="364" y="454"/>
                    <a:pt x="357" y="444"/>
                  </a:cubicBezTo>
                  <a:cubicBezTo>
                    <a:pt x="351" y="434"/>
                    <a:pt x="333" y="426"/>
                    <a:pt x="312" y="428"/>
                  </a:cubicBezTo>
                  <a:cubicBezTo>
                    <a:pt x="291" y="429"/>
                    <a:pt x="320" y="392"/>
                    <a:pt x="310" y="390"/>
                  </a:cubicBezTo>
                  <a:cubicBezTo>
                    <a:pt x="300" y="389"/>
                    <a:pt x="305" y="368"/>
                    <a:pt x="292" y="366"/>
                  </a:cubicBezTo>
                  <a:cubicBezTo>
                    <a:pt x="279" y="364"/>
                    <a:pt x="268" y="366"/>
                    <a:pt x="281" y="358"/>
                  </a:cubicBezTo>
                  <a:cubicBezTo>
                    <a:pt x="294" y="350"/>
                    <a:pt x="297" y="353"/>
                    <a:pt x="282" y="333"/>
                  </a:cubicBezTo>
                  <a:cubicBezTo>
                    <a:pt x="268" y="314"/>
                    <a:pt x="289" y="304"/>
                    <a:pt x="297" y="312"/>
                  </a:cubicBezTo>
                  <a:cubicBezTo>
                    <a:pt x="305" y="320"/>
                    <a:pt x="317" y="333"/>
                    <a:pt x="310" y="342"/>
                  </a:cubicBezTo>
                  <a:cubicBezTo>
                    <a:pt x="304" y="350"/>
                    <a:pt x="304" y="351"/>
                    <a:pt x="320" y="346"/>
                  </a:cubicBezTo>
                  <a:cubicBezTo>
                    <a:pt x="336" y="342"/>
                    <a:pt x="320" y="327"/>
                    <a:pt x="304" y="296"/>
                  </a:cubicBezTo>
                  <a:cubicBezTo>
                    <a:pt x="287" y="265"/>
                    <a:pt x="294" y="280"/>
                    <a:pt x="276" y="265"/>
                  </a:cubicBezTo>
                  <a:cubicBezTo>
                    <a:pt x="258" y="250"/>
                    <a:pt x="269" y="237"/>
                    <a:pt x="261" y="229"/>
                  </a:cubicBezTo>
                  <a:cubicBezTo>
                    <a:pt x="253" y="221"/>
                    <a:pt x="278" y="200"/>
                    <a:pt x="263" y="187"/>
                  </a:cubicBezTo>
                  <a:cubicBezTo>
                    <a:pt x="282" y="192"/>
                    <a:pt x="287" y="195"/>
                    <a:pt x="291" y="210"/>
                  </a:cubicBezTo>
                  <a:cubicBezTo>
                    <a:pt x="294" y="225"/>
                    <a:pt x="317" y="212"/>
                    <a:pt x="327" y="220"/>
                  </a:cubicBezTo>
                  <a:cubicBezTo>
                    <a:pt x="336" y="228"/>
                    <a:pt x="318" y="228"/>
                    <a:pt x="335" y="239"/>
                  </a:cubicBezTo>
                  <a:cubicBezTo>
                    <a:pt x="351" y="250"/>
                    <a:pt x="351" y="241"/>
                    <a:pt x="346" y="233"/>
                  </a:cubicBezTo>
                  <a:cubicBezTo>
                    <a:pt x="341" y="225"/>
                    <a:pt x="356" y="225"/>
                    <a:pt x="365" y="239"/>
                  </a:cubicBezTo>
                  <a:cubicBezTo>
                    <a:pt x="375" y="254"/>
                    <a:pt x="375" y="236"/>
                    <a:pt x="364" y="223"/>
                  </a:cubicBezTo>
                  <a:cubicBezTo>
                    <a:pt x="353" y="210"/>
                    <a:pt x="367" y="208"/>
                    <a:pt x="385" y="225"/>
                  </a:cubicBezTo>
                  <a:cubicBezTo>
                    <a:pt x="403" y="241"/>
                    <a:pt x="400" y="216"/>
                    <a:pt x="383" y="208"/>
                  </a:cubicBezTo>
                  <a:cubicBezTo>
                    <a:pt x="367" y="200"/>
                    <a:pt x="374" y="194"/>
                    <a:pt x="378" y="177"/>
                  </a:cubicBezTo>
                  <a:cubicBezTo>
                    <a:pt x="383" y="161"/>
                    <a:pt x="410" y="179"/>
                    <a:pt x="414" y="156"/>
                  </a:cubicBezTo>
                  <a:cubicBezTo>
                    <a:pt x="419" y="133"/>
                    <a:pt x="444" y="163"/>
                    <a:pt x="453" y="140"/>
                  </a:cubicBezTo>
                  <a:cubicBezTo>
                    <a:pt x="460" y="125"/>
                    <a:pt x="493" y="129"/>
                    <a:pt x="486" y="142"/>
                  </a:cubicBezTo>
                  <a:cubicBezTo>
                    <a:pt x="479" y="155"/>
                    <a:pt x="504" y="140"/>
                    <a:pt x="525" y="148"/>
                  </a:cubicBezTo>
                  <a:cubicBezTo>
                    <a:pt x="546" y="156"/>
                    <a:pt x="603" y="129"/>
                    <a:pt x="590" y="138"/>
                  </a:cubicBezTo>
                  <a:cubicBezTo>
                    <a:pt x="610" y="116"/>
                    <a:pt x="593" y="96"/>
                    <a:pt x="595" y="80"/>
                  </a:cubicBezTo>
                  <a:cubicBezTo>
                    <a:pt x="596" y="64"/>
                    <a:pt x="619" y="72"/>
                    <a:pt x="624" y="49"/>
                  </a:cubicBezTo>
                  <a:cubicBezTo>
                    <a:pt x="629" y="26"/>
                    <a:pt x="616" y="26"/>
                    <a:pt x="598" y="13"/>
                  </a:cubicBezTo>
                  <a:cubicBezTo>
                    <a:pt x="580" y="0"/>
                    <a:pt x="572" y="8"/>
                    <a:pt x="582" y="31"/>
                  </a:cubicBezTo>
                  <a:cubicBezTo>
                    <a:pt x="592" y="54"/>
                    <a:pt x="517" y="28"/>
                    <a:pt x="525" y="39"/>
                  </a:cubicBezTo>
                  <a:cubicBezTo>
                    <a:pt x="533" y="51"/>
                    <a:pt x="499" y="54"/>
                    <a:pt x="484" y="44"/>
                  </a:cubicBezTo>
                  <a:cubicBezTo>
                    <a:pt x="469" y="34"/>
                    <a:pt x="463" y="46"/>
                    <a:pt x="445" y="34"/>
                  </a:cubicBezTo>
                  <a:cubicBezTo>
                    <a:pt x="427" y="23"/>
                    <a:pt x="432" y="42"/>
                    <a:pt x="409" y="26"/>
                  </a:cubicBezTo>
                  <a:cubicBezTo>
                    <a:pt x="386" y="10"/>
                    <a:pt x="370" y="23"/>
                    <a:pt x="357" y="39"/>
                  </a:cubicBezTo>
                  <a:cubicBezTo>
                    <a:pt x="344" y="55"/>
                    <a:pt x="326" y="38"/>
                    <a:pt x="284" y="48"/>
                  </a:cubicBezTo>
                  <a:cubicBezTo>
                    <a:pt x="267" y="51"/>
                    <a:pt x="272" y="46"/>
                    <a:pt x="268" y="68"/>
                  </a:cubicBezTo>
                  <a:cubicBezTo>
                    <a:pt x="263" y="91"/>
                    <a:pt x="253" y="90"/>
                    <a:pt x="230" y="73"/>
                  </a:cubicBezTo>
                  <a:cubicBezTo>
                    <a:pt x="207" y="57"/>
                    <a:pt x="212" y="77"/>
                    <a:pt x="194" y="99"/>
                  </a:cubicBezTo>
                  <a:cubicBezTo>
                    <a:pt x="176" y="122"/>
                    <a:pt x="144" y="120"/>
                    <a:pt x="116" y="124"/>
                  </a:cubicBezTo>
                  <a:cubicBezTo>
                    <a:pt x="88" y="127"/>
                    <a:pt x="88" y="114"/>
                    <a:pt x="71" y="137"/>
                  </a:cubicBezTo>
                  <a:cubicBezTo>
                    <a:pt x="72" y="177"/>
                    <a:pt x="49" y="205"/>
                    <a:pt x="44" y="231"/>
                  </a:cubicBezTo>
                  <a:cubicBezTo>
                    <a:pt x="39" y="257"/>
                    <a:pt x="28" y="272"/>
                    <a:pt x="15" y="275"/>
                  </a:cubicBezTo>
                  <a:cubicBezTo>
                    <a:pt x="2" y="278"/>
                    <a:pt x="28" y="294"/>
                    <a:pt x="10"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0" name="Freeform 30"/>
            <p:cNvSpPr>
              <a:spLocks/>
            </p:cNvSpPr>
            <p:nvPr userDrawn="1"/>
          </p:nvSpPr>
          <p:spPr bwMode="auto">
            <a:xfrm>
              <a:off x="1213051" y="3508193"/>
              <a:ext cx="613236" cy="583337"/>
            </a:xfrm>
            <a:custGeom>
              <a:avLst/>
              <a:gdLst>
                <a:gd name="T0" fmla="*/ 697 w 1242"/>
                <a:gd name="T1" fmla="*/ 154 h 1181"/>
                <a:gd name="T2" fmla="*/ 604 w 1242"/>
                <a:gd name="T3" fmla="*/ 214 h 1181"/>
                <a:gd name="T4" fmla="*/ 601 w 1242"/>
                <a:gd name="T5" fmla="*/ 289 h 1181"/>
                <a:gd name="T6" fmla="*/ 688 w 1242"/>
                <a:gd name="T7" fmla="*/ 386 h 1181"/>
                <a:gd name="T8" fmla="*/ 797 w 1242"/>
                <a:gd name="T9" fmla="*/ 564 h 1181"/>
                <a:gd name="T10" fmla="*/ 915 w 1242"/>
                <a:gd name="T11" fmla="*/ 643 h 1181"/>
                <a:gd name="T12" fmla="*/ 999 w 1242"/>
                <a:gd name="T13" fmla="*/ 679 h 1181"/>
                <a:gd name="T14" fmla="*/ 1100 w 1242"/>
                <a:gd name="T15" fmla="*/ 756 h 1181"/>
                <a:gd name="T16" fmla="*/ 1210 w 1242"/>
                <a:gd name="T17" fmla="*/ 834 h 1181"/>
                <a:gd name="T18" fmla="*/ 1220 w 1242"/>
                <a:gd name="T19" fmla="*/ 902 h 1181"/>
                <a:gd name="T20" fmla="*/ 1129 w 1242"/>
                <a:gd name="T21" fmla="*/ 850 h 1181"/>
                <a:gd name="T22" fmla="*/ 1085 w 1242"/>
                <a:gd name="T23" fmla="*/ 887 h 1181"/>
                <a:gd name="T24" fmla="*/ 1092 w 1242"/>
                <a:gd name="T25" fmla="*/ 936 h 1181"/>
                <a:gd name="T26" fmla="*/ 1142 w 1242"/>
                <a:gd name="T27" fmla="*/ 1008 h 1181"/>
                <a:gd name="T28" fmla="*/ 1108 w 1242"/>
                <a:gd name="T29" fmla="*/ 1068 h 1181"/>
                <a:gd name="T30" fmla="*/ 1007 w 1242"/>
                <a:gd name="T31" fmla="*/ 1180 h 1181"/>
                <a:gd name="T32" fmla="*/ 999 w 1242"/>
                <a:gd name="T33" fmla="*/ 1064 h 1181"/>
                <a:gd name="T34" fmla="*/ 964 w 1242"/>
                <a:gd name="T35" fmla="*/ 925 h 1181"/>
                <a:gd name="T36" fmla="*/ 901 w 1242"/>
                <a:gd name="T37" fmla="*/ 881 h 1181"/>
                <a:gd name="T38" fmla="*/ 828 w 1242"/>
                <a:gd name="T39" fmla="*/ 824 h 1181"/>
                <a:gd name="T40" fmla="*/ 741 w 1242"/>
                <a:gd name="T41" fmla="*/ 756 h 1181"/>
                <a:gd name="T42" fmla="*/ 617 w 1242"/>
                <a:gd name="T43" fmla="*/ 687 h 1181"/>
                <a:gd name="T44" fmla="*/ 556 w 1242"/>
                <a:gd name="T45" fmla="*/ 625 h 1181"/>
                <a:gd name="T46" fmla="*/ 486 w 1242"/>
                <a:gd name="T47" fmla="*/ 566 h 1181"/>
                <a:gd name="T48" fmla="*/ 399 w 1242"/>
                <a:gd name="T49" fmla="*/ 442 h 1181"/>
                <a:gd name="T50" fmla="*/ 178 w 1242"/>
                <a:gd name="T51" fmla="*/ 355 h 1181"/>
                <a:gd name="T52" fmla="*/ 86 w 1242"/>
                <a:gd name="T53" fmla="*/ 411 h 1181"/>
                <a:gd name="T54" fmla="*/ 52 w 1242"/>
                <a:gd name="T55" fmla="*/ 370 h 1181"/>
                <a:gd name="T56" fmla="*/ 36 w 1242"/>
                <a:gd name="T57" fmla="*/ 277 h 1181"/>
                <a:gd name="T58" fmla="*/ 39 w 1242"/>
                <a:gd name="T59" fmla="*/ 206 h 1181"/>
                <a:gd name="T60" fmla="*/ 17 w 1242"/>
                <a:gd name="T61" fmla="*/ 135 h 1181"/>
                <a:gd name="T62" fmla="*/ 108 w 1242"/>
                <a:gd name="T63" fmla="*/ 126 h 1181"/>
                <a:gd name="T64" fmla="*/ 170 w 1242"/>
                <a:gd name="T65" fmla="*/ 95 h 1181"/>
                <a:gd name="T66" fmla="*/ 238 w 1242"/>
                <a:gd name="T67" fmla="*/ 107 h 1181"/>
                <a:gd name="T68" fmla="*/ 288 w 1242"/>
                <a:gd name="T69" fmla="*/ 85 h 1181"/>
                <a:gd name="T70" fmla="*/ 321 w 1242"/>
                <a:gd name="T71" fmla="*/ 79 h 1181"/>
                <a:gd name="T72" fmla="*/ 341 w 1242"/>
                <a:gd name="T73" fmla="*/ 42 h 1181"/>
                <a:gd name="T74" fmla="*/ 430 w 1242"/>
                <a:gd name="T75" fmla="*/ 24 h 1181"/>
                <a:gd name="T76" fmla="*/ 539 w 1242"/>
                <a:gd name="T77" fmla="*/ 24 h 1181"/>
                <a:gd name="T78" fmla="*/ 608 w 1242"/>
                <a:gd name="T79" fmla="*/ 60 h 1181"/>
                <a:gd name="T80" fmla="*/ 686 w 1242"/>
                <a:gd name="T81" fmla="*/ 10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2" h="1181">
                  <a:moveTo>
                    <a:pt x="727" y="170"/>
                  </a:moveTo>
                  <a:cubicBezTo>
                    <a:pt x="705" y="175"/>
                    <a:pt x="709" y="131"/>
                    <a:pt x="697" y="154"/>
                  </a:cubicBezTo>
                  <a:cubicBezTo>
                    <a:pt x="686" y="177"/>
                    <a:pt x="691" y="180"/>
                    <a:pt x="658" y="185"/>
                  </a:cubicBezTo>
                  <a:cubicBezTo>
                    <a:pt x="626" y="190"/>
                    <a:pt x="588" y="191"/>
                    <a:pt x="604" y="214"/>
                  </a:cubicBezTo>
                  <a:cubicBezTo>
                    <a:pt x="621" y="237"/>
                    <a:pt x="621" y="255"/>
                    <a:pt x="604" y="256"/>
                  </a:cubicBezTo>
                  <a:cubicBezTo>
                    <a:pt x="588" y="258"/>
                    <a:pt x="588" y="271"/>
                    <a:pt x="601" y="289"/>
                  </a:cubicBezTo>
                  <a:cubicBezTo>
                    <a:pt x="614" y="307"/>
                    <a:pt x="596" y="334"/>
                    <a:pt x="618" y="354"/>
                  </a:cubicBezTo>
                  <a:cubicBezTo>
                    <a:pt x="639" y="373"/>
                    <a:pt x="661" y="364"/>
                    <a:pt x="688" y="386"/>
                  </a:cubicBezTo>
                  <a:cubicBezTo>
                    <a:pt x="714" y="409"/>
                    <a:pt x="722" y="432"/>
                    <a:pt x="740" y="458"/>
                  </a:cubicBezTo>
                  <a:cubicBezTo>
                    <a:pt x="758" y="484"/>
                    <a:pt x="762" y="526"/>
                    <a:pt x="797" y="564"/>
                  </a:cubicBezTo>
                  <a:cubicBezTo>
                    <a:pt x="826" y="596"/>
                    <a:pt x="830" y="599"/>
                    <a:pt x="856" y="621"/>
                  </a:cubicBezTo>
                  <a:cubicBezTo>
                    <a:pt x="882" y="644"/>
                    <a:pt x="896" y="629"/>
                    <a:pt x="915" y="643"/>
                  </a:cubicBezTo>
                  <a:cubicBezTo>
                    <a:pt x="935" y="655"/>
                    <a:pt x="964" y="638"/>
                    <a:pt x="987" y="651"/>
                  </a:cubicBezTo>
                  <a:cubicBezTo>
                    <a:pt x="1010" y="664"/>
                    <a:pt x="1010" y="671"/>
                    <a:pt x="999" y="679"/>
                  </a:cubicBezTo>
                  <a:cubicBezTo>
                    <a:pt x="987" y="687"/>
                    <a:pt x="958" y="694"/>
                    <a:pt x="999" y="713"/>
                  </a:cubicBezTo>
                  <a:cubicBezTo>
                    <a:pt x="1039" y="733"/>
                    <a:pt x="1070" y="734"/>
                    <a:pt x="1100" y="756"/>
                  </a:cubicBezTo>
                  <a:cubicBezTo>
                    <a:pt x="1129" y="777"/>
                    <a:pt x="1134" y="796"/>
                    <a:pt x="1148" y="803"/>
                  </a:cubicBezTo>
                  <a:cubicBezTo>
                    <a:pt x="1163" y="809"/>
                    <a:pt x="1189" y="814"/>
                    <a:pt x="1210" y="834"/>
                  </a:cubicBezTo>
                  <a:cubicBezTo>
                    <a:pt x="1231" y="853"/>
                    <a:pt x="1242" y="874"/>
                    <a:pt x="1230" y="876"/>
                  </a:cubicBezTo>
                  <a:cubicBezTo>
                    <a:pt x="1219" y="878"/>
                    <a:pt x="1236" y="912"/>
                    <a:pt x="1220" y="902"/>
                  </a:cubicBezTo>
                  <a:cubicBezTo>
                    <a:pt x="1204" y="892"/>
                    <a:pt x="1202" y="871"/>
                    <a:pt x="1178" y="856"/>
                  </a:cubicBezTo>
                  <a:cubicBezTo>
                    <a:pt x="1165" y="848"/>
                    <a:pt x="1139" y="865"/>
                    <a:pt x="1129" y="850"/>
                  </a:cubicBezTo>
                  <a:cubicBezTo>
                    <a:pt x="1119" y="835"/>
                    <a:pt x="1111" y="835"/>
                    <a:pt x="1103" y="850"/>
                  </a:cubicBezTo>
                  <a:cubicBezTo>
                    <a:pt x="1095" y="865"/>
                    <a:pt x="1080" y="879"/>
                    <a:pt x="1085" y="887"/>
                  </a:cubicBezTo>
                  <a:cubicBezTo>
                    <a:pt x="1090" y="895"/>
                    <a:pt x="1082" y="907"/>
                    <a:pt x="1079" y="915"/>
                  </a:cubicBezTo>
                  <a:cubicBezTo>
                    <a:pt x="1076" y="923"/>
                    <a:pt x="1074" y="930"/>
                    <a:pt x="1092" y="936"/>
                  </a:cubicBezTo>
                  <a:cubicBezTo>
                    <a:pt x="1110" y="943"/>
                    <a:pt x="1117" y="955"/>
                    <a:pt x="1121" y="972"/>
                  </a:cubicBezTo>
                  <a:cubicBezTo>
                    <a:pt x="1124" y="988"/>
                    <a:pt x="1148" y="991"/>
                    <a:pt x="1142" y="1008"/>
                  </a:cubicBezTo>
                  <a:cubicBezTo>
                    <a:pt x="1135" y="1024"/>
                    <a:pt x="1117" y="1004"/>
                    <a:pt x="1111" y="1021"/>
                  </a:cubicBezTo>
                  <a:cubicBezTo>
                    <a:pt x="1104" y="1037"/>
                    <a:pt x="1118" y="1049"/>
                    <a:pt x="1108" y="1068"/>
                  </a:cubicBezTo>
                  <a:cubicBezTo>
                    <a:pt x="1099" y="1088"/>
                    <a:pt x="1077" y="1082"/>
                    <a:pt x="1065" y="1125"/>
                  </a:cubicBezTo>
                  <a:cubicBezTo>
                    <a:pt x="1054" y="1167"/>
                    <a:pt x="1029" y="1181"/>
                    <a:pt x="1007" y="1180"/>
                  </a:cubicBezTo>
                  <a:cubicBezTo>
                    <a:pt x="984" y="1179"/>
                    <a:pt x="969" y="1157"/>
                    <a:pt x="986" y="1136"/>
                  </a:cubicBezTo>
                  <a:cubicBezTo>
                    <a:pt x="1019" y="1092"/>
                    <a:pt x="973" y="1084"/>
                    <a:pt x="999" y="1064"/>
                  </a:cubicBezTo>
                  <a:cubicBezTo>
                    <a:pt x="1042" y="1031"/>
                    <a:pt x="1013" y="1043"/>
                    <a:pt x="1005" y="1017"/>
                  </a:cubicBezTo>
                  <a:cubicBezTo>
                    <a:pt x="997" y="991"/>
                    <a:pt x="968" y="959"/>
                    <a:pt x="964" y="925"/>
                  </a:cubicBezTo>
                  <a:cubicBezTo>
                    <a:pt x="961" y="890"/>
                    <a:pt x="963" y="885"/>
                    <a:pt x="943" y="894"/>
                  </a:cubicBezTo>
                  <a:cubicBezTo>
                    <a:pt x="923" y="903"/>
                    <a:pt x="924" y="889"/>
                    <a:pt x="901" y="881"/>
                  </a:cubicBezTo>
                  <a:cubicBezTo>
                    <a:pt x="878" y="873"/>
                    <a:pt x="858" y="860"/>
                    <a:pt x="871" y="850"/>
                  </a:cubicBezTo>
                  <a:cubicBezTo>
                    <a:pt x="885" y="840"/>
                    <a:pt x="842" y="822"/>
                    <a:pt x="828" y="824"/>
                  </a:cubicBezTo>
                  <a:cubicBezTo>
                    <a:pt x="813" y="825"/>
                    <a:pt x="818" y="775"/>
                    <a:pt x="801" y="790"/>
                  </a:cubicBezTo>
                  <a:cubicBezTo>
                    <a:pt x="771" y="817"/>
                    <a:pt x="759" y="757"/>
                    <a:pt x="741" y="756"/>
                  </a:cubicBezTo>
                  <a:cubicBezTo>
                    <a:pt x="723" y="754"/>
                    <a:pt x="692" y="758"/>
                    <a:pt x="679" y="745"/>
                  </a:cubicBezTo>
                  <a:cubicBezTo>
                    <a:pt x="666" y="732"/>
                    <a:pt x="632" y="695"/>
                    <a:pt x="617" y="687"/>
                  </a:cubicBezTo>
                  <a:cubicBezTo>
                    <a:pt x="603" y="679"/>
                    <a:pt x="595" y="663"/>
                    <a:pt x="595" y="655"/>
                  </a:cubicBezTo>
                  <a:cubicBezTo>
                    <a:pt x="595" y="647"/>
                    <a:pt x="567" y="642"/>
                    <a:pt x="556" y="625"/>
                  </a:cubicBezTo>
                  <a:cubicBezTo>
                    <a:pt x="544" y="609"/>
                    <a:pt x="543" y="583"/>
                    <a:pt x="526" y="586"/>
                  </a:cubicBezTo>
                  <a:cubicBezTo>
                    <a:pt x="510" y="590"/>
                    <a:pt x="491" y="590"/>
                    <a:pt x="486" y="566"/>
                  </a:cubicBezTo>
                  <a:cubicBezTo>
                    <a:pt x="481" y="542"/>
                    <a:pt x="446" y="495"/>
                    <a:pt x="425" y="487"/>
                  </a:cubicBezTo>
                  <a:cubicBezTo>
                    <a:pt x="404" y="479"/>
                    <a:pt x="425" y="460"/>
                    <a:pt x="399" y="442"/>
                  </a:cubicBezTo>
                  <a:cubicBezTo>
                    <a:pt x="373" y="424"/>
                    <a:pt x="380" y="382"/>
                    <a:pt x="316" y="355"/>
                  </a:cubicBezTo>
                  <a:cubicBezTo>
                    <a:pt x="244" y="326"/>
                    <a:pt x="202" y="328"/>
                    <a:pt x="178" y="355"/>
                  </a:cubicBezTo>
                  <a:cubicBezTo>
                    <a:pt x="153" y="383"/>
                    <a:pt x="104" y="396"/>
                    <a:pt x="86" y="411"/>
                  </a:cubicBezTo>
                  <a:cubicBezTo>
                    <a:pt x="83" y="413"/>
                    <a:pt x="89" y="410"/>
                    <a:pt x="86" y="411"/>
                  </a:cubicBezTo>
                  <a:cubicBezTo>
                    <a:pt x="86" y="411"/>
                    <a:pt x="82" y="406"/>
                    <a:pt x="88" y="393"/>
                  </a:cubicBezTo>
                  <a:cubicBezTo>
                    <a:pt x="99" y="371"/>
                    <a:pt x="77" y="372"/>
                    <a:pt x="52" y="370"/>
                  </a:cubicBezTo>
                  <a:cubicBezTo>
                    <a:pt x="28" y="368"/>
                    <a:pt x="39" y="359"/>
                    <a:pt x="29" y="326"/>
                  </a:cubicBezTo>
                  <a:cubicBezTo>
                    <a:pt x="20" y="294"/>
                    <a:pt x="29" y="299"/>
                    <a:pt x="36" y="277"/>
                  </a:cubicBezTo>
                  <a:cubicBezTo>
                    <a:pt x="43" y="256"/>
                    <a:pt x="0" y="251"/>
                    <a:pt x="7" y="238"/>
                  </a:cubicBezTo>
                  <a:cubicBezTo>
                    <a:pt x="13" y="225"/>
                    <a:pt x="26" y="224"/>
                    <a:pt x="39" y="206"/>
                  </a:cubicBezTo>
                  <a:cubicBezTo>
                    <a:pt x="52" y="188"/>
                    <a:pt x="23" y="203"/>
                    <a:pt x="23" y="185"/>
                  </a:cubicBezTo>
                  <a:cubicBezTo>
                    <a:pt x="23" y="167"/>
                    <a:pt x="10" y="172"/>
                    <a:pt x="17" y="135"/>
                  </a:cubicBezTo>
                  <a:cubicBezTo>
                    <a:pt x="36" y="141"/>
                    <a:pt x="46" y="126"/>
                    <a:pt x="69" y="131"/>
                  </a:cubicBezTo>
                  <a:cubicBezTo>
                    <a:pt x="91" y="136"/>
                    <a:pt x="103" y="141"/>
                    <a:pt x="108" y="126"/>
                  </a:cubicBezTo>
                  <a:cubicBezTo>
                    <a:pt x="113" y="112"/>
                    <a:pt x="134" y="89"/>
                    <a:pt x="150" y="79"/>
                  </a:cubicBezTo>
                  <a:cubicBezTo>
                    <a:pt x="166" y="69"/>
                    <a:pt x="174" y="76"/>
                    <a:pt x="170" y="95"/>
                  </a:cubicBezTo>
                  <a:cubicBezTo>
                    <a:pt x="165" y="115"/>
                    <a:pt x="196" y="123"/>
                    <a:pt x="210" y="129"/>
                  </a:cubicBezTo>
                  <a:cubicBezTo>
                    <a:pt x="225" y="136"/>
                    <a:pt x="220" y="113"/>
                    <a:pt x="238" y="107"/>
                  </a:cubicBezTo>
                  <a:cubicBezTo>
                    <a:pt x="256" y="100"/>
                    <a:pt x="253" y="53"/>
                    <a:pt x="262" y="69"/>
                  </a:cubicBezTo>
                  <a:cubicBezTo>
                    <a:pt x="272" y="85"/>
                    <a:pt x="275" y="89"/>
                    <a:pt x="288" y="85"/>
                  </a:cubicBezTo>
                  <a:cubicBezTo>
                    <a:pt x="302" y="82"/>
                    <a:pt x="308" y="84"/>
                    <a:pt x="316" y="94"/>
                  </a:cubicBezTo>
                  <a:cubicBezTo>
                    <a:pt x="324" y="103"/>
                    <a:pt x="324" y="87"/>
                    <a:pt x="321" y="79"/>
                  </a:cubicBezTo>
                  <a:cubicBezTo>
                    <a:pt x="318" y="71"/>
                    <a:pt x="303" y="47"/>
                    <a:pt x="321" y="53"/>
                  </a:cubicBezTo>
                  <a:cubicBezTo>
                    <a:pt x="339" y="60"/>
                    <a:pt x="344" y="64"/>
                    <a:pt x="341" y="42"/>
                  </a:cubicBezTo>
                  <a:cubicBezTo>
                    <a:pt x="368" y="32"/>
                    <a:pt x="367" y="30"/>
                    <a:pt x="388" y="43"/>
                  </a:cubicBezTo>
                  <a:cubicBezTo>
                    <a:pt x="409" y="56"/>
                    <a:pt x="409" y="25"/>
                    <a:pt x="430" y="24"/>
                  </a:cubicBezTo>
                  <a:cubicBezTo>
                    <a:pt x="451" y="22"/>
                    <a:pt x="483" y="25"/>
                    <a:pt x="500" y="12"/>
                  </a:cubicBezTo>
                  <a:cubicBezTo>
                    <a:pt x="517" y="0"/>
                    <a:pt x="538" y="6"/>
                    <a:pt x="539" y="24"/>
                  </a:cubicBezTo>
                  <a:cubicBezTo>
                    <a:pt x="541" y="42"/>
                    <a:pt x="557" y="27"/>
                    <a:pt x="567" y="40"/>
                  </a:cubicBezTo>
                  <a:cubicBezTo>
                    <a:pt x="577" y="53"/>
                    <a:pt x="596" y="47"/>
                    <a:pt x="608" y="60"/>
                  </a:cubicBezTo>
                  <a:cubicBezTo>
                    <a:pt x="619" y="73"/>
                    <a:pt x="679" y="59"/>
                    <a:pt x="672" y="72"/>
                  </a:cubicBezTo>
                  <a:cubicBezTo>
                    <a:pt x="660" y="95"/>
                    <a:pt x="696" y="85"/>
                    <a:pt x="686" y="103"/>
                  </a:cubicBezTo>
                  <a:cubicBezTo>
                    <a:pt x="676" y="121"/>
                    <a:pt x="741" y="129"/>
                    <a:pt x="727" y="1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1" name="Freeform 31"/>
            <p:cNvSpPr>
              <a:spLocks/>
            </p:cNvSpPr>
            <p:nvPr userDrawn="1"/>
          </p:nvSpPr>
          <p:spPr bwMode="auto">
            <a:xfrm>
              <a:off x="1539009" y="3514048"/>
              <a:ext cx="529812" cy="384292"/>
            </a:xfrm>
            <a:custGeom>
              <a:avLst/>
              <a:gdLst>
                <a:gd name="T0" fmla="*/ 652 w 1073"/>
                <a:gd name="T1" fmla="*/ 606 h 778"/>
                <a:gd name="T2" fmla="*/ 619 w 1073"/>
                <a:gd name="T3" fmla="*/ 586 h 778"/>
                <a:gd name="T4" fmla="*/ 575 w 1073"/>
                <a:gd name="T5" fmla="*/ 552 h 778"/>
                <a:gd name="T6" fmla="*/ 593 w 1073"/>
                <a:gd name="T7" fmla="*/ 539 h 778"/>
                <a:gd name="T8" fmla="*/ 572 w 1073"/>
                <a:gd name="T9" fmla="*/ 535 h 778"/>
                <a:gd name="T10" fmla="*/ 541 w 1073"/>
                <a:gd name="T11" fmla="*/ 532 h 778"/>
                <a:gd name="T12" fmla="*/ 464 w 1073"/>
                <a:gd name="T13" fmla="*/ 508 h 778"/>
                <a:gd name="T14" fmla="*/ 459 w 1073"/>
                <a:gd name="T15" fmla="*/ 490 h 778"/>
                <a:gd name="T16" fmla="*/ 391 w 1073"/>
                <a:gd name="T17" fmla="*/ 441 h 778"/>
                <a:gd name="T18" fmla="*/ 353 w 1073"/>
                <a:gd name="T19" fmla="*/ 439 h 778"/>
                <a:gd name="T20" fmla="*/ 292 w 1073"/>
                <a:gd name="T21" fmla="*/ 392 h 778"/>
                <a:gd name="T22" fmla="*/ 238 w 1073"/>
                <a:gd name="T23" fmla="*/ 332 h 778"/>
                <a:gd name="T24" fmla="*/ 223 w 1073"/>
                <a:gd name="T25" fmla="*/ 316 h 778"/>
                <a:gd name="T26" fmla="*/ 164 w 1073"/>
                <a:gd name="T27" fmla="*/ 261 h 778"/>
                <a:gd name="T28" fmla="*/ 137 w 1073"/>
                <a:gd name="T29" fmla="*/ 194 h 778"/>
                <a:gd name="T30" fmla="*/ 116 w 1073"/>
                <a:gd name="T31" fmla="*/ 249 h 778"/>
                <a:gd name="T32" fmla="*/ 85 w 1073"/>
                <a:gd name="T33" fmla="*/ 249 h 778"/>
                <a:gd name="T34" fmla="*/ 65 w 1073"/>
                <a:gd name="T35" fmla="*/ 179 h 778"/>
                <a:gd name="T36" fmla="*/ 67 w 1073"/>
                <a:gd name="T37" fmla="*/ 158 h 778"/>
                <a:gd name="T38" fmla="*/ 26 w 1073"/>
                <a:gd name="T39" fmla="*/ 91 h 778"/>
                <a:gd name="T40" fmla="*/ 12 w 1073"/>
                <a:gd name="T41" fmla="*/ 60 h 778"/>
                <a:gd name="T42" fmla="*/ 115 w 1073"/>
                <a:gd name="T43" fmla="*/ 59 h 778"/>
                <a:gd name="T44" fmla="*/ 179 w 1073"/>
                <a:gd name="T45" fmla="*/ 17 h 778"/>
                <a:gd name="T46" fmla="*/ 211 w 1073"/>
                <a:gd name="T47" fmla="*/ 15 h 778"/>
                <a:gd name="T48" fmla="*/ 247 w 1073"/>
                <a:gd name="T49" fmla="*/ 17 h 778"/>
                <a:gd name="T50" fmla="*/ 288 w 1073"/>
                <a:gd name="T51" fmla="*/ 7 h 778"/>
                <a:gd name="T52" fmla="*/ 319 w 1073"/>
                <a:gd name="T53" fmla="*/ 36 h 778"/>
                <a:gd name="T54" fmla="*/ 342 w 1073"/>
                <a:gd name="T55" fmla="*/ 73 h 778"/>
                <a:gd name="T56" fmla="*/ 404 w 1073"/>
                <a:gd name="T57" fmla="*/ 101 h 778"/>
                <a:gd name="T58" fmla="*/ 464 w 1073"/>
                <a:gd name="T59" fmla="*/ 127 h 778"/>
                <a:gd name="T60" fmla="*/ 505 w 1073"/>
                <a:gd name="T61" fmla="*/ 139 h 778"/>
                <a:gd name="T62" fmla="*/ 534 w 1073"/>
                <a:gd name="T63" fmla="*/ 106 h 778"/>
                <a:gd name="T64" fmla="*/ 614 w 1073"/>
                <a:gd name="T65" fmla="*/ 93 h 778"/>
                <a:gd name="T66" fmla="*/ 663 w 1073"/>
                <a:gd name="T67" fmla="*/ 96 h 778"/>
                <a:gd name="T68" fmla="*/ 733 w 1073"/>
                <a:gd name="T69" fmla="*/ 96 h 778"/>
                <a:gd name="T70" fmla="*/ 764 w 1073"/>
                <a:gd name="T71" fmla="*/ 150 h 778"/>
                <a:gd name="T72" fmla="*/ 801 w 1073"/>
                <a:gd name="T73" fmla="*/ 189 h 778"/>
                <a:gd name="T74" fmla="*/ 835 w 1073"/>
                <a:gd name="T75" fmla="*/ 225 h 778"/>
                <a:gd name="T76" fmla="*/ 824 w 1073"/>
                <a:gd name="T77" fmla="*/ 254 h 778"/>
                <a:gd name="T78" fmla="*/ 871 w 1073"/>
                <a:gd name="T79" fmla="*/ 275 h 778"/>
                <a:gd name="T80" fmla="*/ 916 w 1073"/>
                <a:gd name="T81" fmla="*/ 316 h 778"/>
                <a:gd name="T82" fmla="*/ 959 w 1073"/>
                <a:gd name="T83" fmla="*/ 300 h 778"/>
                <a:gd name="T84" fmla="*/ 941 w 1073"/>
                <a:gd name="T85" fmla="*/ 330 h 778"/>
                <a:gd name="T86" fmla="*/ 983 w 1073"/>
                <a:gd name="T87" fmla="*/ 352 h 778"/>
                <a:gd name="T88" fmla="*/ 964 w 1073"/>
                <a:gd name="T89" fmla="*/ 399 h 778"/>
                <a:gd name="T90" fmla="*/ 990 w 1073"/>
                <a:gd name="T91" fmla="*/ 465 h 778"/>
                <a:gd name="T92" fmla="*/ 987 w 1073"/>
                <a:gd name="T93" fmla="*/ 505 h 778"/>
                <a:gd name="T94" fmla="*/ 990 w 1073"/>
                <a:gd name="T95" fmla="*/ 550 h 778"/>
                <a:gd name="T96" fmla="*/ 1013 w 1073"/>
                <a:gd name="T97" fmla="*/ 586 h 778"/>
                <a:gd name="T98" fmla="*/ 1065 w 1073"/>
                <a:gd name="T99" fmla="*/ 689 h 778"/>
                <a:gd name="T100" fmla="*/ 1049 w 1073"/>
                <a:gd name="T101" fmla="*/ 709 h 778"/>
                <a:gd name="T102" fmla="*/ 1011 w 1073"/>
                <a:gd name="T103" fmla="*/ 714 h 778"/>
                <a:gd name="T104" fmla="*/ 975 w 1073"/>
                <a:gd name="T105" fmla="*/ 740 h 778"/>
                <a:gd name="T106" fmla="*/ 897 w 1073"/>
                <a:gd name="T107" fmla="*/ 765 h 778"/>
                <a:gd name="T108" fmla="*/ 852 w 1073"/>
                <a:gd name="T109" fmla="*/ 778 h 778"/>
                <a:gd name="T110" fmla="*/ 794 w 1073"/>
                <a:gd name="T111" fmla="*/ 698 h 778"/>
                <a:gd name="T112" fmla="*/ 773 w 1073"/>
                <a:gd name="T113" fmla="*/ 657 h 778"/>
                <a:gd name="T114" fmla="*/ 751 w 1073"/>
                <a:gd name="T115" fmla="*/ 589 h 778"/>
                <a:gd name="T116" fmla="*/ 680 w 1073"/>
                <a:gd name="T117" fmla="*/ 561 h 778"/>
                <a:gd name="T118" fmla="*/ 654 w 1073"/>
                <a:gd name="T119" fmla="*/ 589 h 778"/>
                <a:gd name="T120" fmla="*/ 652 w 1073"/>
                <a:gd name="T121" fmla="*/ 60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3" h="778">
                  <a:moveTo>
                    <a:pt x="652" y="606"/>
                  </a:moveTo>
                  <a:cubicBezTo>
                    <a:pt x="644" y="595"/>
                    <a:pt x="637" y="591"/>
                    <a:pt x="619" y="586"/>
                  </a:cubicBezTo>
                  <a:cubicBezTo>
                    <a:pt x="601" y="581"/>
                    <a:pt x="598" y="561"/>
                    <a:pt x="575" y="552"/>
                  </a:cubicBezTo>
                  <a:cubicBezTo>
                    <a:pt x="552" y="542"/>
                    <a:pt x="581" y="540"/>
                    <a:pt x="593" y="539"/>
                  </a:cubicBezTo>
                  <a:cubicBezTo>
                    <a:pt x="604" y="537"/>
                    <a:pt x="583" y="532"/>
                    <a:pt x="572" y="535"/>
                  </a:cubicBezTo>
                  <a:cubicBezTo>
                    <a:pt x="560" y="539"/>
                    <a:pt x="560" y="538"/>
                    <a:pt x="541" y="532"/>
                  </a:cubicBezTo>
                  <a:cubicBezTo>
                    <a:pt x="505" y="521"/>
                    <a:pt x="484" y="521"/>
                    <a:pt x="464" y="508"/>
                  </a:cubicBezTo>
                  <a:cubicBezTo>
                    <a:pt x="445" y="495"/>
                    <a:pt x="484" y="503"/>
                    <a:pt x="459" y="490"/>
                  </a:cubicBezTo>
                  <a:cubicBezTo>
                    <a:pt x="435" y="477"/>
                    <a:pt x="414" y="457"/>
                    <a:pt x="391" y="441"/>
                  </a:cubicBezTo>
                  <a:cubicBezTo>
                    <a:pt x="368" y="425"/>
                    <a:pt x="391" y="469"/>
                    <a:pt x="353" y="439"/>
                  </a:cubicBezTo>
                  <a:cubicBezTo>
                    <a:pt x="316" y="410"/>
                    <a:pt x="347" y="425"/>
                    <a:pt x="292" y="392"/>
                  </a:cubicBezTo>
                  <a:cubicBezTo>
                    <a:pt x="236" y="360"/>
                    <a:pt x="209" y="340"/>
                    <a:pt x="238" y="332"/>
                  </a:cubicBezTo>
                  <a:cubicBezTo>
                    <a:pt x="267" y="324"/>
                    <a:pt x="252" y="337"/>
                    <a:pt x="223" y="316"/>
                  </a:cubicBezTo>
                  <a:cubicBezTo>
                    <a:pt x="194" y="295"/>
                    <a:pt x="163" y="282"/>
                    <a:pt x="164" y="261"/>
                  </a:cubicBezTo>
                  <a:cubicBezTo>
                    <a:pt x="168" y="210"/>
                    <a:pt x="132" y="209"/>
                    <a:pt x="137" y="194"/>
                  </a:cubicBezTo>
                  <a:cubicBezTo>
                    <a:pt x="125" y="205"/>
                    <a:pt x="127" y="243"/>
                    <a:pt x="116" y="249"/>
                  </a:cubicBezTo>
                  <a:cubicBezTo>
                    <a:pt x="104" y="256"/>
                    <a:pt x="97" y="280"/>
                    <a:pt x="85" y="249"/>
                  </a:cubicBezTo>
                  <a:cubicBezTo>
                    <a:pt x="77" y="230"/>
                    <a:pt x="44" y="186"/>
                    <a:pt x="65" y="179"/>
                  </a:cubicBezTo>
                  <a:cubicBezTo>
                    <a:pt x="88" y="173"/>
                    <a:pt x="88" y="153"/>
                    <a:pt x="67" y="158"/>
                  </a:cubicBezTo>
                  <a:cubicBezTo>
                    <a:pt x="81" y="117"/>
                    <a:pt x="16" y="109"/>
                    <a:pt x="26" y="91"/>
                  </a:cubicBezTo>
                  <a:cubicBezTo>
                    <a:pt x="36" y="73"/>
                    <a:pt x="0" y="83"/>
                    <a:pt x="12" y="60"/>
                  </a:cubicBezTo>
                  <a:cubicBezTo>
                    <a:pt x="97" y="72"/>
                    <a:pt x="99" y="70"/>
                    <a:pt x="115" y="59"/>
                  </a:cubicBezTo>
                  <a:cubicBezTo>
                    <a:pt x="132" y="48"/>
                    <a:pt x="166" y="5"/>
                    <a:pt x="179" y="17"/>
                  </a:cubicBezTo>
                  <a:cubicBezTo>
                    <a:pt x="192" y="28"/>
                    <a:pt x="194" y="30"/>
                    <a:pt x="211" y="15"/>
                  </a:cubicBezTo>
                  <a:cubicBezTo>
                    <a:pt x="229" y="0"/>
                    <a:pt x="233" y="0"/>
                    <a:pt x="247" y="17"/>
                  </a:cubicBezTo>
                  <a:cubicBezTo>
                    <a:pt x="262" y="33"/>
                    <a:pt x="281" y="32"/>
                    <a:pt x="288" y="7"/>
                  </a:cubicBezTo>
                  <a:cubicBezTo>
                    <a:pt x="322" y="15"/>
                    <a:pt x="303" y="31"/>
                    <a:pt x="319" y="36"/>
                  </a:cubicBezTo>
                  <a:cubicBezTo>
                    <a:pt x="335" y="41"/>
                    <a:pt x="317" y="56"/>
                    <a:pt x="342" y="73"/>
                  </a:cubicBezTo>
                  <a:cubicBezTo>
                    <a:pt x="366" y="91"/>
                    <a:pt x="389" y="85"/>
                    <a:pt x="404" y="101"/>
                  </a:cubicBezTo>
                  <a:cubicBezTo>
                    <a:pt x="418" y="117"/>
                    <a:pt x="446" y="111"/>
                    <a:pt x="464" y="127"/>
                  </a:cubicBezTo>
                  <a:cubicBezTo>
                    <a:pt x="482" y="144"/>
                    <a:pt x="482" y="150"/>
                    <a:pt x="505" y="139"/>
                  </a:cubicBezTo>
                  <a:cubicBezTo>
                    <a:pt x="527" y="127"/>
                    <a:pt x="511" y="124"/>
                    <a:pt x="534" y="106"/>
                  </a:cubicBezTo>
                  <a:cubicBezTo>
                    <a:pt x="557" y="88"/>
                    <a:pt x="610" y="80"/>
                    <a:pt x="614" y="93"/>
                  </a:cubicBezTo>
                  <a:cubicBezTo>
                    <a:pt x="617" y="106"/>
                    <a:pt x="617" y="109"/>
                    <a:pt x="663" y="96"/>
                  </a:cubicBezTo>
                  <a:cubicBezTo>
                    <a:pt x="708" y="83"/>
                    <a:pt x="733" y="96"/>
                    <a:pt x="733" y="96"/>
                  </a:cubicBezTo>
                  <a:cubicBezTo>
                    <a:pt x="731" y="122"/>
                    <a:pt x="760" y="129"/>
                    <a:pt x="764" y="150"/>
                  </a:cubicBezTo>
                  <a:cubicBezTo>
                    <a:pt x="767" y="171"/>
                    <a:pt x="799" y="171"/>
                    <a:pt x="801" y="189"/>
                  </a:cubicBezTo>
                  <a:cubicBezTo>
                    <a:pt x="803" y="207"/>
                    <a:pt x="817" y="207"/>
                    <a:pt x="835" y="225"/>
                  </a:cubicBezTo>
                  <a:cubicBezTo>
                    <a:pt x="853" y="243"/>
                    <a:pt x="835" y="238"/>
                    <a:pt x="824" y="254"/>
                  </a:cubicBezTo>
                  <a:cubicBezTo>
                    <a:pt x="838" y="264"/>
                    <a:pt x="866" y="288"/>
                    <a:pt x="871" y="275"/>
                  </a:cubicBezTo>
                  <a:cubicBezTo>
                    <a:pt x="876" y="262"/>
                    <a:pt x="904" y="303"/>
                    <a:pt x="916" y="316"/>
                  </a:cubicBezTo>
                  <a:cubicBezTo>
                    <a:pt x="930" y="329"/>
                    <a:pt x="936" y="283"/>
                    <a:pt x="959" y="300"/>
                  </a:cubicBezTo>
                  <a:cubicBezTo>
                    <a:pt x="970" y="307"/>
                    <a:pt x="949" y="319"/>
                    <a:pt x="941" y="330"/>
                  </a:cubicBezTo>
                  <a:cubicBezTo>
                    <a:pt x="936" y="338"/>
                    <a:pt x="964" y="344"/>
                    <a:pt x="983" y="352"/>
                  </a:cubicBezTo>
                  <a:cubicBezTo>
                    <a:pt x="972" y="368"/>
                    <a:pt x="951" y="366"/>
                    <a:pt x="964" y="399"/>
                  </a:cubicBezTo>
                  <a:cubicBezTo>
                    <a:pt x="977" y="431"/>
                    <a:pt x="977" y="446"/>
                    <a:pt x="990" y="465"/>
                  </a:cubicBezTo>
                  <a:cubicBezTo>
                    <a:pt x="1003" y="485"/>
                    <a:pt x="996" y="488"/>
                    <a:pt x="987" y="505"/>
                  </a:cubicBezTo>
                  <a:cubicBezTo>
                    <a:pt x="977" y="521"/>
                    <a:pt x="1003" y="529"/>
                    <a:pt x="990" y="550"/>
                  </a:cubicBezTo>
                  <a:cubicBezTo>
                    <a:pt x="977" y="571"/>
                    <a:pt x="987" y="568"/>
                    <a:pt x="1013" y="586"/>
                  </a:cubicBezTo>
                  <a:cubicBezTo>
                    <a:pt x="1039" y="604"/>
                    <a:pt x="1073" y="650"/>
                    <a:pt x="1065" y="689"/>
                  </a:cubicBezTo>
                  <a:cubicBezTo>
                    <a:pt x="1048" y="692"/>
                    <a:pt x="1053" y="687"/>
                    <a:pt x="1049" y="709"/>
                  </a:cubicBezTo>
                  <a:cubicBezTo>
                    <a:pt x="1044" y="732"/>
                    <a:pt x="1034" y="731"/>
                    <a:pt x="1011" y="714"/>
                  </a:cubicBezTo>
                  <a:cubicBezTo>
                    <a:pt x="988" y="698"/>
                    <a:pt x="993" y="718"/>
                    <a:pt x="975" y="740"/>
                  </a:cubicBezTo>
                  <a:cubicBezTo>
                    <a:pt x="957" y="763"/>
                    <a:pt x="925" y="761"/>
                    <a:pt x="897" y="765"/>
                  </a:cubicBezTo>
                  <a:cubicBezTo>
                    <a:pt x="869" y="768"/>
                    <a:pt x="869" y="755"/>
                    <a:pt x="852" y="778"/>
                  </a:cubicBezTo>
                  <a:cubicBezTo>
                    <a:pt x="850" y="737"/>
                    <a:pt x="797" y="712"/>
                    <a:pt x="794" y="698"/>
                  </a:cubicBezTo>
                  <a:cubicBezTo>
                    <a:pt x="790" y="667"/>
                    <a:pt x="773" y="679"/>
                    <a:pt x="773" y="657"/>
                  </a:cubicBezTo>
                  <a:cubicBezTo>
                    <a:pt x="773" y="636"/>
                    <a:pt x="760" y="609"/>
                    <a:pt x="751" y="589"/>
                  </a:cubicBezTo>
                  <a:cubicBezTo>
                    <a:pt x="742" y="571"/>
                    <a:pt x="693" y="558"/>
                    <a:pt x="680" y="561"/>
                  </a:cubicBezTo>
                  <a:cubicBezTo>
                    <a:pt x="662" y="566"/>
                    <a:pt x="640" y="574"/>
                    <a:pt x="654" y="589"/>
                  </a:cubicBezTo>
                  <a:cubicBezTo>
                    <a:pt x="669" y="604"/>
                    <a:pt x="652" y="606"/>
                    <a:pt x="652" y="6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2" name="Freeform 32"/>
            <p:cNvSpPr>
              <a:spLocks/>
            </p:cNvSpPr>
            <p:nvPr userDrawn="1"/>
          </p:nvSpPr>
          <p:spPr bwMode="auto">
            <a:xfrm>
              <a:off x="1532946" y="3045496"/>
              <a:ext cx="503259" cy="324913"/>
            </a:xfrm>
            <a:custGeom>
              <a:avLst/>
              <a:gdLst>
                <a:gd name="T0" fmla="*/ 113 w 1019"/>
                <a:gd name="T1" fmla="*/ 466 h 658"/>
                <a:gd name="T2" fmla="*/ 104 w 1019"/>
                <a:gd name="T3" fmla="*/ 421 h 658"/>
                <a:gd name="T4" fmla="*/ 80 w 1019"/>
                <a:gd name="T5" fmla="*/ 317 h 658"/>
                <a:gd name="T6" fmla="*/ 72 w 1019"/>
                <a:gd name="T7" fmla="*/ 265 h 658"/>
                <a:gd name="T8" fmla="*/ 44 w 1019"/>
                <a:gd name="T9" fmla="*/ 244 h 658"/>
                <a:gd name="T10" fmla="*/ 7 w 1019"/>
                <a:gd name="T11" fmla="*/ 218 h 658"/>
                <a:gd name="T12" fmla="*/ 33 w 1019"/>
                <a:gd name="T13" fmla="*/ 159 h 658"/>
                <a:gd name="T14" fmla="*/ 38 w 1019"/>
                <a:gd name="T15" fmla="*/ 116 h 658"/>
                <a:gd name="T16" fmla="*/ 55 w 1019"/>
                <a:gd name="T17" fmla="*/ 117 h 658"/>
                <a:gd name="T18" fmla="*/ 101 w 1019"/>
                <a:gd name="T19" fmla="*/ 73 h 658"/>
                <a:gd name="T20" fmla="*/ 189 w 1019"/>
                <a:gd name="T21" fmla="*/ 52 h 658"/>
                <a:gd name="T22" fmla="*/ 279 w 1019"/>
                <a:gd name="T23" fmla="*/ 42 h 658"/>
                <a:gd name="T24" fmla="*/ 359 w 1019"/>
                <a:gd name="T25" fmla="*/ 6 h 658"/>
                <a:gd name="T26" fmla="*/ 460 w 1019"/>
                <a:gd name="T27" fmla="*/ 6 h 658"/>
                <a:gd name="T28" fmla="*/ 499 w 1019"/>
                <a:gd name="T29" fmla="*/ 37 h 658"/>
                <a:gd name="T30" fmla="*/ 495 w 1019"/>
                <a:gd name="T31" fmla="*/ 44 h 658"/>
                <a:gd name="T32" fmla="*/ 473 w 1019"/>
                <a:gd name="T33" fmla="*/ 35 h 658"/>
                <a:gd name="T34" fmla="*/ 483 w 1019"/>
                <a:gd name="T35" fmla="*/ 63 h 658"/>
                <a:gd name="T36" fmla="*/ 523 w 1019"/>
                <a:gd name="T37" fmla="*/ 68 h 658"/>
                <a:gd name="T38" fmla="*/ 543 w 1019"/>
                <a:gd name="T39" fmla="*/ 40 h 658"/>
                <a:gd name="T40" fmla="*/ 549 w 1019"/>
                <a:gd name="T41" fmla="*/ 45 h 658"/>
                <a:gd name="T42" fmla="*/ 528 w 1019"/>
                <a:gd name="T43" fmla="*/ 76 h 658"/>
                <a:gd name="T44" fmla="*/ 541 w 1019"/>
                <a:gd name="T45" fmla="*/ 78 h 658"/>
                <a:gd name="T46" fmla="*/ 559 w 1019"/>
                <a:gd name="T47" fmla="*/ 48 h 658"/>
                <a:gd name="T48" fmla="*/ 719 w 1019"/>
                <a:gd name="T49" fmla="*/ 57 h 658"/>
                <a:gd name="T50" fmla="*/ 810 w 1019"/>
                <a:gd name="T51" fmla="*/ 44 h 658"/>
                <a:gd name="T52" fmla="*/ 851 w 1019"/>
                <a:gd name="T53" fmla="*/ 53 h 658"/>
                <a:gd name="T54" fmla="*/ 894 w 1019"/>
                <a:gd name="T55" fmla="*/ 96 h 658"/>
                <a:gd name="T56" fmla="*/ 920 w 1019"/>
                <a:gd name="T57" fmla="*/ 146 h 658"/>
                <a:gd name="T58" fmla="*/ 915 w 1019"/>
                <a:gd name="T59" fmla="*/ 234 h 658"/>
                <a:gd name="T60" fmla="*/ 925 w 1019"/>
                <a:gd name="T61" fmla="*/ 357 h 658"/>
                <a:gd name="T62" fmla="*/ 1011 w 1019"/>
                <a:gd name="T63" fmla="*/ 462 h 658"/>
                <a:gd name="T64" fmla="*/ 996 w 1019"/>
                <a:gd name="T65" fmla="*/ 485 h 658"/>
                <a:gd name="T66" fmla="*/ 954 w 1019"/>
                <a:gd name="T67" fmla="*/ 531 h 658"/>
                <a:gd name="T68" fmla="*/ 912 w 1019"/>
                <a:gd name="T69" fmla="*/ 622 h 658"/>
                <a:gd name="T70" fmla="*/ 885 w 1019"/>
                <a:gd name="T71" fmla="*/ 647 h 658"/>
                <a:gd name="T72" fmla="*/ 749 w 1019"/>
                <a:gd name="T73" fmla="*/ 598 h 658"/>
                <a:gd name="T74" fmla="*/ 717 w 1019"/>
                <a:gd name="T75" fmla="*/ 632 h 658"/>
                <a:gd name="T76" fmla="*/ 675 w 1019"/>
                <a:gd name="T77" fmla="*/ 609 h 658"/>
                <a:gd name="T78" fmla="*/ 622 w 1019"/>
                <a:gd name="T79" fmla="*/ 605 h 658"/>
                <a:gd name="T80" fmla="*/ 529 w 1019"/>
                <a:gd name="T81" fmla="*/ 598 h 658"/>
                <a:gd name="T82" fmla="*/ 392 w 1019"/>
                <a:gd name="T83" fmla="*/ 517 h 658"/>
                <a:gd name="T84" fmla="*/ 367 w 1019"/>
                <a:gd name="T85" fmla="*/ 501 h 658"/>
                <a:gd name="T86" fmla="*/ 321 w 1019"/>
                <a:gd name="T87" fmla="*/ 501 h 658"/>
                <a:gd name="T88" fmla="*/ 300 w 1019"/>
                <a:gd name="T89" fmla="*/ 529 h 658"/>
                <a:gd name="T90" fmla="*/ 240 w 1019"/>
                <a:gd name="T91" fmla="*/ 485 h 658"/>
                <a:gd name="T92" fmla="*/ 113 w 1019"/>
                <a:gd name="T93" fmla="*/ 4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658">
                  <a:moveTo>
                    <a:pt x="113" y="466"/>
                  </a:moveTo>
                  <a:cubicBezTo>
                    <a:pt x="106" y="470"/>
                    <a:pt x="111" y="444"/>
                    <a:pt x="104" y="421"/>
                  </a:cubicBezTo>
                  <a:cubicBezTo>
                    <a:pt x="98" y="398"/>
                    <a:pt x="95" y="349"/>
                    <a:pt x="80" y="317"/>
                  </a:cubicBezTo>
                  <a:cubicBezTo>
                    <a:pt x="65" y="284"/>
                    <a:pt x="80" y="287"/>
                    <a:pt x="72" y="265"/>
                  </a:cubicBezTo>
                  <a:cubicBezTo>
                    <a:pt x="64" y="242"/>
                    <a:pt x="49" y="257"/>
                    <a:pt x="44" y="244"/>
                  </a:cubicBezTo>
                  <a:cubicBezTo>
                    <a:pt x="39" y="231"/>
                    <a:pt x="10" y="232"/>
                    <a:pt x="7" y="218"/>
                  </a:cubicBezTo>
                  <a:cubicBezTo>
                    <a:pt x="0" y="188"/>
                    <a:pt x="38" y="174"/>
                    <a:pt x="33" y="159"/>
                  </a:cubicBezTo>
                  <a:cubicBezTo>
                    <a:pt x="28" y="144"/>
                    <a:pt x="44" y="144"/>
                    <a:pt x="38" y="116"/>
                  </a:cubicBezTo>
                  <a:cubicBezTo>
                    <a:pt x="42" y="117"/>
                    <a:pt x="48" y="117"/>
                    <a:pt x="55" y="117"/>
                  </a:cubicBezTo>
                  <a:cubicBezTo>
                    <a:pt x="75" y="116"/>
                    <a:pt x="46" y="84"/>
                    <a:pt x="101" y="73"/>
                  </a:cubicBezTo>
                  <a:cubicBezTo>
                    <a:pt x="118" y="70"/>
                    <a:pt x="149" y="61"/>
                    <a:pt x="189" y="52"/>
                  </a:cubicBezTo>
                  <a:cubicBezTo>
                    <a:pt x="225" y="44"/>
                    <a:pt x="245" y="64"/>
                    <a:pt x="279" y="42"/>
                  </a:cubicBezTo>
                  <a:cubicBezTo>
                    <a:pt x="302" y="27"/>
                    <a:pt x="308" y="14"/>
                    <a:pt x="359" y="6"/>
                  </a:cubicBezTo>
                  <a:cubicBezTo>
                    <a:pt x="395" y="0"/>
                    <a:pt x="442" y="1"/>
                    <a:pt x="460" y="6"/>
                  </a:cubicBezTo>
                  <a:cubicBezTo>
                    <a:pt x="478" y="11"/>
                    <a:pt x="499" y="37"/>
                    <a:pt x="499" y="37"/>
                  </a:cubicBezTo>
                  <a:cubicBezTo>
                    <a:pt x="495" y="44"/>
                    <a:pt x="495" y="44"/>
                    <a:pt x="495" y="44"/>
                  </a:cubicBezTo>
                  <a:cubicBezTo>
                    <a:pt x="495" y="44"/>
                    <a:pt x="465" y="6"/>
                    <a:pt x="473" y="35"/>
                  </a:cubicBezTo>
                  <a:cubicBezTo>
                    <a:pt x="474" y="42"/>
                    <a:pt x="470" y="55"/>
                    <a:pt x="483" y="63"/>
                  </a:cubicBezTo>
                  <a:cubicBezTo>
                    <a:pt x="496" y="71"/>
                    <a:pt x="509" y="78"/>
                    <a:pt x="523" y="68"/>
                  </a:cubicBezTo>
                  <a:cubicBezTo>
                    <a:pt x="530" y="64"/>
                    <a:pt x="540" y="46"/>
                    <a:pt x="543" y="40"/>
                  </a:cubicBezTo>
                  <a:cubicBezTo>
                    <a:pt x="548" y="28"/>
                    <a:pt x="554" y="35"/>
                    <a:pt x="549" y="45"/>
                  </a:cubicBezTo>
                  <a:cubicBezTo>
                    <a:pt x="544" y="54"/>
                    <a:pt x="533" y="71"/>
                    <a:pt x="528" y="76"/>
                  </a:cubicBezTo>
                  <a:cubicBezTo>
                    <a:pt x="523" y="81"/>
                    <a:pt x="543" y="66"/>
                    <a:pt x="541" y="78"/>
                  </a:cubicBezTo>
                  <a:cubicBezTo>
                    <a:pt x="539" y="89"/>
                    <a:pt x="554" y="56"/>
                    <a:pt x="559" y="48"/>
                  </a:cubicBezTo>
                  <a:cubicBezTo>
                    <a:pt x="679" y="45"/>
                    <a:pt x="682" y="91"/>
                    <a:pt x="719" y="57"/>
                  </a:cubicBezTo>
                  <a:cubicBezTo>
                    <a:pt x="756" y="22"/>
                    <a:pt x="796" y="74"/>
                    <a:pt x="810" y="44"/>
                  </a:cubicBezTo>
                  <a:cubicBezTo>
                    <a:pt x="835" y="27"/>
                    <a:pt x="827" y="61"/>
                    <a:pt x="851" y="53"/>
                  </a:cubicBezTo>
                  <a:cubicBezTo>
                    <a:pt x="874" y="45"/>
                    <a:pt x="880" y="74"/>
                    <a:pt x="894" y="96"/>
                  </a:cubicBezTo>
                  <a:cubicBezTo>
                    <a:pt x="906" y="116"/>
                    <a:pt x="898" y="125"/>
                    <a:pt x="920" y="146"/>
                  </a:cubicBezTo>
                  <a:cubicBezTo>
                    <a:pt x="943" y="168"/>
                    <a:pt x="975" y="212"/>
                    <a:pt x="915" y="234"/>
                  </a:cubicBezTo>
                  <a:cubicBezTo>
                    <a:pt x="855" y="257"/>
                    <a:pt x="917" y="273"/>
                    <a:pt x="925" y="357"/>
                  </a:cubicBezTo>
                  <a:cubicBezTo>
                    <a:pt x="945" y="448"/>
                    <a:pt x="1003" y="438"/>
                    <a:pt x="1011" y="462"/>
                  </a:cubicBezTo>
                  <a:cubicBezTo>
                    <a:pt x="1019" y="486"/>
                    <a:pt x="978" y="441"/>
                    <a:pt x="996" y="485"/>
                  </a:cubicBezTo>
                  <a:cubicBezTo>
                    <a:pt x="1010" y="519"/>
                    <a:pt x="980" y="478"/>
                    <a:pt x="954" y="531"/>
                  </a:cubicBezTo>
                  <a:cubicBezTo>
                    <a:pt x="916" y="607"/>
                    <a:pt x="911" y="568"/>
                    <a:pt x="912" y="622"/>
                  </a:cubicBezTo>
                  <a:cubicBezTo>
                    <a:pt x="912" y="658"/>
                    <a:pt x="895" y="641"/>
                    <a:pt x="885" y="647"/>
                  </a:cubicBezTo>
                  <a:cubicBezTo>
                    <a:pt x="816" y="653"/>
                    <a:pt x="786" y="591"/>
                    <a:pt x="749" y="598"/>
                  </a:cubicBezTo>
                  <a:cubicBezTo>
                    <a:pt x="712" y="605"/>
                    <a:pt x="745" y="627"/>
                    <a:pt x="717" y="632"/>
                  </a:cubicBezTo>
                  <a:cubicBezTo>
                    <a:pt x="705" y="635"/>
                    <a:pt x="696" y="614"/>
                    <a:pt x="675" y="609"/>
                  </a:cubicBezTo>
                  <a:cubicBezTo>
                    <a:pt x="655" y="605"/>
                    <a:pt x="661" y="638"/>
                    <a:pt x="622" y="605"/>
                  </a:cubicBezTo>
                  <a:cubicBezTo>
                    <a:pt x="562" y="554"/>
                    <a:pt x="628" y="656"/>
                    <a:pt x="529" y="598"/>
                  </a:cubicBezTo>
                  <a:cubicBezTo>
                    <a:pt x="452" y="533"/>
                    <a:pt x="401" y="556"/>
                    <a:pt x="392" y="517"/>
                  </a:cubicBezTo>
                  <a:cubicBezTo>
                    <a:pt x="383" y="478"/>
                    <a:pt x="392" y="497"/>
                    <a:pt x="367" y="501"/>
                  </a:cubicBezTo>
                  <a:cubicBezTo>
                    <a:pt x="341" y="506"/>
                    <a:pt x="304" y="471"/>
                    <a:pt x="321" y="501"/>
                  </a:cubicBezTo>
                  <a:cubicBezTo>
                    <a:pt x="337" y="531"/>
                    <a:pt x="306" y="490"/>
                    <a:pt x="300" y="529"/>
                  </a:cubicBezTo>
                  <a:cubicBezTo>
                    <a:pt x="297" y="543"/>
                    <a:pt x="281" y="486"/>
                    <a:pt x="240" y="485"/>
                  </a:cubicBezTo>
                  <a:cubicBezTo>
                    <a:pt x="101" y="480"/>
                    <a:pt x="143" y="423"/>
                    <a:pt x="113" y="4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3" name="Freeform 33"/>
            <p:cNvSpPr>
              <a:spLocks/>
            </p:cNvSpPr>
            <p:nvPr userDrawn="1"/>
          </p:nvSpPr>
          <p:spPr bwMode="auto">
            <a:xfrm>
              <a:off x="1802661" y="3013298"/>
              <a:ext cx="138203" cy="77151"/>
            </a:xfrm>
            <a:custGeom>
              <a:avLst/>
              <a:gdLst>
                <a:gd name="T0" fmla="*/ 13 w 280"/>
                <a:gd name="T1" fmla="*/ 113 h 156"/>
                <a:gd name="T2" fmla="*/ 41 w 280"/>
                <a:gd name="T3" fmla="*/ 102 h 156"/>
                <a:gd name="T4" fmla="*/ 13 w 280"/>
                <a:gd name="T5" fmla="*/ 97 h 156"/>
                <a:gd name="T6" fmla="*/ 2 w 280"/>
                <a:gd name="T7" fmla="*/ 87 h 156"/>
                <a:gd name="T8" fmla="*/ 19 w 280"/>
                <a:gd name="T9" fmla="*/ 78 h 156"/>
                <a:gd name="T10" fmla="*/ 50 w 280"/>
                <a:gd name="T11" fmla="*/ 71 h 156"/>
                <a:gd name="T12" fmla="*/ 98 w 280"/>
                <a:gd name="T13" fmla="*/ 42 h 156"/>
                <a:gd name="T14" fmla="*/ 134 w 280"/>
                <a:gd name="T15" fmla="*/ 49 h 156"/>
                <a:gd name="T16" fmla="*/ 166 w 280"/>
                <a:gd name="T17" fmla="*/ 62 h 156"/>
                <a:gd name="T18" fmla="*/ 259 w 280"/>
                <a:gd name="T19" fmla="*/ 58 h 156"/>
                <a:gd name="T20" fmla="*/ 264 w 280"/>
                <a:gd name="T21" fmla="*/ 109 h 156"/>
                <a:gd name="T22" fmla="*/ 173 w 280"/>
                <a:gd name="T23" fmla="*/ 122 h 156"/>
                <a:gd name="T24" fmla="*/ 13 w 280"/>
                <a:gd name="T25" fmla="*/ 1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56">
                  <a:moveTo>
                    <a:pt x="13" y="113"/>
                  </a:moveTo>
                  <a:cubicBezTo>
                    <a:pt x="18" y="105"/>
                    <a:pt x="24" y="110"/>
                    <a:pt x="41" y="102"/>
                  </a:cubicBezTo>
                  <a:cubicBezTo>
                    <a:pt x="57" y="94"/>
                    <a:pt x="16" y="102"/>
                    <a:pt x="13" y="97"/>
                  </a:cubicBezTo>
                  <a:cubicBezTo>
                    <a:pt x="10" y="92"/>
                    <a:pt x="0" y="97"/>
                    <a:pt x="2" y="87"/>
                  </a:cubicBezTo>
                  <a:cubicBezTo>
                    <a:pt x="3" y="78"/>
                    <a:pt x="2" y="73"/>
                    <a:pt x="19" y="78"/>
                  </a:cubicBezTo>
                  <a:cubicBezTo>
                    <a:pt x="37" y="83"/>
                    <a:pt x="39" y="70"/>
                    <a:pt x="50" y="71"/>
                  </a:cubicBezTo>
                  <a:cubicBezTo>
                    <a:pt x="62" y="73"/>
                    <a:pt x="90" y="57"/>
                    <a:pt x="98" y="42"/>
                  </a:cubicBezTo>
                  <a:cubicBezTo>
                    <a:pt x="119" y="0"/>
                    <a:pt x="85" y="127"/>
                    <a:pt x="134" y="49"/>
                  </a:cubicBezTo>
                  <a:cubicBezTo>
                    <a:pt x="135" y="43"/>
                    <a:pt x="156" y="60"/>
                    <a:pt x="166" y="62"/>
                  </a:cubicBezTo>
                  <a:cubicBezTo>
                    <a:pt x="188" y="67"/>
                    <a:pt x="233" y="37"/>
                    <a:pt x="259" y="58"/>
                  </a:cubicBezTo>
                  <a:cubicBezTo>
                    <a:pt x="280" y="75"/>
                    <a:pt x="261" y="78"/>
                    <a:pt x="264" y="109"/>
                  </a:cubicBezTo>
                  <a:cubicBezTo>
                    <a:pt x="250" y="139"/>
                    <a:pt x="210" y="87"/>
                    <a:pt x="173" y="122"/>
                  </a:cubicBezTo>
                  <a:cubicBezTo>
                    <a:pt x="136" y="156"/>
                    <a:pt x="133" y="110"/>
                    <a:pt x="13" y="11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4" name="Freeform 34"/>
            <p:cNvSpPr>
              <a:spLocks/>
            </p:cNvSpPr>
            <p:nvPr userDrawn="1"/>
          </p:nvSpPr>
          <p:spPr bwMode="auto">
            <a:xfrm>
              <a:off x="1849077" y="2866104"/>
              <a:ext cx="334321" cy="134439"/>
            </a:xfrm>
            <a:custGeom>
              <a:avLst/>
              <a:gdLst>
                <a:gd name="T0" fmla="*/ 28 w 677"/>
                <a:gd name="T1" fmla="*/ 266 h 272"/>
                <a:gd name="T2" fmla="*/ 30 w 677"/>
                <a:gd name="T3" fmla="*/ 184 h 272"/>
                <a:gd name="T4" fmla="*/ 43 w 677"/>
                <a:gd name="T5" fmla="*/ 104 h 272"/>
                <a:gd name="T6" fmla="*/ 104 w 677"/>
                <a:gd name="T7" fmla="*/ 54 h 272"/>
                <a:gd name="T8" fmla="*/ 141 w 677"/>
                <a:gd name="T9" fmla="*/ 55 h 272"/>
                <a:gd name="T10" fmla="*/ 184 w 677"/>
                <a:gd name="T11" fmla="*/ 89 h 272"/>
                <a:gd name="T12" fmla="*/ 219 w 677"/>
                <a:gd name="T13" fmla="*/ 132 h 272"/>
                <a:gd name="T14" fmla="*/ 266 w 677"/>
                <a:gd name="T15" fmla="*/ 145 h 272"/>
                <a:gd name="T16" fmla="*/ 311 w 677"/>
                <a:gd name="T17" fmla="*/ 112 h 272"/>
                <a:gd name="T18" fmla="*/ 300 w 677"/>
                <a:gd name="T19" fmla="*/ 42 h 272"/>
                <a:gd name="T20" fmla="*/ 370 w 677"/>
                <a:gd name="T21" fmla="*/ 8 h 272"/>
                <a:gd name="T22" fmla="*/ 440 w 677"/>
                <a:gd name="T23" fmla="*/ 22 h 272"/>
                <a:gd name="T24" fmla="*/ 521 w 677"/>
                <a:gd name="T25" fmla="*/ 46 h 272"/>
                <a:gd name="T26" fmla="*/ 589 w 677"/>
                <a:gd name="T27" fmla="*/ 20 h 272"/>
                <a:gd name="T28" fmla="*/ 602 w 677"/>
                <a:gd name="T29" fmla="*/ 67 h 272"/>
                <a:gd name="T30" fmla="*/ 625 w 677"/>
                <a:gd name="T31" fmla="*/ 149 h 272"/>
                <a:gd name="T32" fmla="*/ 601 w 677"/>
                <a:gd name="T33" fmla="*/ 224 h 272"/>
                <a:gd name="T34" fmla="*/ 534 w 677"/>
                <a:gd name="T35" fmla="*/ 266 h 272"/>
                <a:gd name="T36" fmla="*/ 333 w 677"/>
                <a:gd name="T37" fmla="*/ 217 h 272"/>
                <a:gd name="T38" fmla="*/ 234 w 677"/>
                <a:gd name="T39" fmla="*/ 199 h 272"/>
                <a:gd name="T40" fmla="*/ 28 w 677"/>
                <a:gd name="T41"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272">
                  <a:moveTo>
                    <a:pt x="28" y="266"/>
                  </a:moveTo>
                  <a:cubicBezTo>
                    <a:pt x="20" y="230"/>
                    <a:pt x="0" y="211"/>
                    <a:pt x="30" y="184"/>
                  </a:cubicBezTo>
                  <a:cubicBezTo>
                    <a:pt x="60" y="157"/>
                    <a:pt x="16" y="146"/>
                    <a:pt x="43" y="104"/>
                  </a:cubicBezTo>
                  <a:cubicBezTo>
                    <a:pt x="69" y="63"/>
                    <a:pt x="56" y="95"/>
                    <a:pt x="104" y="54"/>
                  </a:cubicBezTo>
                  <a:cubicBezTo>
                    <a:pt x="135" y="28"/>
                    <a:pt x="135" y="56"/>
                    <a:pt x="141" y="55"/>
                  </a:cubicBezTo>
                  <a:cubicBezTo>
                    <a:pt x="154" y="55"/>
                    <a:pt x="160" y="88"/>
                    <a:pt x="184" y="89"/>
                  </a:cubicBezTo>
                  <a:cubicBezTo>
                    <a:pt x="207" y="90"/>
                    <a:pt x="199" y="134"/>
                    <a:pt x="219" y="132"/>
                  </a:cubicBezTo>
                  <a:cubicBezTo>
                    <a:pt x="240" y="131"/>
                    <a:pt x="251" y="157"/>
                    <a:pt x="266" y="145"/>
                  </a:cubicBezTo>
                  <a:cubicBezTo>
                    <a:pt x="281" y="134"/>
                    <a:pt x="299" y="151"/>
                    <a:pt x="311" y="112"/>
                  </a:cubicBezTo>
                  <a:cubicBezTo>
                    <a:pt x="318" y="88"/>
                    <a:pt x="296" y="64"/>
                    <a:pt x="300" y="42"/>
                  </a:cubicBezTo>
                  <a:cubicBezTo>
                    <a:pt x="329" y="15"/>
                    <a:pt x="331" y="0"/>
                    <a:pt x="370" y="8"/>
                  </a:cubicBezTo>
                  <a:cubicBezTo>
                    <a:pt x="428" y="19"/>
                    <a:pt x="450" y="6"/>
                    <a:pt x="440" y="22"/>
                  </a:cubicBezTo>
                  <a:cubicBezTo>
                    <a:pt x="428" y="43"/>
                    <a:pt x="517" y="33"/>
                    <a:pt x="521" y="46"/>
                  </a:cubicBezTo>
                  <a:cubicBezTo>
                    <a:pt x="546" y="32"/>
                    <a:pt x="566" y="32"/>
                    <a:pt x="589" y="20"/>
                  </a:cubicBezTo>
                  <a:cubicBezTo>
                    <a:pt x="566" y="68"/>
                    <a:pt x="626" y="25"/>
                    <a:pt x="602" y="67"/>
                  </a:cubicBezTo>
                  <a:cubicBezTo>
                    <a:pt x="569" y="126"/>
                    <a:pt x="615" y="51"/>
                    <a:pt x="625" y="149"/>
                  </a:cubicBezTo>
                  <a:cubicBezTo>
                    <a:pt x="577" y="162"/>
                    <a:pt x="677" y="224"/>
                    <a:pt x="601" y="224"/>
                  </a:cubicBezTo>
                  <a:cubicBezTo>
                    <a:pt x="531" y="224"/>
                    <a:pt x="586" y="272"/>
                    <a:pt x="534" y="266"/>
                  </a:cubicBezTo>
                  <a:cubicBezTo>
                    <a:pt x="333" y="253"/>
                    <a:pt x="362" y="189"/>
                    <a:pt x="333" y="217"/>
                  </a:cubicBezTo>
                  <a:cubicBezTo>
                    <a:pt x="303" y="244"/>
                    <a:pt x="282" y="193"/>
                    <a:pt x="234" y="199"/>
                  </a:cubicBezTo>
                  <a:cubicBezTo>
                    <a:pt x="187" y="206"/>
                    <a:pt x="100" y="144"/>
                    <a:pt x="28" y="2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5" name="Freeform 35"/>
            <p:cNvSpPr>
              <a:spLocks/>
            </p:cNvSpPr>
            <p:nvPr userDrawn="1"/>
          </p:nvSpPr>
          <p:spPr bwMode="auto">
            <a:xfrm>
              <a:off x="1937100" y="2789162"/>
              <a:ext cx="225599" cy="99732"/>
            </a:xfrm>
            <a:custGeom>
              <a:avLst/>
              <a:gdLst>
                <a:gd name="T0" fmla="*/ 122 w 457"/>
                <a:gd name="T1" fmla="*/ 198 h 202"/>
                <a:gd name="T2" fmla="*/ 102 w 457"/>
                <a:gd name="T3" fmla="*/ 165 h 202"/>
                <a:gd name="T4" fmla="*/ 72 w 457"/>
                <a:gd name="T5" fmla="*/ 157 h 202"/>
                <a:gd name="T6" fmla="*/ 40 w 457"/>
                <a:gd name="T7" fmla="*/ 118 h 202"/>
                <a:gd name="T8" fmla="*/ 63 w 457"/>
                <a:gd name="T9" fmla="*/ 108 h 202"/>
                <a:gd name="T10" fmla="*/ 26 w 457"/>
                <a:gd name="T11" fmla="*/ 78 h 202"/>
                <a:gd name="T12" fmla="*/ 41 w 457"/>
                <a:gd name="T13" fmla="*/ 53 h 202"/>
                <a:gd name="T14" fmla="*/ 94 w 457"/>
                <a:gd name="T15" fmla="*/ 30 h 202"/>
                <a:gd name="T16" fmla="*/ 128 w 457"/>
                <a:gd name="T17" fmla="*/ 26 h 202"/>
                <a:gd name="T18" fmla="*/ 168 w 457"/>
                <a:gd name="T19" fmla="*/ 16 h 202"/>
                <a:gd name="T20" fmla="*/ 210 w 457"/>
                <a:gd name="T21" fmla="*/ 21 h 202"/>
                <a:gd name="T22" fmla="*/ 260 w 457"/>
                <a:gd name="T23" fmla="*/ 35 h 202"/>
                <a:gd name="T24" fmla="*/ 359 w 457"/>
                <a:gd name="T25" fmla="*/ 54 h 202"/>
                <a:gd name="T26" fmla="*/ 408 w 457"/>
                <a:gd name="T27" fmla="*/ 44 h 202"/>
                <a:gd name="T28" fmla="*/ 411 w 457"/>
                <a:gd name="T29" fmla="*/ 176 h 202"/>
                <a:gd name="T30" fmla="*/ 343 w 457"/>
                <a:gd name="T31" fmla="*/ 202 h 202"/>
                <a:gd name="T32" fmla="*/ 262 w 457"/>
                <a:gd name="T33" fmla="*/ 178 h 202"/>
                <a:gd name="T34" fmla="*/ 192 w 457"/>
                <a:gd name="T35" fmla="*/ 164 h 202"/>
                <a:gd name="T36" fmla="*/ 122 w 457"/>
                <a:gd name="T3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202">
                  <a:moveTo>
                    <a:pt x="122" y="198"/>
                  </a:moveTo>
                  <a:cubicBezTo>
                    <a:pt x="130" y="154"/>
                    <a:pt x="105" y="151"/>
                    <a:pt x="102" y="165"/>
                  </a:cubicBezTo>
                  <a:cubicBezTo>
                    <a:pt x="98" y="180"/>
                    <a:pt x="74" y="177"/>
                    <a:pt x="72" y="157"/>
                  </a:cubicBezTo>
                  <a:cubicBezTo>
                    <a:pt x="71" y="139"/>
                    <a:pt x="41" y="137"/>
                    <a:pt x="40" y="118"/>
                  </a:cubicBezTo>
                  <a:cubicBezTo>
                    <a:pt x="40" y="110"/>
                    <a:pt x="63" y="108"/>
                    <a:pt x="63" y="108"/>
                  </a:cubicBezTo>
                  <a:cubicBezTo>
                    <a:pt x="63" y="108"/>
                    <a:pt x="5" y="100"/>
                    <a:pt x="26" y="78"/>
                  </a:cubicBezTo>
                  <a:cubicBezTo>
                    <a:pt x="39" y="63"/>
                    <a:pt x="0" y="60"/>
                    <a:pt x="41" y="53"/>
                  </a:cubicBezTo>
                  <a:cubicBezTo>
                    <a:pt x="81" y="47"/>
                    <a:pt x="64" y="22"/>
                    <a:pt x="94" y="30"/>
                  </a:cubicBezTo>
                  <a:cubicBezTo>
                    <a:pt x="118" y="36"/>
                    <a:pt x="103" y="11"/>
                    <a:pt x="128" y="26"/>
                  </a:cubicBezTo>
                  <a:cubicBezTo>
                    <a:pt x="153" y="40"/>
                    <a:pt x="141" y="6"/>
                    <a:pt x="168" y="16"/>
                  </a:cubicBezTo>
                  <a:cubicBezTo>
                    <a:pt x="196" y="26"/>
                    <a:pt x="182" y="0"/>
                    <a:pt x="210" y="21"/>
                  </a:cubicBezTo>
                  <a:cubicBezTo>
                    <a:pt x="236" y="42"/>
                    <a:pt x="222" y="3"/>
                    <a:pt x="260" y="35"/>
                  </a:cubicBezTo>
                  <a:cubicBezTo>
                    <a:pt x="304" y="74"/>
                    <a:pt x="315" y="36"/>
                    <a:pt x="359" y="54"/>
                  </a:cubicBezTo>
                  <a:cubicBezTo>
                    <a:pt x="381" y="63"/>
                    <a:pt x="401" y="56"/>
                    <a:pt x="408" y="44"/>
                  </a:cubicBezTo>
                  <a:cubicBezTo>
                    <a:pt x="457" y="69"/>
                    <a:pt x="392" y="28"/>
                    <a:pt x="411" y="176"/>
                  </a:cubicBezTo>
                  <a:cubicBezTo>
                    <a:pt x="388" y="188"/>
                    <a:pt x="368" y="188"/>
                    <a:pt x="343" y="202"/>
                  </a:cubicBezTo>
                  <a:cubicBezTo>
                    <a:pt x="339" y="189"/>
                    <a:pt x="250" y="199"/>
                    <a:pt x="262" y="178"/>
                  </a:cubicBezTo>
                  <a:cubicBezTo>
                    <a:pt x="272" y="162"/>
                    <a:pt x="250" y="175"/>
                    <a:pt x="192" y="164"/>
                  </a:cubicBezTo>
                  <a:cubicBezTo>
                    <a:pt x="153" y="156"/>
                    <a:pt x="151" y="171"/>
                    <a:pt x="12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6" name="Freeform 36"/>
            <p:cNvSpPr>
              <a:spLocks/>
            </p:cNvSpPr>
            <p:nvPr userDrawn="1"/>
          </p:nvSpPr>
          <p:spPr bwMode="auto">
            <a:xfrm>
              <a:off x="1859949" y="2937192"/>
              <a:ext cx="263233" cy="181901"/>
            </a:xfrm>
            <a:custGeom>
              <a:avLst/>
              <a:gdLst>
                <a:gd name="T0" fmla="*/ 148 w 533"/>
                <a:gd name="T1" fmla="*/ 263 h 368"/>
                <a:gd name="T2" fmla="*/ 189 w 533"/>
                <a:gd name="T3" fmla="*/ 272 h 368"/>
                <a:gd name="T4" fmla="*/ 232 w 533"/>
                <a:gd name="T5" fmla="*/ 315 h 368"/>
                <a:gd name="T6" fmla="*/ 351 w 533"/>
                <a:gd name="T7" fmla="*/ 326 h 368"/>
                <a:gd name="T8" fmla="*/ 404 w 533"/>
                <a:gd name="T9" fmla="*/ 321 h 368"/>
                <a:gd name="T10" fmla="*/ 399 w 533"/>
                <a:gd name="T11" fmla="*/ 261 h 368"/>
                <a:gd name="T12" fmla="*/ 446 w 533"/>
                <a:gd name="T13" fmla="*/ 208 h 368"/>
                <a:gd name="T14" fmla="*/ 519 w 533"/>
                <a:gd name="T15" fmla="*/ 184 h 368"/>
                <a:gd name="T16" fmla="*/ 512 w 533"/>
                <a:gd name="T17" fmla="*/ 122 h 368"/>
                <a:gd name="T18" fmla="*/ 311 w 533"/>
                <a:gd name="T19" fmla="*/ 73 h 368"/>
                <a:gd name="T20" fmla="*/ 212 w 533"/>
                <a:gd name="T21" fmla="*/ 55 h 368"/>
                <a:gd name="T22" fmla="*/ 6 w 533"/>
                <a:gd name="T23" fmla="*/ 122 h 368"/>
                <a:gd name="T24" fmla="*/ 18 w 533"/>
                <a:gd name="T25" fmla="*/ 203 h 368"/>
                <a:gd name="T26" fmla="*/ 50 w 533"/>
                <a:gd name="T27" fmla="*/ 216 h 368"/>
                <a:gd name="T28" fmla="*/ 143 w 533"/>
                <a:gd name="T29" fmla="*/ 212 h 368"/>
                <a:gd name="T30" fmla="*/ 148 w 533"/>
                <a:gd name="T31"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368">
                  <a:moveTo>
                    <a:pt x="148" y="263"/>
                  </a:moveTo>
                  <a:cubicBezTo>
                    <a:pt x="173" y="246"/>
                    <a:pt x="165" y="280"/>
                    <a:pt x="189" y="272"/>
                  </a:cubicBezTo>
                  <a:cubicBezTo>
                    <a:pt x="212" y="264"/>
                    <a:pt x="218" y="293"/>
                    <a:pt x="232" y="315"/>
                  </a:cubicBezTo>
                  <a:cubicBezTo>
                    <a:pt x="311" y="302"/>
                    <a:pt x="290" y="368"/>
                    <a:pt x="351" y="326"/>
                  </a:cubicBezTo>
                  <a:cubicBezTo>
                    <a:pt x="385" y="302"/>
                    <a:pt x="392" y="334"/>
                    <a:pt x="404" y="321"/>
                  </a:cubicBezTo>
                  <a:cubicBezTo>
                    <a:pt x="415" y="308"/>
                    <a:pt x="383" y="306"/>
                    <a:pt x="399" y="261"/>
                  </a:cubicBezTo>
                  <a:cubicBezTo>
                    <a:pt x="417" y="208"/>
                    <a:pt x="426" y="236"/>
                    <a:pt x="446" y="208"/>
                  </a:cubicBezTo>
                  <a:cubicBezTo>
                    <a:pt x="466" y="179"/>
                    <a:pt x="504" y="226"/>
                    <a:pt x="519" y="184"/>
                  </a:cubicBezTo>
                  <a:cubicBezTo>
                    <a:pt x="533" y="142"/>
                    <a:pt x="481" y="175"/>
                    <a:pt x="512" y="122"/>
                  </a:cubicBezTo>
                  <a:cubicBezTo>
                    <a:pt x="311" y="109"/>
                    <a:pt x="340" y="45"/>
                    <a:pt x="311" y="73"/>
                  </a:cubicBezTo>
                  <a:cubicBezTo>
                    <a:pt x="281" y="100"/>
                    <a:pt x="260" y="49"/>
                    <a:pt x="212" y="55"/>
                  </a:cubicBezTo>
                  <a:cubicBezTo>
                    <a:pt x="165" y="62"/>
                    <a:pt x="78" y="0"/>
                    <a:pt x="6" y="122"/>
                  </a:cubicBezTo>
                  <a:cubicBezTo>
                    <a:pt x="0" y="190"/>
                    <a:pt x="22" y="179"/>
                    <a:pt x="18" y="203"/>
                  </a:cubicBezTo>
                  <a:cubicBezTo>
                    <a:pt x="19" y="197"/>
                    <a:pt x="40" y="214"/>
                    <a:pt x="50" y="216"/>
                  </a:cubicBezTo>
                  <a:cubicBezTo>
                    <a:pt x="72" y="221"/>
                    <a:pt x="117" y="191"/>
                    <a:pt x="143" y="212"/>
                  </a:cubicBezTo>
                  <a:cubicBezTo>
                    <a:pt x="164" y="229"/>
                    <a:pt x="145" y="232"/>
                    <a:pt x="148"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7" name="Freeform 37"/>
            <p:cNvSpPr>
              <a:spLocks/>
            </p:cNvSpPr>
            <p:nvPr userDrawn="1"/>
          </p:nvSpPr>
          <p:spPr bwMode="auto">
            <a:xfrm>
              <a:off x="1146354" y="3329011"/>
              <a:ext cx="33453" cy="23208"/>
            </a:xfrm>
            <a:custGeom>
              <a:avLst/>
              <a:gdLst>
                <a:gd name="T0" fmla="*/ 47 w 68"/>
                <a:gd name="T1" fmla="*/ 47 h 47"/>
                <a:gd name="T2" fmla="*/ 0 w 68"/>
                <a:gd name="T3" fmla="*/ 44 h 47"/>
                <a:gd name="T4" fmla="*/ 47 w 68"/>
                <a:gd name="T5" fmla="*/ 0 h 47"/>
                <a:gd name="T6" fmla="*/ 47 w 68"/>
                <a:gd name="T7" fmla="*/ 47 h 47"/>
              </a:gdLst>
              <a:ahLst/>
              <a:cxnLst>
                <a:cxn ang="0">
                  <a:pos x="T0" y="T1"/>
                </a:cxn>
                <a:cxn ang="0">
                  <a:pos x="T2" y="T3"/>
                </a:cxn>
                <a:cxn ang="0">
                  <a:pos x="T4" y="T5"/>
                </a:cxn>
                <a:cxn ang="0">
                  <a:pos x="T6" y="T7"/>
                </a:cxn>
              </a:cxnLst>
              <a:rect l="0" t="0" r="r" b="b"/>
              <a:pathLst>
                <a:path w="68" h="47">
                  <a:moveTo>
                    <a:pt x="47" y="47"/>
                  </a:moveTo>
                  <a:cubicBezTo>
                    <a:pt x="33" y="42"/>
                    <a:pt x="18" y="44"/>
                    <a:pt x="0" y="44"/>
                  </a:cubicBezTo>
                  <a:cubicBezTo>
                    <a:pt x="13" y="32"/>
                    <a:pt x="15" y="13"/>
                    <a:pt x="47" y="0"/>
                  </a:cubicBezTo>
                  <a:cubicBezTo>
                    <a:pt x="54" y="16"/>
                    <a:pt x="68" y="8"/>
                    <a:pt x="47" y="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8" name="Freeform 38"/>
            <p:cNvSpPr>
              <a:spLocks/>
            </p:cNvSpPr>
            <p:nvPr userDrawn="1"/>
          </p:nvSpPr>
          <p:spPr bwMode="auto">
            <a:xfrm>
              <a:off x="2008606" y="3677131"/>
              <a:ext cx="329512" cy="180855"/>
            </a:xfrm>
            <a:custGeom>
              <a:avLst/>
              <a:gdLst>
                <a:gd name="T0" fmla="*/ 616 w 667"/>
                <a:gd name="T1" fmla="*/ 299 h 366"/>
                <a:gd name="T2" fmla="*/ 610 w 667"/>
                <a:gd name="T3" fmla="*/ 283 h 366"/>
                <a:gd name="T4" fmla="*/ 606 w 667"/>
                <a:gd name="T5" fmla="*/ 264 h 366"/>
                <a:gd name="T6" fmla="*/ 582 w 667"/>
                <a:gd name="T7" fmla="*/ 230 h 366"/>
                <a:gd name="T8" fmla="*/ 570 w 667"/>
                <a:gd name="T9" fmla="*/ 215 h 366"/>
                <a:gd name="T10" fmla="*/ 588 w 667"/>
                <a:gd name="T11" fmla="*/ 184 h 366"/>
                <a:gd name="T12" fmla="*/ 603 w 667"/>
                <a:gd name="T13" fmla="*/ 165 h 366"/>
                <a:gd name="T14" fmla="*/ 629 w 667"/>
                <a:gd name="T15" fmla="*/ 103 h 366"/>
                <a:gd name="T16" fmla="*/ 645 w 667"/>
                <a:gd name="T17" fmla="*/ 95 h 366"/>
                <a:gd name="T18" fmla="*/ 665 w 667"/>
                <a:gd name="T19" fmla="*/ 67 h 366"/>
                <a:gd name="T20" fmla="*/ 593 w 667"/>
                <a:gd name="T21" fmla="*/ 46 h 366"/>
                <a:gd name="T22" fmla="*/ 490 w 667"/>
                <a:gd name="T23" fmla="*/ 22 h 366"/>
                <a:gd name="T24" fmla="*/ 441 w 667"/>
                <a:gd name="T25" fmla="*/ 13 h 366"/>
                <a:gd name="T26" fmla="*/ 337 w 667"/>
                <a:gd name="T27" fmla="*/ 67 h 366"/>
                <a:gd name="T28" fmla="*/ 283 w 667"/>
                <a:gd name="T29" fmla="*/ 78 h 366"/>
                <a:gd name="T30" fmla="*/ 200 w 667"/>
                <a:gd name="T31" fmla="*/ 69 h 366"/>
                <a:gd name="T32" fmla="*/ 133 w 667"/>
                <a:gd name="T33" fmla="*/ 67 h 366"/>
                <a:gd name="T34" fmla="*/ 78 w 667"/>
                <a:gd name="T35" fmla="*/ 56 h 366"/>
                <a:gd name="T36" fmla="*/ 50 w 667"/>
                <a:gd name="T37" fmla="*/ 36 h 366"/>
                <a:gd name="T38" fmla="*/ 32 w 667"/>
                <a:gd name="T39" fmla="*/ 22 h 366"/>
                <a:gd name="T40" fmla="*/ 13 w 667"/>
                <a:gd name="T41" fmla="*/ 69 h 366"/>
                <a:gd name="T42" fmla="*/ 39 w 667"/>
                <a:gd name="T43" fmla="*/ 135 h 366"/>
                <a:gd name="T44" fmla="*/ 36 w 667"/>
                <a:gd name="T45" fmla="*/ 175 h 366"/>
                <a:gd name="T46" fmla="*/ 39 w 667"/>
                <a:gd name="T47" fmla="*/ 220 h 366"/>
                <a:gd name="T48" fmla="*/ 62 w 667"/>
                <a:gd name="T49" fmla="*/ 256 h 366"/>
                <a:gd name="T50" fmla="*/ 114 w 667"/>
                <a:gd name="T51" fmla="*/ 359 h 366"/>
                <a:gd name="T52" fmla="*/ 187 w 667"/>
                <a:gd name="T53" fmla="*/ 350 h 366"/>
                <a:gd name="T54" fmla="*/ 239 w 667"/>
                <a:gd name="T55" fmla="*/ 337 h 366"/>
                <a:gd name="T56" fmla="*/ 275 w 667"/>
                <a:gd name="T57" fmla="*/ 345 h 366"/>
                <a:gd name="T58" fmla="*/ 314 w 667"/>
                <a:gd name="T59" fmla="*/ 355 h 366"/>
                <a:gd name="T60" fmla="*/ 355 w 667"/>
                <a:gd name="T61" fmla="*/ 350 h 366"/>
                <a:gd name="T62" fmla="*/ 412 w 667"/>
                <a:gd name="T63" fmla="*/ 342 h 366"/>
                <a:gd name="T64" fmla="*/ 428 w 667"/>
                <a:gd name="T65" fmla="*/ 324 h 366"/>
                <a:gd name="T66" fmla="*/ 466 w 667"/>
                <a:gd name="T67" fmla="*/ 301 h 366"/>
                <a:gd name="T68" fmla="*/ 521 w 667"/>
                <a:gd name="T69" fmla="*/ 283 h 366"/>
                <a:gd name="T70" fmla="*/ 616 w 667"/>
                <a:gd name="T71" fmla="*/ 2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366">
                  <a:moveTo>
                    <a:pt x="616" y="299"/>
                  </a:moveTo>
                  <a:cubicBezTo>
                    <a:pt x="603" y="281"/>
                    <a:pt x="623" y="287"/>
                    <a:pt x="610" y="283"/>
                  </a:cubicBezTo>
                  <a:cubicBezTo>
                    <a:pt x="596" y="280"/>
                    <a:pt x="618" y="285"/>
                    <a:pt x="606" y="264"/>
                  </a:cubicBezTo>
                  <a:cubicBezTo>
                    <a:pt x="595" y="243"/>
                    <a:pt x="570" y="233"/>
                    <a:pt x="582" y="230"/>
                  </a:cubicBezTo>
                  <a:cubicBezTo>
                    <a:pt x="593" y="227"/>
                    <a:pt x="566" y="223"/>
                    <a:pt x="570" y="215"/>
                  </a:cubicBezTo>
                  <a:cubicBezTo>
                    <a:pt x="575" y="207"/>
                    <a:pt x="569" y="189"/>
                    <a:pt x="588" y="184"/>
                  </a:cubicBezTo>
                  <a:cubicBezTo>
                    <a:pt x="608" y="179"/>
                    <a:pt x="596" y="196"/>
                    <a:pt x="603" y="165"/>
                  </a:cubicBezTo>
                  <a:cubicBezTo>
                    <a:pt x="610" y="134"/>
                    <a:pt x="623" y="124"/>
                    <a:pt x="629" y="103"/>
                  </a:cubicBezTo>
                  <a:cubicBezTo>
                    <a:pt x="636" y="82"/>
                    <a:pt x="642" y="90"/>
                    <a:pt x="645" y="95"/>
                  </a:cubicBezTo>
                  <a:cubicBezTo>
                    <a:pt x="649" y="100"/>
                    <a:pt x="667" y="87"/>
                    <a:pt x="665" y="67"/>
                  </a:cubicBezTo>
                  <a:cubicBezTo>
                    <a:pt x="596" y="59"/>
                    <a:pt x="633" y="46"/>
                    <a:pt x="593" y="46"/>
                  </a:cubicBezTo>
                  <a:cubicBezTo>
                    <a:pt x="552" y="46"/>
                    <a:pt x="501" y="43"/>
                    <a:pt x="490" y="22"/>
                  </a:cubicBezTo>
                  <a:cubicBezTo>
                    <a:pt x="479" y="0"/>
                    <a:pt x="470" y="9"/>
                    <a:pt x="441" y="13"/>
                  </a:cubicBezTo>
                  <a:cubicBezTo>
                    <a:pt x="412" y="18"/>
                    <a:pt x="360" y="35"/>
                    <a:pt x="337" y="67"/>
                  </a:cubicBezTo>
                  <a:cubicBezTo>
                    <a:pt x="314" y="100"/>
                    <a:pt x="319" y="83"/>
                    <a:pt x="283" y="78"/>
                  </a:cubicBezTo>
                  <a:cubicBezTo>
                    <a:pt x="247" y="74"/>
                    <a:pt x="213" y="61"/>
                    <a:pt x="200" y="69"/>
                  </a:cubicBezTo>
                  <a:cubicBezTo>
                    <a:pt x="187" y="77"/>
                    <a:pt x="164" y="82"/>
                    <a:pt x="133" y="67"/>
                  </a:cubicBezTo>
                  <a:cubicBezTo>
                    <a:pt x="102" y="53"/>
                    <a:pt x="96" y="54"/>
                    <a:pt x="78" y="56"/>
                  </a:cubicBezTo>
                  <a:cubicBezTo>
                    <a:pt x="60" y="57"/>
                    <a:pt x="49" y="53"/>
                    <a:pt x="50" y="36"/>
                  </a:cubicBezTo>
                  <a:cubicBezTo>
                    <a:pt x="51" y="31"/>
                    <a:pt x="43" y="26"/>
                    <a:pt x="32" y="22"/>
                  </a:cubicBezTo>
                  <a:cubicBezTo>
                    <a:pt x="21" y="38"/>
                    <a:pt x="0" y="36"/>
                    <a:pt x="13" y="69"/>
                  </a:cubicBezTo>
                  <a:cubicBezTo>
                    <a:pt x="26" y="101"/>
                    <a:pt x="26" y="116"/>
                    <a:pt x="39" y="135"/>
                  </a:cubicBezTo>
                  <a:cubicBezTo>
                    <a:pt x="52" y="155"/>
                    <a:pt x="45" y="158"/>
                    <a:pt x="36" y="175"/>
                  </a:cubicBezTo>
                  <a:cubicBezTo>
                    <a:pt x="26" y="191"/>
                    <a:pt x="52" y="199"/>
                    <a:pt x="39" y="220"/>
                  </a:cubicBezTo>
                  <a:cubicBezTo>
                    <a:pt x="26" y="241"/>
                    <a:pt x="36" y="238"/>
                    <a:pt x="62" y="256"/>
                  </a:cubicBezTo>
                  <a:cubicBezTo>
                    <a:pt x="88" y="274"/>
                    <a:pt x="122" y="320"/>
                    <a:pt x="114" y="359"/>
                  </a:cubicBezTo>
                  <a:cubicBezTo>
                    <a:pt x="156" y="349"/>
                    <a:pt x="174" y="366"/>
                    <a:pt x="187" y="350"/>
                  </a:cubicBezTo>
                  <a:cubicBezTo>
                    <a:pt x="200" y="334"/>
                    <a:pt x="216" y="321"/>
                    <a:pt x="239" y="337"/>
                  </a:cubicBezTo>
                  <a:cubicBezTo>
                    <a:pt x="262" y="353"/>
                    <a:pt x="257" y="334"/>
                    <a:pt x="275" y="345"/>
                  </a:cubicBezTo>
                  <a:cubicBezTo>
                    <a:pt x="293" y="357"/>
                    <a:pt x="299" y="345"/>
                    <a:pt x="314" y="355"/>
                  </a:cubicBezTo>
                  <a:cubicBezTo>
                    <a:pt x="329" y="365"/>
                    <a:pt x="363" y="362"/>
                    <a:pt x="355" y="350"/>
                  </a:cubicBezTo>
                  <a:cubicBezTo>
                    <a:pt x="347" y="339"/>
                    <a:pt x="422" y="365"/>
                    <a:pt x="412" y="342"/>
                  </a:cubicBezTo>
                  <a:cubicBezTo>
                    <a:pt x="402" y="319"/>
                    <a:pt x="410" y="311"/>
                    <a:pt x="428" y="324"/>
                  </a:cubicBezTo>
                  <a:cubicBezTo>
                    <a:pt x="443" y="306"/>
                    <a:pt x="448" y="305"/>
                    <a:pt x="466" y="301"/>
                  </a:cubicBezTo>
                  <a:cubicBezTo>
                    <a:pt x="484" y="298"/>
                    <a:pt x="495" y="272"/>
                    <a:pt x="521" y="283"/>
                  </a:cubicBezTo>
                  <a:cubicBezTo>
                    <a:pt x="547" y="295"/>
                    <a:pt x="581" y="300"/>
                    <a:pt x="616"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9" name="Freeform 39"/>
            <p:cNvSpPr>
              <a:spLocks/>
            </p:cNvSpPr>
            <p:nvPr userDrawn="1"/>
          </p:nvSpPr>
          <p:spPr bwMode="auto">
            <a:xfrm>
              <a:off x="1899884" y="3404071"/>
              <a:ext cx="473151" cy="322404"/>
            </a:xfrm>
            <a:custGeom>
              <a:avLst/>
              <a:gdLst>
                <a:gd name="T0" fmla="*/ 2 w 958"/>
                <a:gd name="T1" fmla="*/ 319 h 653"/>
                <a:gd name="T2" fmla="*/ 44 w 958"/>
                <a:gd name="T3" fmla="*/ 285 h 653"/>
                <a:gd name="T4" fmla="*/ 83 w 958"/>
                <a:gd name="T5" fmla="*/ 222 h 653"/>
                <a:gd name="T6" fmla="*/ 114 w 958"/>
                <a:gd name="T7" fmla="*/ 160 h 653"/>
                <a:gd name="T8" fmla="*/ 122 w 958"/>
                <a:gd name="T9" fmla="*/ 106 h 653"/>
                <a:gd name="T10" fmla="*/ 160 w 958"/>
                <a:gd name="T11" fmla="*/ 73 h 653"/>
                <a:gd name="T12" fmla="*/ 243 w 958"/>
                <a:gd name="T13" fmla="*/ 64 h 653"/>
                <a:gd name="T14" fmla="*/ 290 w 958"/>
                <a:gd name="T15" fmla="*/ 63 h 653"/>
                <a:gd name="T16" fmla="*/ 339 w 958"/>
                <a:gd name="T17" fmla="*/ 56 h 653"/>
                <a:gd name="T18" fmla="*/ 413 w 958"/>
                <a:gd name="T19" fmla="*/ 52 h 653"/>
                <a:gd name="T20" fmla="*/ 514 w 958"/>
                <a:gd name="T21" fmla="*/ 37 h 653"/>
                <a:gd name="T22" fmla="*/ 609 w 958"/>
                <a:gd name="T23" fmla="*/ 37 h 653"/>
                <a:gd name="T24" fmla="*/ 629 w 958"/>
                <a:gd name="T25" fmla="*/ 35 h 653"/>
                <a:gd name="T26" fmla="*/ 663 w 958"/>
                <a:gd name="T27" fmla="*/ 93 h 653"/>
                <a:gd name="T28" fmla="*/ 687 w 958"/>
                <a:gd name="T29" fmla="*/ 139 h 653"/>
                <a:gd name="T30" fmla="*/ 720 w 958"/>
                <a:gd name="T31" fmla="*/ 170 h 653"/>
                <a:gd name="T32" fmla="*/ 741 w 958"/>
                <a:gd name="T33" fmla="*/ 214 h 653"/>
                <a:gd name="T34" fmla="*/ 743 w 958"/>
                <a:gd name="T35" fmla="*/ 259 h 653"/>
                <a:gd name="T36" fmla="*/ 752 w 958"/>
                <a:gd name="T37" fmla="*/ 300 h 653"/>
                <a:gd name="T38" fmla="*/ 774 w 958"/>
                <a:gd name="T39" fmla="*/ 324 h 653"/>
                <a:gd name="T40" fmla="*/ 785 w 958"/>
                <a:gd name="T41" fmla="*/ 350 h 653"/>
                <a:gd name="T42" fmla="*/ 789 w 958"/>
                <a:gd name="T43" fmla="*/ 392 h 653"/>
                <a:gd name="T44" fmla="*/ 864 w 958"/>
                <a:gd name="T45" fmla="*/ 398 h 653"/>
                <a:gd name="T46" fmla="*/ 954 w 958"/>
                <a:gd name="T47" fmla="*/ 392 h 653"/>
                <a:gd name="T48" fmla="*/ 944 w 958"/>
                <a:gd name="T49" fmla="*/ 407 h 653"/>
                <a:gd name="T50" fmla="*/ 947 w 958"/>
                <a:gd name="T51" fmla="*/ 441 h 653"/>
                <a:gd name="T52" fmla="*/ 926 w 958"/>
                <a:gd name="T53" fmla="*/ 453 h 653"/>
                <a:gd name="T54" fmla="*/ 909 w 958"/>
                <a:gd name="T55" fmla="*/ 469 h 653"/>
                <a:gd name="T56" fmla="*/ 898 w 958"/>
                <a:gd name="T57" fmla="*/ 446 h 653"/>
                <a:gd name="T58" fmla="*/ 896 w 958"/>
                <a:gd name="T59" fmla="*/ 471 h 653"/>
                <a:gd name="T60" fmla="*/ 888 w 958"/>
                <a:gd name="T61" fmla="*/ 497 h 653"/>
                <a:gd name="T62" fmla="*/ 878 w 958"/>
                <a:gd name="T63" fmla="*/ 539 h 653"/>
                <a:gd name="T64" fmla="*/ 877 w 958"/>
                <a:gd name="T65" fmla="*/ 583 h 653"/>
                <a:gd name="T66" fmla="*/ 885 w 958"/>
                <a:gd name="T67" fmla="*/ 620 h 653"/>
                <a:gd name="T68" fmla="*/ 813 w 958"/>
                <a:gd name="T69" fmla="*/ 599 h 653"/>
                <a:gd name="T70" fmla="*/ 710 w 958"/>
                <a:gd name="T71" fmla="*/ 575 h 653"/>
                <a:gd name="T72" fmla="*/ 661 w 958"/>
                <a:gd name="T73" fmla="*/ 566 h 653"/>
                <a:gd name="T74" fmla="*/ 557 w 958"/>
                <a:gd name="T75" fmla="*/ 620 h 653"/>
                <a:gd name="T76" fmla="*/ 503 w 958"/>
                <a:gd name="T77" fmla="*/ 631 h 653"/>
                <a:gd name="T78" fmla="*/ 420 w 958"/>
                <a:gd name="T79" fmla="*/ 622 h 653"/>
                <a:gd name="T80" fmla="*/ 353 w 958"/>
                <a:gd name="T81" fmla="*/ 620 h 653"/>
                <a:gd name="T82" fmla="*/ 298 w 958"/>
                <a:gd name="T83" fmla="*/ 609 h 653"/>
                <a:gd name="T84" fmla="*/ 270 w 958"/>
                <a:gd name="T85" fmla="*/ 589 h 653"/>
                <a:gd name="T86" fmla="*/ 252 w 958"/>
                <a:gd name="T87" fmla="*/ 575 h 653"/>
                <a:gd name="T88" fmla="*/ 210 w 958"/>
                <a:gd name="T89" fmla="*/ 553 h 653"/>
                <a:gd name="T90" fmla="*/ 228 w 958"/>
                <a:gd name="T91" fmla="*/ 523 h 653"/>
                <a:gd name="T92" fmla="*/ 185 w 958"/>
                <a:gd name="T93" fmla="*/ 539 h 653"/>
                <a:gd name="T94" fmla="*/ 140 w 958"/>
                <a:gd name="T95" fmla="*/ 498 h 653"/>
                <a:gd name="T96" fmla="*/ 93 w 958"/>
                <a:gd name="T97" fmla="*/ 477 h 653"/>
                <a:gd name="T98" fmla="*/ 104 w 958"/>
                <a:gd name="T99" fmla="*/ 448 h 653"/>
                <a:gd name="T100" fmla="*/ 70 w 958"/>
                <a:gd name="T101" fmla="*/ 412 h 653"/>
                <a:gd name="T102" fmla="*/ 33 w 958"/>
                <a:gd name="T103" fmla="*/ 373 h 653"/>
                <a:gd name="T104" fmla="*/ 2 w 958"/>
                <a:gd name="T105" fmla="*/ 31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653">
                  <a:moveTo>
                    <a:pt x="2" y="319"/>
                  </a:moveTo>
                  <a:cubicBezTo>
                    <a:pt x="2" y="319"/>
                    <a:pt x="24" y="310"/>
                    <a:pt x="44" y="285"/>
                  </a:cubicBezTo>
                  <a:cubicBezTo>
                    <a:pt x="63" y="261"/>
                    <a:pt x="62" y="248"/>
                    <a:pt x="83" y="222"/>
                  </a:cubicBezTo>
                  <a:cubicBezTo>
                    <a:pt x="104" y="196"/>
                    <a:pt x="116" y="189"/>
                    <a:pt x="114" y="160"/>
                  </a:cubicBezTo>
                  <a:cubicBezTo>
                    <a:pt x="112" y="131"/>
                    <a:pt x="104" y="124"/>
                    <a:pt x="122" y="106"/>
                  </a:cubicBezTo>
                  <a:cubicBezTo>
                    <a:pt x="140" y="88"/>
                    <a:pt x="160" y="73"/>
                    <a:pt x="160" y="73"/>
                  </a:cubicBezTo>
                  <a:cubicBezTo>
                    <a:pt x="206" y="22"/>
                    <a:pt x="227" y="80"/>
                    <a:pt x="243" y="64"/>
                  </a:cubicBezTo>
                  <a:cubicBezTo>
                    <a:pt x="259" y="47"/>
                    <a:pt x="251" y="75"/>
                    <a:pt x="290" y="63"/>
                  </a:cubicBezTo>
                  <a:cubicBezTo>
                    <a:pt x="329" y="51"/>
                    <a:pt x="319" y="80"/>
                    <a:pt x="339" y="56"/>
                  </a:cubicBezTo>
                  <a:cubicBezTo>
                    <a:pt x="359" y="31"/>
                    <a:pt x="406" y="65"/>
                    <a:pt x="413" y="52"/>
                  </a:cubicBezTo>
                  <a:cubicBezTo>
                    <a:pt x="432" y="20"/>
                    <a:pt x="500" y="52"/>
                    <a:pt x="514" y="37"/>
                  </a:cubicBezTo>
                  <a:cubicBezTo>
                    <a:pt x="547" y="0"/>
                    <a:pt x="597" y="45"/>
                    <a:pt x="609" y="37"/>
                  </a:cubicBezTo>
                  <a:cubicBezTo>
                    <a:pt x="613" y="34"/>
                    <a:pt x="620" y="35"/>
                    <a:pt x="629" y="35"/>
                  </a:cubicBezTo>
                  <a:cubicBezTo>
                    <a:pt x="647" y="48"/>
                    <a:pt x="654" y="93"/>
                    <a:pt x="663" y="93"/>
                  </a:cubicBezTo>
                  <a:cubicBezTo>
                    <a:pt x="671" y="93"/>
                    <a:pt x="684" y="119"/>
                    <a:pt x="687" y="139"/>
                  </a:cubicBezTo>
                  <a:cubicBezTo>
                    <a:pt x="691" y="158"/>
                    <a:pt x="728" y="158"/>
                    <a:pt x="720" y="170"/>
                  </a:cubicBezTo>
                  <a:cubicBezTo>
                    <a:pt x="712" y="181"/>
                    <a:pt x="754" y="196"/>
                    <a:pt x="741" y="214"/>
                  </a:cubicBezTo>
                  <a:cubicBezTo>
                    <a:pt x="728" y="232"/>
                    <a:pt x="751" y="246"/>
                    <a:pt x="743" y="259"/>
                  </a:cubicBezTo>
                  <a:cubicBezTo>
                    <a:pt x="734" y="272"/>
                    <a:pt x="756" y="284"/>
                    <a:pt x="752" y="300"/>
                  </a:cubicBezTo>
                  <a:cubicBezTo>
                    <a:pt x="749" y="316"/>
                    <a:pt x="779" y="314"/>
                    <a:pt x="774" y="324"/>
                  </a:cubicBezTo>
                  <a:cubicBezTo>
                    <a:pt x="769" y="334"/>
                    <a:pt x="792" y="344"/>
                    <a:pt x="785" y="350"/>
                  </a:cubicBezTo>
                  <a:cubicBezTo>
                    <a:pt x="779" y="357"/>
                    <a:pt x="797" y="382"/>
                    <a:pt x="789" y="392"/>
                  </a:cubicBezTo>
                  <a:cubicBezTo>
                    <a:pt x="842" y="443"/>
                    <a:pt x="872" y="417"/>
                    <a:pt x="864" y="398"/>
                  </a:cubicBezTo>
                  <a:cubicBezTo>
                    <a:pt x="911" y="401"/>
                    <a:pt x="889" y="361"/>
                    <a:pt x="954" y="392"/>
                  </a:cubicBezTo>
                  <a:cubicBezTo>
                    <a:pt x="958" y="408"/>
                    <a:pt x="944" y="407"/>
                    <a:pt x="944" y="407"/>
                  </a:cubicBezTo>
                  <a:cubicBezTo>
                    <a:pt x="944" y="407"/>
                    <a:pt x="942" y="428"/>
                    <a:pt x="947" y="441"/>
                  </a:cubicBezTo>
                  <a:cubicBezTo>
                    <a:pt x="952" y="454"/>
                    <a:pt x="934" y="448"/>
                    <a:pt x="926" y="453"/>
                  </a:cubicBezTo>
                  <a:cubicBezTo>
                    <a:pt x="917" y="458"/>
                    <a:pt x="906" y="479"/>
                    <a:pt x="909" y="469"/>
                  </a:cubicBezTo>
                  <a:cubicBezTo>
                    <a:pt x="913" y="459"/>
                    <a:pt x="917" y="433"/>
                    <a:pt x="898" y="446"/>
                  </a:cubicBezTo>
                  <a:cubicBezTo>
                    <a:pt x="878" y="459"/>
                    <a:pt x="906" y="454"/>
                    <a:pt x="896" y="471"/>
                  </a:cubicBezTo>
                  <a:cubicBezTo>
                    <a:pt x="886" y="487"/>
                    <a:pt x="903" y="480"/>
                    <a:pt x="888" y="497"/>
                  </a:cubicBezTo>
                  <a:cubicBezTo>
                    <a:pt x="873" y="513"/>
                    <a:pt x="880" y="519"/>
                    <a:pt x="878" y="539"/>
                  </a:cubicBezTo>
                  <a:cubicBezTo>
                    <a:pt x="877" y="558"/>
                    <a:pt x="880" y="568"/>
                    <a:pt x="877" y="583"/>
                  </a:cubicBezTo>
                  <a:cubicBezTo>
                    <a:pt x="870" y="614"/>
                    <a:pt x="883" y="601"/>
                    <a:pt x="885" y="620"/>
                  </a:cubicBezTo>
                  <a:cubicBezTo>
                    <a:pt x="816" y="612"/>
                    <a:pt x="853" y="599"/>
                    <a:pt x="813" y="599"/>
                  </a:cubicBezTo>
                  <a:cubicBezTo>
                    <a:pt x="772" y="599"/>
                    <a:pt x="721" y="596"/>
                    <a:pt x="710" y="575"/>
                  </a:cubicBezTo>
                  <a:cubicBezTo>
                    <a:pt x="699" y="553"/>
                    <a:pt x="690" y="562"/>
                    <a:pt x="661" y="566"/>
                  </a:cubicBezTo>
                  <a:cubicBezTo>
                    <a:pt x="632" y="571"/>
                    <a:pt x="580" y="588"/>
                    <a:pt x="557" y="620"/>
                  </a:cubicBezTo>
                  <a:cubicBezTo>
                    <a:pt x="534" y="653"/>
                    <a:pt x="539" y="636"/>
                    <a:pt x="503" y="631"/>
                  </a:cubicBezTo>
                  <a:cubicBezTo>
                    <a:pt x="467" y="627"/>
                    <a:pt x="433" y="614"/>
                    <a:pt x="420" y="622"/>
                  </a:cubicBezTo>
                  <a:cubicBezTo>
                    <a:pt x="407" y="630"/>
                    <a:pt x="384" y="635"/>
                    <a:pt x="353" y="620"/>
                  </a:cubicBezTo>
                  <a:cubicBezTo>
                    <a:pt x="322" y="606"/>
                    <a:pt x="316" y="607"/>
                    <a:pt x="298" y="609"/>
                  </a:cubicBezTo>
                  <a:cubicBezTo>
                    <a:pt x="280" y="610"/>
                    <a:pt x="269" y="606"/>
                    <a:pt x="270" y="589"/>
                  </a:cubicBezTo>
                  <a:cubicBezTo>
                    <a:pt x="271" y="584"/>
                    <a:pt x="263" y="579"/>
                    <a:pt x="252" y="575"/>
                  </a:cubicBezTo>
                  <a:cubicBezTo>
                    <a:pt x="233" y="567"/>
                    <a:pt x="205" y="561"/>
                    <a:pt x="210" y="553"/>
                  </a:cubicBezTo>
                  <a:cubicBezTo>
                    <a:pt x="218" y="542"/>
                    <a:pt x="239" y="530"/>
                    <a:pt x="228" y="523"/>
                  </a:cubicBezTo>
                  <a:cubicBezTo>
                    <a:pt x="205" y="506"/>
                    <a:pt x="199" y="552"/>
                    <a:pt x="185" y="539"/>
                  </a:cubicBezTo>
                  <a:cubicBezTo>
                    <a:pt x="173" y="526"/>
                    <a:pt x="145" y="485"/>
                    <a:pt x="140" y="498"/>
                  </a:cubicBezTo>
                  <a:cubicBezTo>
                    <a:pt x="135" y="511"/>
                    <a:pt x="107" y="487"/>
                    <a:pt x="93" y="477"/>
                  </a:cubicBezTo>
                  <a:cubicBezTo>
                    <a:pt x="104" y="461"/>
                    <a:pt x="122" y="466"/>
                    <a:pt x="104" y="448"/>
                  </a:cubicBezTo>
                  <a:cubicBezTo>
                    <a:pt x="86" y="430"/>
                    <a:pt x="72" y="430"/>
                    <a:pt x="70" y="412"/>
                  </a:cubicBezTo>
                  <a:cubicBezTo>
                    <a:pt x="68" y="394"/>
                    <a:pt x="36" y="394"/>
                    <a:pt x="33" y="373"/>
                  </a:cubicBezTo>
                  <a:cubicBezTo>
                    <a:pt x="29" y="352"/>
                    <a:pt x="0" y="345"/>
                    <a:pt x="2" y="3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4" name="Freeform 40"/>
            <p:cNvSpPr>
              <a:spLocks/>
            </p:cNvSpPr>
            <p:nvPr userDrawn="1"/>
          </p:nvSpPr>
          <p:spPr bwMode="auto">
            <a:xfrm>
              <a:off x="399098" y="3008907"/>
              <a:ext cx="214308" cy="219745"/>
            </a:xfrm>
            <a:custGeom>
              <a:avLst/>
              <a:gdLst>
                <a:gd name="T0" fmla="*/ 357 w 434"/>
                <a:gd name="T1" fmla="*/ 26 h 445"/>
                <a:gd name="T2" fmla="*/ 322 w 434"/>
                <a:gd name="T3" fmla="*/ 11 h 445"/>
                <a:gd name="T4" fmla="*/ 306 w 434"/>
                <a:gd name="T5" fmla="*/ 12 h 445"/>
                <a:gd name="T6" fmla="*/ 254 w 434"/>
                <a:gd name="T7" fmla="*/ 22 h 445"/>
                <a:gd name="T8" fmla="*/ 227 w 434"/>
                <a:gd name="T9" fmla="*/ 60 h 445"/>
                <a:gd name="T10" fmla="*/ 209 w 434"/>
                <a:gd name="T11" fmla="*/ 82 h 445"/>
                <a:gd name="T12" fmla="*/ 241 w 434"/>
                <a:gd name="T13" fmla="*/ 97 h 445"/>
                <a:gd name="T14" fmla="*/ 212 w 434"/>
                <a:gd name="T15" fmla="*/ 133 h 445"/>
                <a:gd name="T16" fmla="*/ 157 w 434"/>
                <a:gd name="T17" fmla="*/ 121 h 445"/>
                <a:gd name="T18" fmla="*/ 92 w 434"/>
                <a:gd name="T19" fmla="*/ 114 h 445"/>
                <a:gd name="T20" fmla="*/ 101 w 434"/>
                <a:gd name="T21" fmla="*/ 151 h 445"/>
                <a:gd name="T22" fmla="*/ 83 w 434"/>
                <a:gd name="T23" fmla="*/ 156 h 445"/>
                <a:gd name="T24" fmla="*/ 105 w 434"/>
                <a:gd name="T25" fmla="*/ 174 h 445"/>
                <a:gd name="T26" fmla="*/ 73 w 434"/>
                <a:gd name="T27" fmla="*/ 195 h 445"/>
                <a:gd name="T28" fmla="*/ 83 w 434"/>
                <a:gd name="T29" fmla="*/ 213 h 445"/>
                <a:gd name="T30" fmla="*/ 103 w 434"/>
                <a:gd name="T31" fmla="*/ 226 h 445"/>
                <a:gd name="T32" fmla="*/ 158 w 434"/>
                <a:gd name="T33" fmla="*/ 238 h 445"/>
                <a:gd name="T34" fmla="*/ 125 w 434"/>
                <a:gd name="T35" fmla="*/ 263 h 445"/>
                <a:gd name="T36" fmla="*/ 107 w 434"/>
                <a:gd name="T37" fmla="*/ 292 h 445"/>
                <a:gd name="T38" fmla="*/ 86 w 434"/>
                <a:gd name="T39" fmla="*/ 313 h 445"/>
                <a:gd name="T40" fmla="*/ 157 w 434"/>
                <a:gd name="T41" fmla="*/ 295 h 445"/>
                <a:gd name="T42" fmla="*/ 184 w 434"/>
                <a:gd name="T43" fmla="*/ 306 h 445"/>
                <a:gd name="T44" fmla="*/ 80 w 434"/>
                <a:gd name="T45" fmla="*/ 326 h 445"/>
                <a:gd name="T46" fmla="*/ 85 w 434"/>
                <a:gd name="T47" fmla="*/ 348 h 445"/>
                <a:gd name="T48" fmla="*/ 32 w 434"/>
                <a:gd name="T49" fmla="*/ 345 h 445"/>
                <a:gd name="T50" fmla="*/ 45 w 434"/>
                <a:gd name="T51" fmla="*/ 362 h 445"/>
                <a:gd name="T52" fmla="*/ 63 w 434"/>
                <a:gd name="T53" fmla="*/ 367 h 445"/>
                <a:gd name="T54" fmla="*/ 30 w 434"/>
                <a:gd name="T55" fmla="*/ 394 h 445"/>
                <a:gd name="T56" fmla="*/ 95 w 434"/>
                <a:gd name="T57" fmla="*/ 391 h 445"/>
                <a:gd name="T58" fmla="*/ 59 w 434"/>
                <a:gd name="T59" fmla="*/ 417 h 445"/>
                <a:gd name="T60" fmla="*/ 71 w 434"/>
                <a:gd name="T61" fmla="*/ 427 h 445"/>
                <a:gd name="T62" fmla="*/ 111 w 434"/>
                <a:gd name="T63" fmla="*/ 438 h 445"/>
                <a:gd name="T64" fmla="*/ 184 w 434"/>
                <a:gd name="T65" fmla="*/ 422 h 445"/>
                <a:gd name="T66" fmla="*/ 249 w 434"/>
                <a:gd name="T67" fmla="*/ 391 h 445"/>
                <a:gd name="T68" fmla="*/ 297 w 434"/>
                <a:gd name="T69" fmla="*/ 371 h 445"/>
                <a:gd name="T70" fmla="*/ 336 w 434"/>
                <a:gd name="T71" fmla="*/ 339 h 445"/>
                <a:gd name="T72" fmla="*/ 363 w 434"/>
                <a:gd name="T73" fmla="*/ 366 h 445"/>
                <a:gd name="T74" fmla="*/ 394 w 434"/>
                <a:gd name="T75" fmla="*/ 350 h 445"/>
                <a:gd name="T76" fmla="*/ 420 w 434"/>
                <a:gd name="T77" fmla="*/ 307 h 445"/>
                <a:gd name="T78" fmla="*/ 424 w 434"/>
                <a:gd name="T79" fmla="*/ 257 h 445"/>
                <a:gd name="T80" fmla="*/ 422 w 434"/>
                <a:gd name="T81" fmla="*/ 219 h 445"/>
                <a:gd name="T82" fmla="*/ 404 w 434"/>
                <a:gd name="T83" fmla="*/ 178 h 445"/>
                <a:gd name="T84" fmla="*/ 426 w 434"/>
                <a:gd name="T85" fmla="*/ 160 h 445"/>
                <a:gd name="T86" fmla="*/ 363 w 434"/>
                <a:gd name="T87" fmla="*/ 126 h 445"/>
                <a:gd name="T88" fmla="*/ 280 w 434"/>
                <a:gd name="T89" fmla="*/ 110 h 445"/>
                <a:gd name="T90" fmla="*/ 311 w 434"/>
                <a:gd name="T91" fmla="*/ 5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445">
                  <a:moveTo>
                    <a:pt x="335" y="37"/>
                  </a:moveTo>
                  <a:cubicBezTo>
                    <a:pt x="326" y="37"/>
                    <a:pt x="340" y="31"/>
                    <a:pt x="357" y="26"/>
                  </a:cubicBezTo>
                  <a:cubicBezTo>
                    <a:pt x="374" y="20"/>
                    <a:pt x="364" y="21"/>
                    <a:pt x="347" y="10"/>
                  </a:cubicBezTo>
                  <a:cubicBezTo>
                    <a:pt x="331" y="0"/>
                    <a:pt x="335" y="9"/>
                    <a:pt x="322" y="11"/>
                  </a:cubicBezTo>
                  <a:cubicBezTo>
                    <a:pt x="314" y="13"/>
                    <a:pt x="331" y="23"/>
                    <a:pt x="310" y="41"/>
                  </a:cubicBezTo>
                  <a:cubicBezTo>
                    <a:pt x="322" y="30"/>
                    <a:pt x="311" y="20"/>
                    <a:pt x="306" y="12"/>
                  </a:cubicBezTo>
                  <a:cubicBezTo>
                    <a:pt x="300" y="4"/>
                    <a:pt x="293" y="27"/>
                    <a:pt x="283" y="20"/>
                  </a:cubicBezTo>
                  <a:cubicBezTo>
                    <a:pt x="274" y="13"/>
                    <a:pt x="267" y="28"/>
                    <a:pt x="254" y="22"/>
                  </a:cubicBezTo>
                  <a:cubicBezTo>
                    <a:pt x="242" y="17"/>
                    <a:pt x="252" y="33"/>
                    <a:pt x="237" y="41"/>
                  </a:cubicBezTo>
                  <a:cubicBezTo>
                    <a:pt x="223" y="49"/>
                    <a:pt x="243" y="56"/>
                    <a:pt x="227" y="60"/>
                  </a:cubicBezTo>
                  <a:cubicBezTo>
                    <a:pt x="210" y="63"/>
                    <a:pt x="226" y="69"/>
                    <a:pt x="208" y="71"/>
                  </a:cubicBezTo>
                  <a:cubicBezTo>
                    <a:pt x="190" y="73"/>
                    <a:pt x="200" y="73"/>
                    <a:pt x="209" y="82"/>
                  </a:cubicBezTo>
                  <a:cubicBezTo>
                    <a:pt x="218" y="92"/>
                    <a:pt x="227" y="91"/>
                    <a:pt x="247" y="86"/>
                  </a:cubicBezTo>
                  <a:cubicBezTo>
                    <a:pt x="267" y="82"/>
                    <a:pt x="242" y="87"/>
                    <a:pt x="241" y="97"/>
                  </a:cubicBezTo>
                  <a:cubicBezTo>
                    <a:pt x="240" y="107"/>
                    <a:pt x="230" y="104"/>
                    <a:pt x="211" y="112"/>
                  </a:cubicBezTo>
                  <a:cubicBezTo>
                    <a:pt x="197" y="117"/>
                    <a:pt x="224" y="137"/>
                    <a:pt x="212" y="133"/>
                  </a:cubicBezTo>
                  <a:cubicBezTo>
                    <a:pt x="199" y="129"/>
                    <a:pt x="210" y="125"/>
                    <a:pt x="184" y="120"/>
                  </a:cubicBezTo>
                  <a:cubicBezTo>
                    <a:pt x="177" y="118"/>
                    <a:pt x="163" y="136"/>
                    <a:pt x="157" y="121"/>
                  </a:cubicBezTo>
                  <a:cubicBezTo>
                    <a:pt x="157" y="120"/>
                    <a:pt x="121" y="108"/>
                    <a:pt x="114" y="111"/>
                  </a:cubicBezTo>
                  <a:cubicBezTo>
                    <a:pt x="105" y="116"/>
                    <a:pt x="103" y="111"/>
                    <a:pt x="92" y="114"/>
                  </a:cubicBezTo>
                  <a:cubicBezTo>
                    <a:pt x="82" y="118"/>
                    <a:pt x="84" y="128"/>
                    <a:pt x="92" y="125"/>
                  </a:cubicBezTo>
                  <a:cubicBezTo>
                    <a:pt x="100" y="122"/>
                    <a:pt x="96" y="140"/>
                    <a:pt x="101" y="151"/>
                  </a:cubicBezTo>
                  <a:cubicBezTo>
                    <a:pt x="87" y="141"/>
                    <a:pt x="78" y="145"/>
                    <a:pt x="69" y="147"/>
                  </a:cubicBezTo>
                  <a:cubicBezTo>
                    <a:pt x="60" y="148"/>
                    <a:pt x="80" y="150"/>
                    <a:pt x="83" y="156"/>
                  </a:cubicBezTo>
                  <a:cubicBezTo>
                    <a:pt x="87" y="163"/>
                    <a:pt x="96" y="161"/>
                    <a:pt x="111" y="162"/>
                  </a:cubicBezTo>
                  <a:cubicBezTo>
                    <a:pt x="127" y="163"/>
                    <a:pt x="127" y="174"/>
                    <a:pt x="105" y="174"/>
                  </a:cubicBezTo>
                  <a:cubicBezTo>
                    <a:pt x="83" y="174"/>
                    <a:pt x="89" y="185"/>
                    <a:pt x="96" y="192"/>
                  </a:cubicBezTo>
                  <a:cubicBezTo>
                    <a:pt x="104" y="200"/>
                    <a:pt x="90" y="193"/>
                    <a:pt x="73" y="195"/>
                  </a:cubicBezTo>
                  <a:cubicBezTo>
                    <a:pt x="56" y="196"/>
                    <a:pt x="81" y="204"/>
                    <a:pt x="68" y="208"/>
                  </a:cubicBezTo>
                  <a:cubicBezTo>
                    <a:pt x="55" y="212"/>
                    <a:pt x="72" y="218"/>
                    <a:pt x="83" y="213"/>
                  </a:cubicBezTo>
                  <a:cubicBezTo>
                    <a:pt x="95" y="208"/>
                    <a:pt x="96" y="218"/>
                    <a:pt x="88" y="221"/>
                  </a:cubicBezTo>
                  <a:cubicBezTo>
                    <a:pt x="81" y="225"/>
                    <a:pt x="95" y="230"/>
                    <a:pt x="103" y="226"/>
                  </a:cubicBezTo>
                  <a:cubicBezTo>
                    <a:pt x="111" y="221"/>
                    <a:pt x="117" y="227"/>
                    <a:pt x="112" y="236"/>
                  </a:cubicBezTo>
                  <a:cubicBezTo>
                    <a:pt x="108" y="245"/>
                    <a:pt x="139" y="238"/>
                    <a:pt x="158" y="238"/>
                  </a:cubicBezTo>
                  <a:cubicBezTo>
                    <a:pt x="176" y="238"/>
                    <a:pt x="178" y="251"/>
                    <a:pt x="155" y="250"/>
                  </a:cubicBezTo>
                  <a:cubicBezTo>
                    <a:pt x="133" y="250"/>
                    <a:pt x="137" y="254"/>
                    <a:pt x="125" y="263"/>
                  </a:cubicBezTo>
                  <a:cubicBezTo>
                    <a:pt x="113" y="273"/>
                    <a:pt x="130" y="269"/>
                    <a:pt x="125" y="272"/>
                  </a:cubicBezTo>
                  <a:cubicBezTo>
                    <a:pt x="120" y="274"/>
                    <a:pt x="116" y="295"/>
                    <a:pt x="107" y="292"/>
                  </a:cubicBezTo>
                  <a:cubicBezTo>
                    <a:pt x="98" y="289"/>
                    <a:pt x="110" y="294"/>
                    <a:pt x="89" y="304"/>
                  </a:cubicBezTo>
                  <a:cubicBezTo>
                    <a:pt x="69" y="313"/>
                    <a:pt x="69" y="313"/>
                    <a:pt x="86" y="313"/>
                  </a:cubicBezTo>
                  <a:cubicBezTo>
                    <a:pt x="102" y="312"/>
                    <a:pt x="105" y="306"/>
                    <a:pt x="118" y="310"/>
                  </a:cubicBezTo>
                  <a:cubicBezTo>
                    <a:pt x="131" y="314"/>
                    <a:pt x="146" y="307"/>
                    <a:pt x="157" y="295"/>
                  </a:cubicBezTo>
                  <a:cubicBezTo>
                    <a:pt x="167" y="284"/>
                    <a:pt x="168" y="284"/>
                    <a:pt x="162" y="297"/>
                  </a:cubicBezTo>
                  <a:cubicBezTo>
                    <a:pt x="157" y="309"/>
                    <a:pt x="165" y="304"/>
                    <a:pt x="184" y="306"/>
                  </a:cubicBezTo>
                  <a:cubicBezTo>
                    <a:pt x="168" y="305"/>
                    <a:pt x="133" y="313"/>
                    <a:pt x="106" y="313"/>
                  </a:cubicBezTo>
                  <a:cubicBezTo>
                    <a:pt x="79" y="313"/>
                    <a:pt x="103" y="322"/>
                    <a:pt x="80" y="326"/>
                  </a:cubicBezTo>
                  <a:cubicBezTo>
                    <a:pt x="57" y="331"/>
                    <a:pt x="81" y="332"/>
                    <a:pt x="76" y="338"/>
                  </a:cubicBezTo>
                  <a:cubicBezTo>
                    <a:pt x="71" y="343"/>
                    <a:pt x="86" y="341"/>
                    <a:pt x="85" y="348"/>
                  </a:cubicBezTo>
                  <a:cubicBezTo>
                    <a:pt x="84" y="355"/>
                    <a:pt x="66" y="338"/>
                    <a:pt x="59" y="344"/>
                  </a:cubicBezTo>
                  <a:cubicBezTo>
                    <a:pt x="52" y="350"/>
                    <a:pt x="46" y="342"/>
                    <a:pt x="32" y="345"/>
                  </a:cubicBezTo>
                  <a:cubicBezTo>
                    <a:pt x="18" y="348"/>
                    <a:pt x="1" y="366"/>
                    <a:pt x="16" y="362"/>
                  </a:cubicBezTo>
                  <a:cubicBezTo>
                    <a:pt x="31" y="358"/>
                    <a:pt x="31" y="366"/>
                    <a:pt x="45" y="362"/>
                  </a:cubicBezTo>
                  <a:cubicBezTo>
                    <a:pt x="59" y="358"/>
                    <a:pt x="86" y="360"/>
                    <a:pt x="86" y="360"/>
                  </a:cubicBezTo>
                  <a:cubicBezTo>
                    <a:pt x="86" y="360"/>
                    <a:pt x="73" y="361"/>
                    <a:pt x="63" y="367"/>
                  </a:cubicBezTo>
                  <a:cubicBezTo>
                    <a:pt x="53" y="374"/>
                    <a:pt x="41" y="373"/>
                    <a:pt x="21" y="382"/>
                  </a:cubicBezTo>
                  <a:cubicBezTo>
                    <a:pt x="0" y="392"/>
                    <a:pt x="21" y="398"/>
                    <a:pt x="30" y="394"/>
                  </a:cubicBezTo>
                  <a:cubicBezTo>
                    <a:pt x="39" y="390"/>
                    <a:pt x="31" y="410"/>
                    <a:pt x="54" y="400"/>
                  </a:cubicBezTo>
                  <a:cubicBezTo>
                    <a:pt x="71" y="393"/>
                    <a:pt x="95" y="391"/>
                    <a:pt x="95" y="391"/>
                  </a:cubicBezTo>
                  <a:cubicBezTo>
                    <a:pt x="95" y="391"/>
                    <a:pt x="66" y="403"/>
                    <a:pt x="47" y="411"/>
                  </a:cubicBezTo>
                  <a:cubicBezTo>
                    <a:pt x="27" y="419"/>
                    <a:pt x="43" y="426"/>
                    <a:pt x="59" y="417"/>
                  </a:cubicBezTo>
                  <a:cubicBezTo>
                    <a:pt x="75" y="409"/>
                    <a:pt x="81" y="414"/>
                    <a:pt x="100" y="411"/>
                  </a:cubicBezTo>
                  <a:cubicBezTo>
                    <a:pt x="120" y="408"/>
                    <a:pt x="63" y="429"/>
                    <a:pt x="71" y="427"/>
                  </a:cubicBezTo>
                  <a:cubicBezTo>
                    <a:pt x="79" y="426"/>
                    <a:pt x="55" y="444"/>
                    <a:pt x="69" y="439"/>
                  </a:cubicBezTo>
                  <a:cubicBezTo>
                    <a:pt x="83" y="435"/>
                    <a:pt x="101" y="431"/>
                    <a:pt x="111" y="438"/>
                  </a:cubicBezTo>
                  <a:cubicBezTo>
                    <a:pt x="121" y="445"/>
                    <a:pt x="135" y="423"/>
                    <a:pt x="156" y="429"/>
                  </a:cubicBezTo>
                  <a:cubicBezTo>
                    <a:pt x="176" y="435"/>
                    <a:pt x="164" y="421"/>
                    <a:pt x="184" y="422"/>
                  </a:cubicBezTo>
                  <a:cubicBezTo>
                    <a:pt x="205" y="423"/>
                    <a:pt x="201" y="404"/>
                    <a:pt x="221" y="407"/>
                  </a:cubicBezTo>
                  <a:cubicBezTo>
                    <a:pt x="241" y="409"/>
                    <a:pt x="230" y="389"/>
                    <a:pt x="249" y="391"/>
                  </a:cubicBezTo>
                  <a:cubicBezTo>
                    <a:pt x="269" y="394"/>
                    <a:pt x="259" y="380"/>
                    <a:pt x="273" y="380"/>
                  </a:cubicBezTo>
                  <a:cubicBezTo>
                    <a:pt x="288" y="380"/>
                    <a:pt x="277" y="372"/>
                    <a:pt x="297" y="371"/>
                  </a:cubicBezTo>
                  <a:cubicBezTo>
                    <a:pt x="316" y="370"/>
                    <a:pt x="325" y="369"/>
                    <a:pt x="328" y="373"/>
                  </a:cubicBezTo>
                  <a:cubicBezTo>
                    <a:pt x="330" y="376"/>
                    <a:pt x="330" y="353"/>
                    <a:pt x="336" y="339"/>
                  </a:cubicBezTo>
                  <a:cubicBezTo>
                    <a:pt x="333" y="345"/>
                    <a:pt x="336" y="363"/>
                    <a:pt x="335" y="374"/>
                  </a:cubicBezTo>
                  <a:cubicBezTo>
                    <a:pt x="334" y="385"/>
                    <a:pt x="352" y="355"/>
                    <a:pt x="363" y="366"/>
                  </a:cubicBezTo>
                  <a:cubicBezTo>
                    <a:pt x="373" y="377"/>
                    <a:pt x="380" y="372"/>
                    <a:pt x="393" y="373"/>
                  </a:cubicBezTo>
                  <a:cubicBezTo>
                    <a:pt x="406" y="374"/>
                    <a:pt x="386" y="356"/>
                    <a:pt x="394" y="350"/>
                  </a:cubicBezTo>
                  <a:cubicBezTo>
                    <a:pt x="402" y="344"/>
                    <a:pt x="399" y="340"/>
                    <a:pt x="412" y="330"/>
                  </a:cubicBezTo>
                  <a:cubicBezTo>
                    <a:pt x="426" y="319"/>
                    <a:pt x="408" y="318"/>
                    <a:pt x="420" y="307"/>
                  </a:cubicBezTo>
                  <a:cubicBezTo>
                    <a:pt x="431" y="295"/>
                    <a:pt x="415" y="295"/>
                    <a:pt x="421" y="285"/>
                  </a:cubicBezTo>
                  <a:cubicBezTo>
                    <a:pt x="428" y="275"/>
                    <a:pt x="422" y="265"/>
                    <a:pt x="424" y="257"/>
                  </a:cubicBezTo>
                  <a:cubicBezTo>
                    <a:pt x="425" y="250"/>
                    <a:pt x="401" y="237"/>
                    <a:pt x="416" y="235"/>
                  </a:cubicBezTo>
                  <a:cubicBezTo>
                    <a:pt x="432" y="234"/>
                    <a:pt x="411" y="220"/>
                    <a:pt x="422" y="219"/>
                  </a:cubicBezTo>
                  <a:cubicBezTo>
                    <a:pt x="434" y="218"/>
                    <a:pt x="411" y="204"/>
                    <a:pt x="412" y="195"/>
                  </a:cubicBezTo>
                  <a:cubicBezTo>
                    <a:pt x="414" y="187"/>
                    <a:pt x="412" y="180"/>
                    <a:pt x="404" y="178"/>
                  </a:cubicBezTo>
                  <a:cubicBezTo>
                    <a:pt x="397" y="175"/>
                    <a:pt x="394" y="160"/>
                    <a:pt x="412" y="164"/>
                  </a:cubicBezTo>
                  <a:cubicBezTo>
                    <a:pt x="429" y="169"/>
                    <a:pt x="418" y="156"/>
                    <a:pt x="426" y="160"/>
                  </a:cubicBezTo>
                  <a:cubicBezTo>
                    <a:pt x="410" y="151"/>
                    <a:pt x="381" y="162"/>
                    <a:pt x="378" y="147"/>
                  </a:cubicBezTo>
                  <a:cubicBezTo>
                    <a:pt x="375" y="132"/>
                    <a:pt x="370" y="147"/>
                    <a:pt x="363" y="126"/>
                  </a:cubicBezTo>
                  <a:cubicBezTo>
                    <a:pt x="357" y="105"/>
                    <a:pt x="349" y="98"/>
                    <a:pt x="336" y="121"/>
                  </a:cubicBezTo>
                  <a:cubicBezTo>
                    <a:pt x="323" y="144"/>
                    <a:pt x="298" y="131"/>
                    <a:pt x="280" y="110"/>
                  </a:cubicBezTo>
                  <a:cubicBezTo>
                    <a:pt x="262" y="90"/>
                    <a:pt x="268" y="79"/>
                    <a:pt x="287" y="79"/>
                  </a:cubicBezTo>
                  <a:cubicBezTo>
                    <a:pt x="305" y="78"/>
                    <a:pt x="288" y="53"/>
                    <a:pt x="311" y="53"/>
                  </a:cubicBezTo>
                  <a:cubicBezTo>
                    <a:pt x="334" y="53"/>
                    <a:pt x="321" y="46"/>
                    <a:pt x="335"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5" name="Freeform 41"/>
            <p:cNvSpPr>
              <a:spLocks/>
            </p:cNvSpPr>
            <p:nvPr userDrawn="1"/>
          </p:nvSpPr>
          <p:spPr bwMode="auto">
            <a:xfrm>
              <a:off x="1955290" y="2927992"/>
              <a:ext cx="505768" cy="319895"/>
            </a:xfrm>
            <a:custGeom>
              <a:avLst/>
              <a:gdLst>
                <a:gd name="T0" fmla="*/ 872 w 1024"/>
                <a:gd name="T1" fmla="*/ 445 h 648"/>
                <a:gd name="T2" fmla="*/ 865 w 1024"/>
                <a:gd name="T3" fmla="*/ 334 h 648"/>
                <a:gd name="T4" fmla="*/ 953 w 1024"/>
                <a:gd name="T5" fmla="*/ 331 h 648"/>
                <a:gd name="T6" fmla="*/ 976 w 1024"/>
                <a:gd name="T7" fmla="*/ 272 h 648"/>
                <a:gd name="T8" fmla="*/ 926 w 1024"/>
                <a:gd name="T9" fmla="*/ 236 h 648"/>
                <a:gd name="T10" fmla="*/ 877 w 1024"/>
                <a:gd name="T11" fmla="*/ 235 h 648"/>
                <a:gd name="T12" fmla="*/ 849 w 1024"/>
                <a:gd name="T13" fmla="*/ 194 h 648"/>
                <a:gd name="T14" fmla="*/ 797 w 1024"/>
                <a:gd name="T15" fmla="*/ 189 h 648"/>
                <a:gd name="T16" fmla="*/ 709 w 1024"/>
                <a:gd name="T17" fmla="*/ 139 h 648"/>
                <a:gd name="T18" fmla="*/ 691 w 1024"/>
                <a:gd name="T19" fmla="*/ 102 h 648"/>
                <a:gd name="T20" fmla="*/ 658 w 1024"/>
                <a:gd name="T21" fmla="*/ 33 h 648"/>
                <a:gd name="T22" fmla="*/ 605 w 1024"/>
                <a:gd name="T23" fmla="*/ 10 h 648"/>
                <a:gd name="T24" fmla="*/ 534 w 1024"/>
                <a:gd name="T25" fmla="*/ 49 h 648"/>
                <a:gd name="T26" fmla="*/ 410 w 1024"/>
                <a:gd name="T27" fmla="*/ 24 h 648"/>
                <a:gd name="T28" fmla="*/ 386 w 1024"/>
                <a:gd name="T29" fmla="*/ 99 h 648"/>
                <a:gd name="T30" fmla="*/ 319 w 1024"/>
                <a:gd name="T31" fmla="*/ 141 h 648"/>
                <a:gd name="T32" fmla="*/ 326 w 1024"/>
                <a:gd name="T33" fmla="*/ 203 h 648"/>
                <a:gd name="T34" fmla="*/ 253 w 1024"/>
                <a:gd name="T35" fmla="*/ 227 h 648"/>
                <a:gd name="T36" fmla="*/ 206 w 1024"/>
                <a:gd name="T37" fmla="*/ 280 h 648"/>
                <a:gd name="T38" fmla="*/ 211 w 1024"/>
                <a:gd name="T39" fmla="*/ 340 h 648"/>
                <a:gd name="T40" fmla="*/ 158 w 1024"/>
                <a:gd name="T41" fmla="*/ 345 h 648"/>
                <a:gd name="T42" fmla="*/ 39 w 1024"/>
                <a:gd name="T43" fmla="*/ 334 h 648"/>
                <a:gd name="T44" fmla="*/ 65 w 1024"/>
                <a:gd name="T45" fmla="*/ 384 h 648"/>
                <a:gd name="T46" fmla="*/ 60 w 1024"/>
                <a:gd name="T47" fmla="*/ 472 h 648"/>
                <a:gd name="T48" fmla="*/ 70 w 1024"/>
                <a:gd name="T49" fmla="*/ 595 h 648"/>
                <a:gd name="T50" fmla="*/ 180 w 1024"/>
                <a:gd name="T51" fmla="*/ 567 h 648"/>
                <a:gd name="T52" fmla="*/ 492 w 1024"/>
                <a:gd name="T53" fmla="*/ 596 h 648"/>
                <a:gd name="T54" fmla="*/ 582 w 1024"/>
                <a:gd name="T55" fmla="*/ 595 h 648"/>
                <a:gd name="T56" fmla="*/ 649 w 1024"/>
                <a:gd name="T57" fmla="*/ 575 h 648"/>
                <a:gd name="T58" fmla="*/ 726 w 1024"/>
                <a:gd name="T59" fmla="*/ 562 h 648"/>
                <a:gd name="T60" fmla="*/ 820 w 1024"/>
                <a:gd name="T61" fmla="*/ 551 h 648"/>
                <a:gd name="T62" fmla="*/ 872 w 1024"/>
                <a:gd name="T63" fmla="*/ 4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4" h="648">
                  <a:moveTo>
                    <a:pt x="872" y="445"/>
                  </a:moveTo>
                  <a:cubicBezTo>
                    <a:pt x="779" y="314"/>
                    <a:pt x="837" y="300"/>
                    <a:pt x="865" y="334"/>
                  </a:cubicBezTo>
                  <a:cubicBezTo>
                    <a:pt x="889" y="363"/>
                    <a:pt x="923" y="338"/>
                    <a:pt x="953" y="331"/>
                  </a:cubicBezTo>
                  <a:cubicBezTo>
                    <a:pt x="1024" y="315"/>
                    <a:pt x="992" y="277"/>
                    <a:pt x="976" y="272"/>
                  </a:cubicBezTo>
                  <a:cubicBezTo>
                    <a:pt x="931" y="256"/>
                    <a:pt x="945" y="243"/>
                    <a:pt x="926" y="236"/>
                  </a:cubicBezTo>
                  <a:cubicBezTo>
                    <a:pt x="907" y="228"/>
                    <a:pt x="887" y="240"/>
                    <a:pt x="877" y="235"/>
                  </a:cubicBezTo>
                  <a:cubicBezTo>
                    <a:pt x="830" y="209"/>
                    <a:pt x="904" y="223"/>
                    <a:pt x="849" y="194"/>
                  </a:cubicBezTo>
                  <a:cubicBezTo>
                    <a:pt x="829" y="184"/>
                    <a:pt x="825" y="200"/>
                    <a:pt x="797" y="189"/>
                  </a:cubicBezTo>
                  <a:cubicBezTo>
                    <a:pt x="731" y="162"/>
                    <a:pt x="698" y="150"/>
                    <a:pt x="709" y="139"/>
                  </a:cubicBezTo>
                  <a:cubicBezTo>
                    <a:pt x="719" y="129"/>
                    <a:pt x="722" y="121"/>
                    <a:pt x="691" y="102"/>
                  </a:cubicBezTo>
                  <a:cubicBezTo>
                    <a:pt x="624" y="60"/>
                    <a:pt x="735" y="41"/>
                    <a:pt x="658" y="33"/>
                  </a:cubicBezTo>
                  <a:cubicBezTo>
                    <a:pt x="640" y="32"/>
                    <a:pt x="629" y="0"/>
                    <a:pt x="605" y="10"/>
                  </a:cubicBezTo>
                  <a:cubicBezTo>
                    <a:pt x="574" y="22"/>
                    <a:pt x="531" y="85"/>
                    <a:pt x="534" y="49"/>
                  </a:cubicBezTo>
                  <a:cubicBezTo>
                    <a:pt x="536" y="25"/>
                    <a:pt x="411" y="36"/>
                    <a:pt x="410" y="24"/>
                  </a:cubicBezTo>
                  <a:cubicBezTo>
                    <a:pt x="362" y="37"/>
                    <a:pt x="462" y="99"/>
                    <a:pt x="386" y="99"/>
                  </a:cubicBezTo>
                  <a:cubicBezTo>
                    <a:pt x="316" y="99"/>
                    <a:pt x="371" y="147"/>
                    <a:pt x="319" y="141"/>
                  </a:cubicBezTo>
                  <a:cubicBezTo>
                    <a:pt x="288" y="194"/>
                    <a:pt x="340" y="161"/>
                    <a:pt x="326" y="203"/>
                  </a:cubicBezTo>
                  <a:cubicBezTo>
                    <a:pt x="311" y="245"/>
                    <a:pt x="273" y="198"/>
                    <a:pt x="253" y="227"/>
                  </a:cubicBezTo>
                  <a:cubicBezTo>
                    <a:pt x="233" y="255"/>
                    <a:pt x="224" y="227"/>
                    <a:pt x="206" y="280"/>
                  </a:cubicBezTo>
                  <a:cubicBezTo>
                    <a:pt x="190" y="325"/>
                    <a:pt x="222" y="327"/>
                    <a:pt x="211" y="340"/>
                  </a:cubicBezTo>
                  <a:cubicBezTo>
                    <a:pt x="199" y="353"/>
                    <a:pt x="192" y="321"/>
                    <a:pt x="158" y="345"/>
                  </a:cubicBezTo>
                  <a:cubicBezTo>
                    <a:pt x="97" y="387"/>
                    <a:pt x="118" y="321"/>
                    <a:pt x="39" y="334"/>
                  </a:cubicBezTo>
                  <a:cubicBezTo>
                    <a:pt x="51" y="354"/>
                    <a:pt x="43" y="363"/>
                    <a:pt x="65" y="384"/>
                  </a:cubicBezTo>
                  <a:cubicBezTo>
                    <a:pt x="88" y="406"/>
                    <a:pt x="120" y="450"/>
                    <a:pt x="60" y="472"/>
                  </a:cubicBezTo>
                  <a:cubicBezTo>
                    <a:pt x="0" y="495"/>
                    <a:pt x="62" y="511"/>
                    <a:pt x="70" y="595"/>
                  </a:cubicBezTo>
                  <a:cubicBezTo>
                    <a:pt x="159" y="547"/>
                    <a:pt x="62" y="611"/>
                    <a:pt x="180" y="567"/>
                  </a:cubicBezTo>
                  <a:cubicBezTo>
                    <a:pt x="328" y="512"/>
                    <a:pt x="394" y="648"/>
                    <a:pt x="492" y="596"/>
                  </a:cubicBezTo>
                  <a:cubicBezTo>
                    <a:pt x="590" y="544"/>
                    <a:pt x="523" y="636"/>
                    <a:pt x="582" y="595"/>
                  </a:cubicBezTo>
                  <a:cubicBezTo>
                    <a:pt x="641" y="554"/>
                    <a:pt x="605" y="631"/>
                    <a:pt x="649" y="575"/>
                  </a:cubicBezTo>
                  <a:cubicBezTo>
                    <a:pt x="686" y="528"/>
                    <a:pt x="664" y="578"/>
                    <a:pt x="726" y="562"/>
                  </a:cubicBezTo>
                  <a:cubicBezTo>
                    <a:pt x="755" y="554"/>
                    <a:pt x="830" y="599"/>
                    <a:pt x="820" y="551"/>
                  </a:cubicBezTo>
                  <a:cubicBezTo>
                    <a:pt x="812" y="512"/>
                    <a:pt x="753" y="420"/>
                    <a:pt x="872" y="4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6" name="Freeform 42"/>
            <p:cNvSpPr>
              <a:spLocks/>
            </p:cNvSpPr>
            <p:nvPr userDrawn="1"/>
          </p:nvSpPr>
          <p:spPr bwMode="auto">
            <a:xfrm>
              <a:off x="1006479" y="3239106"/>
              <a:ext cx="163083" cy="118549"/>
            </a:xfrm>
            <a:custGeom>
              <a:avLst/>
              <a:gdLst>
                <a:gd name="T0" fmla="*/ 0 w 330"/>
                <a:gd name="T1" fmla="*/ 59 h 240"/>
                <a:gd name="T2" fmla="*/ 50 w 330"/>
                <a:gd name="T3" fmla="*/ 41 h 240"/>
                <a:gd name="T4" fmla="*/ 113 w 330"/>
                <a:gd name="T5" fmla="*/ 0 h 240"/>
                <a:gd name="T6" fmla="*/ 176 w 330"/>
                <a:gd name="T7" fmla="*/ 34 h 240"/>
                <a:gd name="T8" fmla="*/ 233 w 330"/>
                <a:gd name="T9" fmla="*/ 22 h 240"/>
                <a:gd name="T10" fmla="*/ 259 w 330"/>
                <a:gd name="T11" fmla="*/ 34 h 240"/>
                <a:gd name="T12" fmla="*/ 281 w 330"/>
                <a:gd name="T13" fmla="*/ 60 h 240"/>
                <a:gd name="T14" fmla="*/ 302 w 330"/>
                <a:gd name="T15" fmla="*/ 75 h 240"/>
                <a:gd name="T16" fmla="*/ 309 w 330"/>
                <a:gd name="T17" fmla="*/ 126 h 240"/>
                <a:gd name="T18" fmla="*/ 330 w 330"/>
                <a:gd name="T19" fmla="*/ 182 h 240"/>
                <a:gd name="T20" fmla="*/ 283 w 330"/>
                <a:gd name="T21" fmla="*/ 226 h 240"/>
                <a:gd name="T22" fmla="*/ 249 w 330"/>
                <a:gd name="T23" fmla="*/ 214 h 240"/>
                <a:gd name="T24" fmla="*/ 233 w 330"/>
                <a:gd name="T25" fmla="*/ 235 h 240"/>
                <a:gd name="T26" fmla="*/ 197 w 330"/>
                <a:gd name="T27" fmla="*/ 201 h 240"/>
                <a:gd name="T28" fmla="*/ 185 w 330"/>
                <a:gd name="T29" fmla="*/ 154 h 240"/>
                <a:gd name="T30" fmla="*/ 172 w 330"/>
                <a:gd name="T31" fmla="*/ 149 h 240"/>
                <a:gd name="T32" fmla="*/ 151 w 330"/>
                <a:gd name="T33" fmla="*/ 174 h 240"/>
                <a:gd name="T34" fmla="*/ 130 w 330"/>
                <a:gd name="T35" fmla="*/ 154 h 240"/>
                <a:gd name="T36" fmla="*/ 112 w 330"/>
                <a:gd name="T37" fmla="*/ 120 h 240"/>
                <a:gd name="T38" fmla="*/ 80 w 330"/>
                <a:gd name="T39" fmla="*/ 105 h 240"/>
                <a:gd name="T40" fmla="*/ 44 w 330"/>
                <a:gd name="T41" fmla="*/ 87 h 240"/>
                <a:gd name="T42" fmla="*/ 0 w 330"/>
                <a:gd name="T43" fmla="*/ 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40">
                  <a:moveTo>
                    <a:pt x="0" y="59"/>
                  </a:moveTo>
                  <a:cubicBezTo>
                    <a:pt x="26" y="59"/>
                    <a:pt x="31" y="52"/>
                    <a:pt x="50" y="41"/>
                  </a:cubicBezTo>
                  <a:cubicBezTo>
                    <a:pt x="70" y="29"/>
                    <a:pt x="84" y="13"/>
                    <a:pt x="113" y="0"/>
                  </a:cubicBezTo>
                  <a:cubicBezTo>
                    <a:pt x="129" y="23"/>
                    <a:pt x="158" y="40"/>
                    <a:pt x="176" y="34"/>
                  </a:cubicBezTo>
                  <a:cubicBezTo>
                    <a:pt x="194" y="27"/>
                    <a:pt x="215" y="11"/>
                    <a:pt x="233" y="22"/>
                  </a:cubicBezTo>
                  <a:cubicBezTo>
                    <a:pt x="250" y="34"/>
                    <a:pt x="254" y="14"/>
                    <a:pt x="259" y="34"/>
                  </a:cubicBezTo>
                  <a:cubicBezTo>
                    <a:pt x="264" y="53"/>
                    <a:pt x="286" y="34"/>
                    <a:pt x="281" y="60"/>
                  </a:cubicBezTo>
                  <a:cubicBezTo>
                    <a:pt x="277" y="86"/>
                    <a:pt x="284" y="78"/>
                    <a:pt x="302" y="75"/>
                  </a:cubicBezTo>
                  <a:cubicBezTo>
                    <a:pt x="310" y="88"/>
                    <a:pt x="322" y="100"/>
                    <a:pt x="309" y="126"/>
                  </a:cubicBezTo>
                  <a:cubicBezTo>
                    <a:pt x="323" y="147"/>
                    <a:pt x="324" y="165"/>
                    <a:pt x="330" y="182"/>
                  </a:cubicBezTo>
                  <a:cubicBezTo>
                    <a:pt x="298" y="195"/>
                    <a:pt x="296" y="214"/>
                    <a:pt x="283" y="226"/>
                  </a:cubicBezTo>
                  <a:cubicBezTo>
                    <a:pt x="255" y="226"/>
                    <a:pt x="272" y="208"/>
                    <a:pt x="249" y="214"/>
                  </a:cubicBezTo>
                  <a:cubicBezTo>
                    <a:pt x="238" y="217"/>
                    <a:pt x="250" y="240"/>
                    <a:pt x="233" y="235"/>
                  </a:cubicBezTo>
                  <a:cubicBezTo>
                    <a:pt x="215" y="231"/>
                    <a:pt x="223" y="208"/>
                    <a:pt x="197" y="201"/>
                  </a:cubicBezTo>
                  <a:cubicBezTo>
                    <a:pt x="171" y="195"/>
                    <a:pt x="180" y="177"/>
                    <a:pt x="185" y="154"/>
                  </a:cubicBezTo>
                  <a:cubicBezTo>
                    <a:pt x="190" y="131"/>
                    <a:pt x="176" y="135"/>
                    <a:pt x="172" y="149"/>
                  </a:cubicBezTo>
                  <a:cubicBezTo>
                    <a:pt x="169" y="164"/>
                    <a:pt x="167" y="170"/>
                    <a:pt x="151" y="174"/>
                  </a:cubicBezTo>
                  <a:cubicBezTo>
                    <a:pt x="135" y="177"/>
                    <a:pt x="127" y="169"/>
                    <a:pt x="130" y="154"/>
                  </a:cubicBezTo>
                  <a:cubicBezTo>
                    <a:pt x="133" y="139"/>
                    <a:pt x="132" y="125"/>
                    <a:pt x="112" y="120"/>
                  </a:cubicBezTo>
                  <a:cubicBezTo>
                    <a:pt x="93" y="115"/>
                    <a:pt x="89" y="118"/>
                    <a:pt x="80" y="105"/>
                  </a:cubicBezTo>
                  <a:cubicBezTo>
                    <a:pt x="70" y="92"/>
                    <a:pt x="55" y="102"/>
                    <a:pt x="44" y="87"/>
                  </a:cubicBezTo>
                  <a:cubicBezTo>
                    <a:pt x="32" y="73"/>
                    <a:pt x="11" y="86"/>
                    <a:pt x="0" y="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7" name="Freeform 43"/>
            <p:cNvSpPr>
              <a:spLocks/>
            </p:cNvSpPr>
            <p:nvPr userDrawn="1"/>
          </p:nvSpPr>
          <p:spPr bwMode="auto">
            <a:xfrm>
              <a:off x="1062304" y="3127456"/>
              <a:ext cx="145730" cy="154093"/>
            </a:xfrm>
            <a:custGeom>
              <a:avLst/>
              <a:gdLst>
                <a:gd name="T0" fmla="*/ 189 w 295"/>
                <a:gd name="T1" fmla="*/ 301 h 312"/>
                <a:gd name="T2" fmla="*/ 168 w 295"/>
                <a:gd name="T3" fmla="*/ 286 h 312"/>
                <a:gd name="T4" fmla="*/ 146 w 295"/>
                <a:gd name="T5" fmla="*/ 260 h 312"/>
                <a:gd name="T6" fmla="*/ 120 w 295"/>
                <a:gd name="T7" fmla="*/ 248 h 312"/>
                <a:gd name="T8" fmla="*/ 63 w 295"/>
                <a:gd name="T9" fmla="*/ 260 h 312"/>
                <a:gd name="T10" fmla="*/ 0 w 295"/>
                <a:gd name="T11" fmla="*/ 226 h 312"/>
                <a:gd name="T12" fmla="*/ 28 w 295"/>
                <a:gd name="T13" fmla="*/ 237 h 312"/>
                <a:gd name="T14" fmla="*/ 59 w 295"/>
                <a:gd name="T15" fmla="*/ 237 h 312"/>
                <a:gd name="T16" fmla="*/ 87 w 295"/>
                <a:gd name="T17" fmla="*/ 243 h 312"/>
                <a:gd name="T18" fmla="*/ 74 w 295"/>
                <a:gd name="T19" fmla="*/ 217 h 312"/>
                <a:gd name="T20" fmla="*/ 54 w 295"/>
                <a:gd name="T21" fmla="*/ 209 h 312"/>
                <a:gd name="T22" fmla="*/ 79 w 295"/>
                <a:gd name="T23" fmla="*/ 198 h 312"/>
                <a:gd name="T24" fmla="*/ 53 w 295"/>
                <a:gd name="T25" fmla="*/ 177 h 312"/>
                <a:gd name="T26" fmla="*/ 87 w 295"/>
                <a:gd name="T27" fmla="*/ 118 h 312"/>
                <a:gd name="T28" fmla="*/ 112 w 295"/>
                <a:gd name="T29" fmla="*/ 60 h 312"/>
                <a:gd name="T30" fmla="*/ 128 w 295"/>
                <a:gd name="T31" fmla="*/ 63 h 312"/>
                <a:gd name="T32" fmla="*/ 142 w 295"/>
                <a:gd name="T33" fmla="*/ 76 h 312"/>
                <a:gd name="T34" fmla="*/ 146 w 295"/>
                <a:gd name="T35" fmla="*/ 99 h 312"/>
                <a:gd name="T36" fmla="*/ 147 w 295"/>
                <a:gd name="T37" fmla="*/ 115 h 312"/>
                <a:gd name="T38" fmla="*/ 138 w 295"/>
                <a:gd name="T39" fmla="*/ 136 h 312"/>
                <a:gd name="T40" fmla="*/ 159 w 295"/>
                <a:gd name="T41" fmla="*/ 134 h 312"/>
                <a:gd name="T42" fmla="*/ 180 w 295"/>
                <a:gd name="T43" fmla="*/ 115 h 312"/>
                <a:gd name="T44" fmla="*/ 190 w 295"/>
                <a:gd name="T45" fmla="*/ 94 h 312"/>
                <a:gd name="T46" fmla="*/ 191 w 295"/>
                <a:gd name="T47" fmla="*/ 68 h 312"/>
                <a:gd name="T48" fmla="*/ 178 w 295"/>
                <a:gd name="T49" fmla="*/ 40 h 312"/>
                <a:gd name="T50" fmla="*/ 199 w 295"/>
                <a:gd name="T51" fmla="*/ 22 h 312"/>
                <a:gd name="T52" fmla="*/ 237 w 295"/>
                <a:gd name="T53" fmla="*/ 19 h 312"/>
                <a:gd name="T54" fmla="*/ 289 w 295"/>
                <a:gd name="T55" fmla="*/ 14 h 312"/>
                <a:gd name="T56" fmla="*/ 284 w 295"/>
                <a:gd name="T57" fmla="*/ 40 h 312"/>
                <a:gd name="T58" fmla="*/ 279 w 295"/>
                <a:gd name="T59" fmla="*/ 73 h 312"/>
                <a:gd name="T60" fmla="*/ 276 w 295"/>
                <a:gd name="T61" fmla="*/ 130 h 312"/>
                <a:gd name="T62" fmla="*/ 268 w 295"/>
                <a:gd name="T63" fmla="*/ 167 h 312"/>
                <a:gd name="T64" fmla="*/ 216 w 295"/>
                <a:gd name="T65" fmla="*/ 185 h 312"/>
                <a:gd name="T66" fmla="*/ 201 w 295"/>
                <a:gd name="T67" fmla="*/ 211 h 312"/>
                <a:gd name="T68" fmla="*/ 196 w 295"/>
                <a:gd name="T69" fmla="*/ 271 h 312"/>
                <a:gd name="T70" fmla="*/ 189 w 295"/>
                <a:gd name="T71" fmla="*/ 30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 h="312">
                  <a:moveTo>
                    <a:pt x="189" y="301"/>
                  </a:moveTo>
                  <a:cubicBezTo>
                    <a:pt x="171" y="304"/>
                    <a:pt x="164" y="312"/>
                    <a:pt x="168" y="286"/>
                  </a:cubicBezTo>
                  <a:cubicBezTo>
                    <a:pt x="173" y="260"/>
                    <a:pt x="151" y="279"/>
                    <a:pt x="146" y="260"/>
                  </a:cubicBezTo>
                  <a:cubicBezTo>
                    <a:pt x="141" y="240"/>
                    <a:pt x="137" y="260"/>
                    <a:pt x="120" y="248"/>
                  </a:cubicBezTo>
                  <a:cubicBezTo>
                    <a:pt x="102" y="237"/>
                    <a:pt x="81" y="253"/>
                    <a:pt x="63" y="260"/>
                  </a:cubicBezTo>
                  <a:cubicBezTo>
                    <a:pt x="45" y="266"/>
                    <a:pt x="16" y="249"/>
                    <a:pt x="0" y="226"/>
                  </a:cubicBezTo>
                  <a:cubicBezTo>
                    <a:pt x="18" y="223"/>
                    <a:pt x="19" y="230"/>
                    <a:pt x="28" y="237"/>
                  </a:cubicBezTo>
                  <a:cubicBezTo>
                    <a:pt x="50" y="253"/>
                    <a:pt x="38" y="219"/>
                    <a:pt x="59" y="237"/>
                  </a:cubicBezTo>
                  <a:cubicBezTo>
                    <a:pt x="69" y="245"/>
                    <a:pt x="67" y="227"/>
                    <a:pt x="87" y="243"/>
                  </a:cubicBezTo>
                  <a:cubicBezTo>
                    <a:pt x="71" y="227"/>
                    <a:pt x="85" y="216"/>
                    <a:pt x="74" y="217"/>
                  </a:cubicBezTo>
                  <a:cubicBezTo>
                    <a:pt x="63" y="219"/>
                    <a:pt x="45" y="211"/>
                    <a:pt x="54" y="209"/>
                  </a:cubicBezTo>
                  <a:cubicBezTo>
                    <a:pt x="64" y="208"/>
                    <a:pt x="94" y="204"/>
                    <a:pt x="79" y="198"/>
                  </a:cubicBezTo>
                  <a:cubicBezTo>
                    <a:pt x="64" y="191"/>
                    <a:pt x="41" y="196"/>
                    <a:pt x="53" y="177"/>
                  </a:cubicBezTo>
                  <a:cubicBezTo>
                    <a:pt x="64" y="157"/>
                    <a:pt x="76" y="152"/>
                    <a:pt x="87" y="118"/>
                  </a:cubicBezTo>
                  <a:cubicBezTo>
                    <a:pt x="98" y="84"/>
                    <a:pt x="102" y="69"/>
                    <a:pt x="112" y="60"/>
                  </a:cubicBezTo>
                  <a:cubicBezTo>
                    <a:pt x="121" y="50"/>
                    <a:pt x="131" y="48"/>
                    <a:pt x="128" y="63"/>
                  </a:cubicBezTo>
                  <a:cubicBezTo>
                    <a:pt x="125" y="78"/>
                    <a:pt x="144" y="55"/>
                    <a:pt x="142" y="76"/>
                  </a:cubicBezTo>
                  <a:cubicBezTo>
                    <a:pt x="141" y="97"/>
                    <a:pt x="138" y="102"/>
                    <a:pt x="146" y="99"/>
                  </a:cubicBezTo>
                  <a:cubicBezTo>
                    <a:pt x="154" y="95"/>
                    <a:pt x="157" y="118"/>
                    <a:pt x="147" y="115"/>
                  </a:cubicBezTo>
                  <a:cubicBezTo>
                    <a:pt x="138" y="112"/>
                    <a:pt x="152" y="139"/>
                    <a:pt x="138" y="136"/>
                  </a:cubicBezTo>
                  <a:cubicBezTo>
                    <a:pt x="123" y="133"/>
                    <a:pt x="154" y="149"/>
                    <a:pt x="159" y="134"/>
                  </a:cubicBezTo>
                  <a:cubicBezTo>
                    <a:pt x="164" y="120"/>
                    <a:pt x="162" y="123"/>
                    <a:pt x="180" y="115"/>
                  </a:cubicBezTo>
                  <a:cubicBezTo>
                    <a:pt x="198" y="107"/>
                    <a:pt x="195" y="100"/>
                    <a:pt x="190" y="94"/>
                  </a:cubicBezTo>
                  <a:cubicBezTo>
                    <a:pt x="185" y="87"/>
                    <a:pt x="206" y="68"/>
                    <a:pt x="191" y="68"/>
                  </a:cubicBezTo>
                  <a:cubicBezTo>
                    <a:pt x="177" y="68"/>
                    <a:pt x="177" y="53"/>
                    <a:pt x="178" y="40"/>
                  </a:cubicBezTo>
                  <a:cubicBezTo>
                    <a:pt x="180" y="27"/>
                    <a:pt x="188" y="26"/>
                    <a:pt x="199" y="22"/>
                  </a:cubicBezTo>
                  <a:cubicBezTo>
                    <a:pt x="211" y="19"/>
                    <a:pt x="225" y="14"/>
                    <a:pt x="237" y="19"/>
                  </a:cubicBezTo>
                  <a:cubicBezTo>
                    <a:pt x="248" y="24"/>
                    <a:pt x="268" y="0"/>
                    <a:pt x="289" y="14"/>
                  </a:cubicBezTo>
                  <a:cubicBezTo>
                    <a:pt x="279" y="26"/>
                    <a:pt x="276" y="30"/>
                    <a:pt x="284" y="40"/>
                  </a:cubicBezTo>
                  <a:cubicBezTo>
                    <a:pt x="276" y="55"/>
                    <a:pt x="295" y="52"/>
                    <a:pt x="279" y="73"/>
                  </a:cubicBezTo>
                  <a:cubicBezTo>
                    <a:pt x="263" y="94"/>
                    <a:pt x="256" y="128"/>
                    <a:pt x="276" y="130"/>
                  </a:cubicBezTo>
                  <a:cubicBezTo>
                    <a:pt x="295" y="131"/>
                    <a:pt x="282" y="151"/>
                    <a:pt x="268" y="167"/>
                  </a:cubicBezTo>
                  <a:cubicBezTo>
                    <a:pt x="253" y="183"/>
                    <a:pt x="238" y="183"/>
                    <a:pt x="216" y="185"/>
                  </a:cubicBezTo>
                  <a:cubicBezTo>
                    <a:pt x="193" y="186"/>
                    <a:pt x="194" y="190"/>
                    <a:pt x="201" y="211"/>
                  </a:cubicBezTo>
                  <a:cubicBezTo>
                    <a:pt x="208" y="232"/>
                    <a:pt x="186" y="255"/>
                    <a:pt x="196" y="271"/>
                  </a:cubicBezTo>
                  <a:cubicBezTo>
                    <a:pt x="206" y="287"/>
                    <a:pt x="181" y="289"/>
                    <a:pt x="189" y="3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9" name="Freeform 45"/>
            <p:cNvSpPr>
              <a:spLocks/>
            </p:cNvSpPr>
            <p:nvPr userDrawn="1"/>
          </p:nvSpPr>
          <p:spPr bwMode="auto">
            <a:xfrm>
              <a:off x="2210579" y="3385253"/>
              <a:ext cx="171447" cy="217863"/>
            </a:xfrm>
            <a:custGeom>
              <a:avLst/>
              <a:gdLst>
                <a:gd name="T0" fmla="*/ 160 w 347"/>
                <a:gd name="T1" fmla="*/ 430 h 441"/>
                <a:gd name="T2" fmla="*/ 190 w 347"/>
                <a:gd name="T3" fmla="*/ 425 h 441"/>
                <a:gd name="T4" fmla="*/ 222 w 347"/>
                <a:gd name="T5" fmla="*/ 346 h 441"/>
                <a:gd name="T6" fmla="*/ 258 w 347"/>
                <a:gd name="T7" fmla="*/ 358 h 441"/>
                <a:gd name="T8" fmla="*/ 292 w 347"/>
                <a:gd name="T9" fmla="*/ 361 h 441"/>
                <a:gd name="T10" fmla="*/ 322 w 347"/>
                <a:gd name="T11" fmla="*/ 347 h 441"/>
                <a:gd name="T12" fmla="*/ 287 w 347"/>
                <a:gd name="T13" fmla="*/ 269 h 441"/>
                <a:gd name="T14" fmla="*/ 266 w 347"/>
                <a:gd name="T15" fmla="*/ 199 h 441"/>
                <a:gd name="T16" fmla="*/ 250 w 347"/>
                <a:gd name="T17" fmla="*/ 133 h 441"/>
                <a:gd name="T18" fmla="*/ 234 w 347"/>
                <a:gd name="T19" fmla="*/ 105 h 441"/>
                <a:gd name="T20" fmla="*/ 188 w 347"/>
                <a:gd name="T21" fmla="*/ 85 h 441"/>
                <a:gd name="T22" fmla="*/ 150 w 347"/>
                <a:gd name="T23" fmla="*/ 63 h 441"/>
                <a:gd name="T24" fmla="*/ 52 w 347"/>
                <a:gd name="T25" fmla="*/ 56 h 441"/>
                <a:gd name="T26" fmla="*/ 0 w 347"/>
                <a:gd name="T27" fmla="*/ 73 h 441"/>
                <a:gd name="T28" fmla="*/ 34 w 347"/>
                <a:gd name="T29" fmla="*/ 131 h 441"/>
                <a:gd name="T30" fmla="*/ 58 w 347"/>
                <a:gd name="T31" fmla="*/ 177 h 441"/>
                <a:gd name="T32" fmla="*/ 91 w 347"/>
                <a:gd name="T33" fmla="*/ 208 h 441"/>
                <a:gd name="T34" fmla="*/ 112 w 347"/>
                <a:gd name="T35" fmla="*/ 252 h 441"/>
                <a:gd name="T36" fmla="*/ 114 w 347"/>
                <a:gd name="T37" fmla="*/ 297 h 441"/>
                <a:gd name="T38" fmla="*/ 123 w 347"/>
                <a:gd name="T39" fmla="*/ 338 h 441"/>
                <a:gd name="T40" fmla="*/ 145 w 347"/>
                <a:gd name="T41" fmla="*/ 362 h 441"/>
                <a:gd name="T42" fmla="*/ 156 w 347"/>
                <a:gd name="T43" fmla="*/ 388 h 441"/>
                <a:gd name="T44" fmla="*/ 160 w 347"/>
                <a:gd name="T45" fmla="*/ 4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441">
                  <a:moveTo>
                    <a:pt x="160" y="430"/>
                  </a:moveTo>
                  <a:cubicBezTo>
                    <a:pt x="188" y="441"/>
                    <a:pt x="165" y="423"/>
                    <a:pt x="190" y="425"/>
                  </a:cubicBezTo>
                  <a:cubicBezTo>
                    <a:pt x="215" y="426"/>
                    <a:pt x="214" y="352"/>
                    <a:pt x="222" y="346"/>
                  </a:cubicBezTo>
                  <a:cubicBezTo>
                    <a:pt x="237" y="335"/>
                    <a:pt x="246" y="367"/>
                    <a:pt x="258" y="358"/>
                  </a:cubicBezTo>
                  <a:cubicBezTo>
                    <a:pt x="270" y="349"/>
                    <a:pt x="278" y="372"/>
                    <a:pt x="292" y="361"/>
                  </a:cubicBezTo>
                  <a:cubicBezTo>
                    <a:pt x="306" y="350"/>
                    <a:pt x="347" y="365"/>
                    <a:pt x="322" y="347"/>
                  </a:cubicBezTo>
                  <a:cubicBezTo>
                    <a:pt x="298" y="330"/>
                    <a:pt x="307" y="295"/>
                    <a:pt x="287" y="269"/>
                  </a:cubicBezTo>
                  <a:cubicBezTo>
                    <a:pt x="267" y="243"/>
                    <a:pt x="293" y="245"/>
                    <a:pt x="266" y="199"/>
                  </a:cubicBezTo>
                  <a:cubicBezTo>
                    <a:pt x="239" y="153"/>
                    <a:pt x="265" y="147"/>
                    <a:pt x="250" y="133"/>
                  </a:cubicBezTo>
                  <a:cubicBezTo>
                    <a:pt x="234" y="119"/>
                    <a:pt x="261" y="106"/>
                    <a:pt x="234" y="105"/>
                  </a:cubicBezTo>
                  <a:cubicBezTo>
                    <a:pt x="207" y="103"/>
                    <a:pt x="212" y="78"/>
                    <a:pt x="188" y="85"/>
                  </a:cubicBezTo>
                  <a:cubicBezTo>
                    <a:pt x="164" y="91"/>
                    <a:pt x="174" y="60"/>
                    <a:pt x="150" y="63"/>
                  </a:cubicBezTo>
                  <a:cubicBezTo>
                    <a:pt x="117" y="68"/>
                    <a:pt x="103" y="0"/>
                    <a:pt x="52" y="56"/>
                  </a:cubicBezTo>
                  <a:cubicBezTo>
                    <a:pt x="36" y="73"/>
                    <a:pt x="15" y="74"/>
                    <a:pt x="0" y="73"/>
                  </a:cubicBezTo>
                  <a:cubicBezTo>
                    <a:pt x="18" y="86"/>
                    <a:pt x="25" y="131"/>
                    <a:pt x="34" y="131"/>
                  </a:cubicBezTo>
                  <a:cubicBezTo>
                    <a:pt x="42" y="131"/>
                    <a:pt x="55" y="157"/>
                    <a:pt x="58" y="177"/>
                  </a:cubicBezTo>
                  <a:cubicBezTo>
                    <a:pt x="62" y="196"/>
                    <a:pt x="99" y="196"/>
                    <a:pt x="91" y="208"/>
                  </a:cubicBezTo>
                  <a:cubicBezTo>
                    <a:pt x="83" y="219"/>
                    <a:pt x="125" y="234"/>
                    <a:pt x="112" y="252"/>
                  </a:cubicBezTo>
                  <a:cubicBezTo>
                    <a:pt x="99" y="270"/>
                    <a:pt x="122" y="284"/>
                    <a:pt x="114" y="297"/>
                  </a:cubicBezTo>
                  <a:cubicBezTo>
                    <a:pt x="105" y="310"/>
                    <a:pt x="127" y="322"/>
                    <a:pt x="123" y="338"/>
                  </a:cubicBezTo>
                  <a:cubicBezTo>
                    <a:pt x="120" y="354"/>
                    <a:pt x="150" y="352"/>
                    <a:pt x="145" y="362"/>
                  </a:cubicBezTo>
                  <a:cubicBezTo>
                    <a:pt x="140" y="372"/>
                    <a:pt x="163" y="382"/>
                    <a:pt x="156" y="388"/>
                  </a:cubicBezTo>
                  <a:cubicBezTo>
                    <a:pt x="150" y="395"/>
                    <a:pt x="168" y="420"/>
                    <a:pt x="160" y="4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0" name="Freeform 46"/>
            <p:cNvSpPr>
              <a:spLocks/>
            </p:cNvSpPr>
            <p:nvPr userDrawn="1"/>
          </p:nvSpPr>
          <p:spPr bwMode="auto">
            <a:xfrm>
              <a:off x="2209533" y="3811570"/>
              <a:ext cx="169565" cy="134230"/>
            </a:xfrm>
            <a:custGeom>
              <a:avLst/>
              <a:gdLst>
                <a:gd name="T0" fmla="*/ 13 w 343"/>
                <a:gd name="T1" fmla="*/ 177 h 272"/>
                <a:gd name="T2" fmla="*/ 43 w 343"/>
                <a:gd name="T3" fmla="*/ 194 h 272"/>
                <a:gd name="T4" fmla="*/ 67 w 343"/>
                <a:gd name="T5" fmla="*/ 229 h 272"/>
                <a:gd name="T6" fmla="*/ 124 w 343"/>
                <a:gd name="T7" fmla="*/ 195 h 272"/>
                <a:gd name="T8" fmla="*/ 129 w 343"/>
                <a:gd name="T9" fmla="*/ 210 h 272"/>
                <a:gd name="T10" fmla="*/ 78 w 343"/>
                <a:gd name="T11" fmla="*/ 252 h 272"/>
                <a:gd name="T12" fmla="*/ 109 w 343"/>
                <a:gd name="T13" fmla="*/ 251 h 272"/>
                <a:gd name="T14" fmla="*/ 178 w 343"/>
                <a:gd name="T15" fmla="*/ 207 h 272"/>
                <a:gd name="T16" fmla="*/ 203 w 343"/>
                <a:gd name="T17" fmla="*/ 172 h 272"/>
                <a:gd name="T18" fmla="*/ 239 w 343"/>
                <a:gd name="T19" fmla="*/ 138 h 272"/>
                <a:gd name="T20" fmla="*/ 288 w 343"/>
                <a:gd name="T21" fmla="*/ 146 h 272"/>
                <a:gd name="T22" fmla="*/ 339 w 343"/>
                <a:gd name="T23" fmla="*/ 124 h 272"/>
                <a:gd name="T24" fmla="*/ 297 w 343"/>
                <a:gd name="T25" fmla="*/ 101 h 272"/>
                <a:gd name="T26" fmla="*/ 209 w 343"/>
                <a:gd name="T27" fmla="*/ 27 h 272"/>
                <a:gd name="T28" fmla="*/ 114 w 343"/>
                <a:gd name="T29" fmla="*/ 11 h 272"/>
                <a:gd name="T30" fmla="*/ 59 w 343"/>
                <a:gd name="T31" fmla="*/ 29 h 272"/>
                <a:gd name="T32" fmla="*/ 21 w 343"/>
                <a:gd name="T33" fmla="*/ 52 h 272"/>
                <a:gd name="T34" fmla="*/ 47 w 343"/>
                <a:gd name="T35" fmla="*/ 88 h 272"/>
                <a:gd name="T36" fmla="*/ 18 w 343"/>
                <a:gd name="T37" fmla="*/ 119 h 272"/>
                <a:gd name="T38" fmla="*/ 13 w 343"/>
                <a:gd name="T39" fmla="*/ 1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72">
                  <a:moveTo>
                    <a:pt x="13" y="177"/>
                  </a:moveTo>
                  <a:cubicBezTo>
                    <a:pt x="0" y="187"/>
                    <a:pt x="38" y="182"/>
                    <a:pt x="43" y="194"/>
                  </a:cubicBezTo>
                  <a:cubicBezTo>
                    <a:pt x="48" y="205"/>
                    <a:pt x="44" y="236"/>
                    <a:pt x="67" y="229"/>
                  </a:cubicBezTo>
                  <a:cubicBezTo>
                    <a:pt x="90" y="223"/>
                    <a:pt x="95" y="210"/>
                    <a:pt x="124" y="195"/>
                  </a:cubicBezTo>
                  <a:cubicBezTo>
                    <a:pt x="153" y="181"/>
                    <a:pt x="150" y="207"/>
                    <a:pt x="129" y="210"/>
                  </a:cubicBezTo>
                  <a:cubicBezTo>
                    <a:pt x="108" y="213"/>
                    <a:pt x="98" y="233"/>
                    <a:pt x="78" y="252"/>
                  </a:cubicBezTo>
                  <a:cubicBezTo>
                    <a:pt x="59" y="272"/>
                    <a:pt x="88" y="267"/>
                    <a:pt x="109" y="251"/>
                  </a:cubicBezTo>
                  <a:cubicBezTo>
                    <a:pt x="131" y="234"/>
                    <a:pt x="151" y="220"/>
                    <a:pt x="178" y="207"/>
                  </a:cubicBezTo>
                  <a:cubicBezTo>
                    <a:pt x="205" y="193"/>
                    <a:pt x="183" y="178"/>
                    <a:pt x="203" y="172"/>
                  </a:cubicBezTo>
                  <a:cubicBezTo>
                    <a:pt x="223" y="165"/>
                    <a:pt x="210" y="141"/>
                    <a:pt x="239" y="138"/>
                  </a:cubicBezTo>
                  <a:cubicBezTo>
                    <a:pt x="268" y="134"/>
                    <a:pt x="273" y="163"/>
                    <a:pt x="288" y="146"/>
                  </a:cubicBezTo>
                  <a:cubicBezTo>
                    <a:pt x="302" y="128"/>
                    <a:pt x="336" y="168"/>
                    <a:pt x="339" y="124"/>
                  </a:cubicBezTo>
                  <a:cubicBezTo>
                    <a:pt x="343" y="112"/>
                    <a:pt x="331" y="125"/>
                    <a:pt x="297" y="101"/>
                  </a:cubicBezTo>
                  <a:cubicBezTo>
                    <a:pt x="263" y="77"/>
                    <a:pt x="222" y="45"/>
                    <a:pt x="209" y="27"/>
                  </a:cubicBezTo>
                  <a:cubicBezTo>
                    <a:pt x="174" y="28"/>
                    <a:pt x="140" y="23"/>
                    <a:pt x="114" y="11"/>
                  </a:cubicBezTo>
                  <a:cubicBezTo>
                    <a:pt x="88" y="0"/>
                    <a:pt x="77" y="26"/>
                    <a:pt x="59" y="29"/>
                  </a:cubicBezTo>
                  <a:cubicBezTo>
                    <a:pt x="41" y="33"/>
                    <a:pt x="36" y="34"/>
                    <a:pt x="21" y="52"/>
                  </a:cubicBezTo>
                  <a:cubicBezTo>
                    <a:pt x="39" y="65"/>
                    <a:pt x="52" y="65"/>
                    <a:pt x="47" y="88"/>
                  </a:cubicBezTo>
                  <a:cubicBezTo>
                    <a:pt x="42" y="111"/>
                    <a:pt x="19" y="102"/>
                    <a:pt x="18" y="119"/>
                  </a:cubicBezTo>
                  <a:cubicBezTo>
                    <a:pt x="16" y="135"/>
                    <a:pt x="33" y="155"/>
                    <a:pt x="13" y="17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 name="Freeform 47"/>
            <p:cNvSpPr>
              <a:spLocks/>
            </p:cNvSpPr>
            <p:nvPr userDrawn="1"/>
          </p:nvSpPr>
          <p:spPr bwMode="auto">
            <a:xfrm>
              <a:off x="1722164" y="3318975"/>
              <a:ext cx="247971" cy="139875"/>
            </a:xfrm>
            <a:custGeom>
              <a:avLst/>
              <a:gdLst>
                <a:gd name="T0" fmla="*/ 146 w 502"/>
                <a:gd name="T1" fmla="*/ 44 h 283"/>
                <a:gd name="T2" fmla="*/ 239 w 502"/>
                <a:gd name="T3" fmla="*/ 51 h 283"/>
                <a:gd name="T4" fmla="*/ 292 w 502"/>
                <a:gd name="T5" fmla="*/ 55 h 283"/>
                <a:gd name="T6" fmla="*/ 334 w 502"/>
                <a:gd name="T7" fmla="*/ 78 h 283"/>
                <a:gd name="T8" fmla="*/ 366 w 502"/>
                <a:gd name="T9" fmla="*/ 44 h 283"/>
                <a:gd name="T10" fmla="*/ 502 w 502"/>
                <a:gd name="T11" fmla="*/ 93 h 283"/>
                <a:gd name="T12" fmla="*/ 496 w 502"/>
                <a:gd name="T13" fmla="*/ 124 h 283"/>
                <a:gd name="T14" fmla="*/ 487 w 502"/>
                <a:gd name="T15" fmla="*/ 180 h 283"/>
                <a:gd name="T16" fmla="*/ 397 w 502"/>
                <a:gd name="T17" fmla="*/ 163 h 283"/>
                <a:gd name="T18" fmla="*/ 322 w 502"/>
                <a:gd name="T19" fmla="*/ 179 h 283"/>
                <a:gd name="T20" fmla="*/ 249 w 502"/>
                <a:gd name="T21" fmla="*/ 216 h 283"/>
                <a:gd name="T22" fmla="*/ 156 w 502"/>
                <a:gd name="T23" fmla="*/ 236 h 283"/>
                <a:gd name="T24" fmla="*/ 137 w 502"/>
                <a:gd name="T25" fmla="*/ 267 h 283"/>
                <a:gd name="T26" fmla="*/ 80 w 502"/>
                <a:gd name="T27" fmla="*/ 282 h 283"/>
                <a:gd name="T28" fmla="*/ 7 w 502"/>
                <a:gd name="T29" fmla="*/ 262 h 283"/>
                <a:gd name="T30" fmla="*/ 10 w 502"/>
                <a:gd name="T31" fmla="*/ 203 h 283"/>
                <a:gd name="T32" fmla="*/ 67 w 502"/>
                <a:gd name="T33" fmla="*/ 150 h 283"/>
                <a:gd name="T34" fmla="*/ 146 w 502"/>
                <a:gd name="T35" fmla="*/ 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283">
                  <a:moveTo>
                    <a:pt x="146" y="44"/>
                  </a:moveTo>
                  <a:cubicBezTo>
                    <a:pt x="245" y="102"/>
                    <a:pt x="179" y="0"/>
                    <a:pt x="239" y="51"/>
                  </a:cubicBezTo>
                  <a:cubicBezTo>
                    <a:pt x="278" y="84"/>
                    <a:pt x="272" y="51"/>
                    <a:pt x="292" y="55"/>
                  </a:cubicBezTo>
                  <a:cubicBezTo>
                    <a:pt x="313" y="60"/>
                    <a:pt x="322" y="81"/>
                    <a:pt x="334" y="78"/>
                  </a:cubicBezTo>
                  <a:cubicBezTo>
                    <a:pt x="362" y="73"/>
                    <a:pt x="329" y="51"/>
                    <a:pt x="366" y="44"/>
                  </a:cubicBezTo>
                  <a:cubicBezTo>
                    <a:pt x="403" y="37"/>
                    <a:pt x="433" y="99"/>
                    <a:pt x="502" y="93"/>
                  </a:cubicBezTo>
                  <a:cubicBezTo>
                    <a:pt x="497" y="95"/>
                    <a:pt x="495" y="103"/>
                    <a:pt x="496" y="124"/>
                  </a:cubicBezTo>
                  <a:cubicBezTo>
                    <a:pt x="497" y="184"/>
                    <a:pt x="476" y="143"/>
                    <a:pt x="487" y="180"/>
                  </a:cubicBezTo>
                  <a:cubicBezTo>
                    <a:pt x="448" y="195"/>
                    <a:pt x="436" y="190"/>
                    <a:pt x="397" y="163"/>
                  </a:cubicBezTo>
                  <a:cubicBezTo>
                    <a:pt x="358" y="135"/>
                    <a:pt x="358" y="182"/>
                    <a:pt x="322" y="179"/>
                  </a:cubicBezTo>
                  <a:cubicBezTo>
                    <a:pt x="287" y="176"/>
                    <a:pt x="274" y="199"/>
                    <a:pt x="249" y="216"/>
                  </a:cubicBezTo>
                  <a:cubicBezTo>
                    <a:pt x="225" y="234"/>
                    <a:pt x="187" y="233"/>
                    <a:pt x="156" y="236"/>
                  </a:cubicBezTo>
                  <a:cubicBezTo>
                    <a:pt x="125" y="239"/>
                    <a:pt x="134" y="251"/>
                    <a:pt x="137" y="267"/>
                  </a:cubicBezTo>
                  <a:cubicBezTo>
                    <a:pt x="140" y="283"/>
                    <a:pt x="104" y="280"/>
                    <a:pt x="80" y="282"/>
                  </a:cubicBezTo>
                  <a:cubicBezTo>
                    <a:pt x="55" y="283"/>
                    <a:pt x="38" y="267"/>
                    <a:pt x="7" y="262"/>
                  </a:cubicBezTo>
                  <a:cubicBezTo>
                    <a:pt x="0" y="242"/>
                    <a:pt x="18" y="210"/>
                    <a:pt x="10" y="203"/>
                  </a:cubicBezTo>
                  <a:cubicBezTo>
                    <a:pt x="10" y="203"/>
                    <a:pt x="20" y="173"/>
                    <a:pt x="67" y="150"/>
                  </a:cubicBezTo>
                  <a:cubicBezTo>
                    <a:pt x="150" y="108"/>
                    <a:pt x="70" y="104"/>
                    <a:pt x="146" y="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2" name="Freeform 48"/>
            <p:cNvSpPr>
              <a:spLocks/>
            </p:cNvSpPr>
            <p:nvPr userDrawn="1"/>
          </p:nvSpPr>
          <p:spPr bwMode="auto">
            <a:xfrm>
              <a:off x="1678676" y="3385672"/>
              <a:ext cx="300241" cy="202600"/>
            </a:xfrm>
            <a:custGeom>
              <a:avLst/>
              <a:gdLst>
                <a:gd name="T0" fmla="*/ 608 w 608"/>
                <a:gd name="T1" fmla="*/ 110 h 410"/>
                <a:gd name="T2" fmla="*/ 582 w 608"/>
                <a:gd name="T3" fmla="*/ 71 h 410"/>
                <a:gd name="T4" fmla="*/ 575 w 608"/>
                <a:gd name="T5" fmla="*/ 45 h 410"/>
                <a:gd name="T6" fmla="*/ 485 w 608"/>
                <a:gd name="T7" fmla="*/ 28 h 410"/>
                <a:gd name="T8" fmla="*/ 410 w 608"/>
                <a:gd name="T9" fmla="*/ 44 h 410"/>
                <a:gd name="T10" fmla="*/ 337 w 608"/>
                <a:gd name="T11" fmla="*/ 81 h 410"/>
                <a:gd name="T12" fmla="*/ 244 w 608"/>
                <a:gd name="T13" fmla="*/ 101 h 410"/>
                <a:gd name="T14" fmla="*/ 225 w 608"/>
                <a:gd name="T15" fmla="*/ 132 h 410"/>
                <a:gd name="T16" fmla="*/ 168 w 608"/>
                <a:gd name="T17" fmla="*/ 147 h 410"/>
                <a:gd name="T18" fmla="*/ 95 w 608"/>
                <a:gd name="T19" fmla="*/ 127 h 410"/>
                <a:gd name="T20" fmla="*/ 28 w 608"/>
                <a:gd name="T21" fmla="*/ 145 h 410"/>
                <a:gd name="T22" fmla="*/ 36 w 608"/>
                <a:gd name="T23" fmla="*/ 171 h 410"/>
                <a:gd name="T24" fmla="*/ 28 w 608"/>
                <a:gd name="T25" fmla="*/ 223 h 410"/>
                <a:gd name="T26" fmla="*/ 5 w 608"/>
                <a:gd name="T27" fmla="*/ 267 h 410"/>
                <a:gd name="T28" fmla="*/ 36 w 608"/>
                <a:gd name="T29" fmla="*/ 296 h 410"/>
                <a:gd name="T30" fmla="*/ 59 w 608"/>
                <a:gd name="T31" fmla="*/ 333 h 410"/>
                <a:gd name="T32" fmla="*/ 121 w 608"/>
                <a:gd name="T33" fmla="*/ 361 h 410"/>
                <a:gd name="T34" fmla="*/ 181 w 608"/>
                <a:gd name="T35" fmla="*/ 387 h 410"/>
                <a:gd name="T36" fmla="*/ 222 w 608"/>
                <a:gd name="T37" fmla="*/ 399 h 410"/>
                <a:gd name="T38" fmla="*/ 251 w 608"/>
                <a:gd name="T39" fmla="*/ 366 h 410"/>
                <a:gd name="T40" fmla="*/ 331 w 608"/>
                <a:gd name="T41" fmla="*/ 353 h 410"/>
                <a:gd name="T42" fmla="*/ 380 w 608"/>
                <a:gd name="T43" fmla="*/ 356 h 410"/>
                <a:gd name="T44" fmla="*/ 450 w 608"/>
                <a:gd name="T45" fmla="*/ 356 h 410"/>
                <a:gd name="T46" fmla="*/ 492 w 608"/>
                <a:gd name="T47" fmla="*/ 322 h 410"/>
                <a:gd name="T48" fmla="*/ 531 w 608"/>
                <a:gd name="T49" fmla="*/ 259 h 410"/>
                <a:gd name="T50" fmla="*/ 562 w 608"/>
                <a:gd name="T51" fmla="*/ 197 h 410"/>
                <a:gd name="T52" fmla="*/ 570 w 608"/>
                <a:gd name="T53" fmla="*/ 143 h 410"/>
                <a:gd name="T54" fmla="*/ 608 w 608"/>
                <a:gd name="T55"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410">
                  <a:moveTo>
                    <a:pt x="608" y="110"/>
                  </a:moveTo>
                  <a:cubicBezTo>
                    <a:pt x="603" y="82"/>
                    <a:pt x="594" y="99"/>
                    <a:pt x="582" y="71"/>
                  </a:cubicBezTo>
                  <a:cubicBezTo>
                    <a:pt x="578" y="61"/>
                    <a:pt x="577" y="51"/>
                    <a:pt x="575" y="45"/>
                  </a:cubicBezTo>
                  <a:cubicBezTo>
                    <a:pt x="536" y="60"/>
                    <a:pt x="524" y="55"/>
                    <a:pt x="485" y="28"/>
                  </a:cubicBezTo>
                  <a:cubicBezTo>
                    <a:pt x="446" y="0"/>
                    <a:pt x="446" y="47"/>
                    <a:pt x="410" y="44"/>
                  </a:cubicBezTo>
                  <a:cubicBezTo>
                    <a:pt x="375" y="41"/>
                    <a:pt x="362" y="64"/>
                    <a:pt x="337" y="81"/>
                  </a:cubicBezTo>
                  <a:cubicBezTo>
                    <a:pt x="313" y="99"/>
                    <a:pt x="275" y="98"/>
                    <a:pt x="244" y="101"/>
                  </a:cubicBezTo>
                  <a:cubicBezTo>
                    <a:pt x="213" y="104"/>
                    <a:pt x="222" y="116"/>
                    <a:pt x="225" y="132"/>
                  </a:cubicBezTo>
                  <a:cubicBezTo>
                    <a:pt x="228" y="148"/>
                    <a:pt x="192" y="145"/>
                    <a:pt x="168" y="147"/>
                  </a:cubicBezTo>
                  <a:cubicBezTo>
                    <a:pt x="143" y="148"/>
                    <a:pt x="126" y="132"/>
                    <a:pt x="95" y="127"/>
                  </a:cubicBezTo>
                  <a:cubicBezTo>
                    <a:pt x="77" y="181"/>
                    <a:pt x="56" y="155"/>
                    <a:pt x="28" y="145"/>
                  </a:cubicBezTo>
                  <a:cubicBezTo>
                    <a:pt x="0" y="135"/>
                    <a:pt x="7" y="155"/>
                    <a:pt x="36" y="171"/>
                  </a:cubicBezTo>
                  <a:cubicBezTo>
                    <a:pt x="65" y="187"/>
                    <a:pt x="29" y="197"/>
                    <a:pt x="28" y="223"/>
                  </a:cubicBezTo>
                  <a:cubicBezTo>
                    <a:pt x="26" y="249"/>
                    <a:pt x="12" y="242"/>
                    <a:pt x="5" y="267"/>
                  </a:cubicBezTo>
                  <a:cubicBezTo>
                    <a:pt x="39" y="275"/>
                    <a:pt x="20" y="291"/>
                    <a:pt x="36" y="296"/>
                  </a:cubicBezTo>
                  <a:cubicBezTo>
                    <a:pt x="52" y="301"/>
                    <a:pt x="34" y="316"/>
                    <a:pt x="59" y="333"/>
                  </a:cubicBezTo>
                  <a:cubicBezTo>
                    <a:pt x="83" y="351"/>
                    <a:pt x="106" y="345"/>
                    <a:pt x="121" y="361"/>
                  </a:cubicBezTo>
                  <a:cubicBezTo>
                    <a:pt x="135" y="377"/>
                    <a:pt x="163" y="371"/>
                    <a:pt x="181" y="387"/>
                  </a:cubicBezTo>
                  <a:cubicBezTo>
                    <a:pt x="199" y="404"/>
                    <a:pt x="199" y="410"/>
                    <a:pt x="222" y="399"/>
                  </a:cubicBezTo>
                  <a:cubicBezTo>
                    <a:pt x="244" y="387"/>
                    <a:pt x="228" y="384"/>
                    <a:pt x="251" y="366"/>
                  </a:cubicBezTo>
                  <a:cubicBezTo>
                    <a:pt x="274" y="348"/>
                    <a:pt x="327" y="340"/>
                    <a:pt x="331" y="353"/>
                  </a:cubicBezTo>
                  <a:cubicBezTo>
                    <a:pt x="334" y="366"/>
                    <a:pt x="334" y="369"/>
                    <a:pt x="380" y="356"/>
                  </a:cubicBezTo>
                  <a:cubicBezTo>
                    <a:pt x="425" y="343"/>
                    <a:pt x="450" y="356"/>
                    <a:pt x="450" y="356"/>
                  </a:cubicBezTo>
                  <a:cubicBezTo>
                    <a:pt x="450" y="356"/>
                    <a:pt x="472" y="347"/>
                    <a:pt x="492" y="322"/>
                  </a:cubicBezTo>
                  <a:cubicBezTo>
                    <a:pt x="511" y="298"/>
                    <a:pt x="510" y="285"/>
                    <a:pt x="531" y="259"/>
                  </a:cubicBezTo>
                  <a:cubicBezTo>
                    <a:pt x="552" y="233"/>
                    <a:pt x="564" y="226"/>
                    <a:pt x="562" y="197"/>
                  </a:cubicBezTo>
                  <a:cubicBezTo>
                    <a:pt x="560" y="168"/>
                    <a:pt x="552" y="161"/>
                    <a:pt x="570" y="143"/>
                  </a:cubicBezTo>
                  <a:cubicBezTo>
                    <a:pt x="588" y="125"/>
                    <a:pt x="608" y="110"/>
                    <a:pt x="608" y="1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3" name="Freeform 49"/>
            <p:cNvSpPr>
              <a:spLocks/>
            </p:cNvSpPr>
            <p:nvPr userDrawn="1"/>
          </p:nvSpPr>
          <p:spPr bwMode="auto">
            <a:xfrm>
              <a:off x="1957172" y="3132474"/>
              <a:ext cx="904904" cy="545075"/>
            </a:xfrm>
            <a:custGeom>
              <a:avLst/>
              <a:gdLst>
                <a:gd name="T0" fmla="*/ 18 w 1832"/>
                <a:gd name="T1" fmla="*/ 584 h 1104"/>
                <a:gd name="T2" fmla="*/ 20 w 1832"/>
                <a:gd name="T3" fmla="*/ 502 h 1104"/>
                <a:gd name="T4" fmla="*/ 53 w 1832"/>
                <a:gd name="T5" fmla="*/ 446 h 1104"/>
                <a:gd name="T6" fmla="*/ 137 w 1832"/>
                <a:gd name="T7" fmla="*/ 309 h 1104"/>
                <a:gd name="T8" fmla="*/ 66 w 1832"/>
                <a:gd name="T9" fmla="*/ 181 h 1104"/>
                <a:gd name="T10" fmla="*/ 488 w 1832"/>
                <a:gd name="T11" fmla="*/ 182 h 1104"/>
                <a:gd name="T12" fmla="*/ 645 w 1832"/>
                <a:gd name="T13" fmla="*/ 161 h 1104"/>
                <a:gd name="T14" fmla="*/ 816 w 1832"/>
                <a:gd name="T15" fmla="*/ 137 h 1104"/>
                <a:gd name="T16" fmla="*/ 986 w 1832"/>
                <a:gd name="T17" fmla="*/ 7 h 1104"/>
                <a:gd name="T18" fmla="*/ 1140 w 1832"/>
                <a:gd name="T19" fmla="*/ 141 h 1104"/>
                <a:gd name="T20" fmla="*/ 1276 w 1832"/>
                <a:gd name="T21" fmla="*/ 274 h 1104"/>
                <a:gd name="T22" fmla="*/ 1578 w 1832"/>
                <a:gd name="T23" fmla="*/ 346 h 1104"/>
                <a:gd name="T24" fmla="*/ 1720 w 1832"/>
                <a:gd name="T25" fmla="*/ 455 h 1104"/>
                <a:gd name="T26" fmla="*/ 1707 w 1832"/>
                <a:gd name="T27" fmla="*/ 630 h 1104"/>
                <a:gd name="T28" fmla="*/ 1602 w 1832"/>
                <a:gd name="T29" fmla="*/ 760 h 1104"/>
                <a:gd name="T30" fmla="*/ 1475 w 1832"/>
                <a:gd name="T31" fmla="*/ 823 h 1104"/>
                <a:gd name="T32" fmla="*/ 1309 w 1832"/>
                <a:gd name="T33" fmla="*/ 869 h 1104"/>
                <a:gd name="T34" fmla="*/ 1306 w 1832"/>
                <a:gd name="T35" fmla="*/ 854 h 1104"/>
                <a:gd name="T36" fmla="*/ 1280 w 1832"/>
                <a:gd name="T37" fmla="*/ 879 h 1104"/>
                <a:gd name="T38" fmla="*/ 1368 w 1832"/>
                <a:gd name="T39" fmla="*/ 947 h 1104"/>
                <a:gd name="T40" fmla="*/ 1538 w 1832"/>
                <a:gd name="T41" fmla="*/ 957 h 1104"/>
                <a:gd name="T42" fmla="*/ 1519 w 1832"/>
                <a:gd name="T43" fmla="*/ 991 h 1104"/>
                <a:gd name="T44" fmla="*/ 1362 w 1832"/>
                <a:gd name="T45" fmla="*/ 1021 h 1104"/>
                <a:gd name="T46" fmla="*/ 1240 w 1832"/>
                <a:gd name="T47" fmla="*/ 997 h 1104"/>
                <a:gd name="T48" fmla="*/ 1160 w 1832"/>
                <a:gd name="T49" fmla="*/ 931 h 1104"/>
                <a:gd name="T50" fmla="*/ 1210 w 1832"/>
                <a:gd name="T51" fmla="*/ 861 h 1104"/>
                <a:gd name="T52" fmla="*/ 1104 w 1832"/>
                <a:gd name="T53" fmla="*/ 855 h 1104"/>
                <a:gd name="T54" fmla="*/ 1074 w 1832"/>
                <a:gd name="T55" fmla="*/ 811 h 1104"/>
                <a:gd name="T56" fmla="*/ 1137 w 1832"/>
                <a:gd name="T57" fmla="*/ 803 h 1104"/>
                <a:gd name="T58" fmla="*/ 1005 w 1832"/>
                <a:gd name="T59" fmla="*/ 798 h 1104"/>
                <a:gd name="T60" fmla="*/ 905 w 1832"/>
                <a:gd name="T61" fmla="*/ 824 h 1104"/>
                <a:gd name="T62" fmla="*/ 891 w 1832"/>
                <a:gd name="T63" fmla="*/ 863 h 1104"/>
                <a:gd name="T64" fmla="*/ 838 w 1832"/>
                <a:gd name="T65" fmla="*/ 942 h 1104"/>
                <a:gd name="T66" fmla="*/ 673 w 1832"/>
                <a:gd name="T67" fmla="*/ 942 h 1104"/>
                <a:gd name="T68" fmla="*/ 735 w 1832"/>
                <a:gd name="T69" fmla="*/ 858 h 1104"/>
                <a:gd name="T70" fmla="*/ 805 w 1832"/>
                <a:gd name="T71" fmla="*/ 873 h 1104"/>
                <a:gd name="T72" fmla="*/ 800 w 1832"/>
                <a:gd name="T73" fmla="*/ 781 h 1104"/>
                <a:gd name="T74" fmla="*/ 763 w 1832"/>
                <a:gd name="T75" fmla="*/ 645 h 1104"/>
                <a:gd name="T76" fmla="*/ 701 w 1832"/>
                <a:gd name="T77" fmla="*/ 597 h 1104"/>
                <a:gd name="T78" fmla="*/ 565 w 1832"/>
                <a:gd name="T79" fmla="*/ 568 h 1104"/>
                <a:gd name="T80" fmla="*/ 493 w 1832"/>
                <a:gd name="T81" fmla="*/ 587 h 1104"/>
                <a:gd name="T82" fmla="*/ 297 w 1832"/>
                <a:gd name="T83" fmla="*/ 602 h 1104"/>
                <a:gd name="T84" fmla="*/ 174 w 1832"/>
                <a:gd name="T85" fmla="*/ 613 h 1104"/>
                <a:gd name="T86" fmla="*/ 44 w 1832"/>
                <a:gd name="T87" fmla="*/ 6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2" h="1104">
                  <a:moveTo>
                    <a:pt x="44" y="623"/>
                  </a:moveTo>
                  <a:cubicBezTo>
                    <a:pt x="39" y="595"/>
                    <a:pt x="30" y="612"/>
                    <a:pt x="18" y="584"/>
                  </a:cubicBezTo>
                  <a:cubicBezTo>
                    <a:pt x="14" y="574"/>
                    <a:pt x="13" y="564"/>
                    <a:pt x="11" y="558"/>
                  </a:cubicBezTo>
                  <a:cubicBezTo>
                    <a:pt x="0" y="521"/>
                    <a:pt x="21" y="562"/>
                    <a:pt x="20" y="502"/>
                  </a:cubicBezTo>
                  <a:cubicBezTo>
                    <a:pt x="19" y="481"/>
                    <a:pt x="21" y="473"/>
                    <a:pt x="26" y="471"/>
                  </a:cubicBezTo>
                  <a:cubicBezTo>
                    <a:pt x="36" y="465"/>
                    <a:pt x="53" y="482"/>
                    <a:pt x="53" y="446"/>
                  </a:cubicBezTo>
                  <a:cubicBezTo>
                    <a:pt x="52" y="392"/>
                    <a:pt x="57" y="431"/>
                    <a:pt x="95" y="355"/>
                  </a:cubicBezTo>
                  <a:cubicBezTo>
                    <a:pt x="121" y="302"/>
                    <a:pt x="151" y="343"/>
                    <a:pt x="137" y="309"/>
                  </a:cubicBezTo>
                  <a:cubicBezTo>
                    <a:pt x="119" y="265"/>
                    <a:pt x="160" y="310"/>
                    <a:pt x="152" y="286"/>
                  </a:cubicBezTo>
                  <a:cubicBezTo>
                    <a:pt x="144" y="262"/>
                    <a:pt x="86" y="272"/>
                    <a:pt x="66" y="181"/>
                  </a:cubicBezTo>
                  <a:cubicBezTo>
                    <a:pt x="155" y="133"/>
                    <a:pt x="58" y="197"/>
                    <a:pt x="176" y="153"/>
                  </a:cubicBezTo>
                  <a:cubicBezTo>
                    <a:pt x="324" y="98"/>
                    <a:pt x="390" y="234"/>
                    <a:pt x="488" y="182"/>
                  </a:cubicBezTo>
                  <a:cubicBezTo>
                    <a:pt x="586" y="130"/>
                    <a:pt x="519" y="222"/>
                    <a:pt x="578" y="181"/>
                  </a:cubicBezTo>
                  <a:cubicBezTo>
                    <a:pt x="637" y="140"/>
                    <a:pt x="601" y="217"/>
                    <a:pt x="645" y="161"/>
                  </a:cubicBezTo>
                  <a:cubicBezTo>
                    <a:pt x="682" y="114"/>
                    <a:pt x="660" y="164"/>
                    <a:pt x="722" y="148"/>
                  </a:cubicBezTo>
                  <a:cubicBezTo>
                    <a:pt x="751" y="140"/>
                    <a:pt x="826" y="185"/>
                    <a:pt x="816" y="137"/>
                  </a:cubicBezTo>
                  <a:cubicBezTo>
                    <a:pt x="808" y="98"/>
                    <a:pt x="749" y="6"/>
                    <a:pt x="868" y="31"/>
                  </a:cubicBezTo>
                  <a:cubicBezTo>
                    <a:pt x="909" y="32"/>
                    <a:pt x="861" y="0"/>
                    <a:pt x="986" y="7"/>
                  </a:cubicBezTo>
                  <a:cubicBezTo>
                    <a:pt x="1147" y="16"/>
                    <a:pt x="1041" y="30"/>
                    <a:pt x="1100" y="45"/>
                  </a:cubicBezTo>
                  <a:cubicBezTo>
                    <a:pt x="1189" y="66"/>
                    <a:pt x="1036" y="157"/>
                    <a:pt x="1140" y="141"/>
                  </a:cubicBezTo>
                  <a:cubicBezTo>
                    <a:pt x="1263" y="122"/>
                    <a:pt x="1160" y="129"/>
                    <a:pt x="1232" y="172"/>
                  </a:cubicBezTo>
                  <a:cubicBezTo>
                    <a:pt x="1319" y="224"/>
                    <a:pt x="1211" y="256"/>
                    <a:pt x="1276" y="274"/>
                  </a:cubicBezTo>
                  <a:cubicBezTo>
                    <a:pt x="1382" y="303"/>
                    <a:pt x="1314" y="357"/>
                    <a:pt x="1410" y="292"/>
                  </a:cubicBezTo>
                  <a:cubicBezTo>
                    <a:pt x="1483" y="242"/>
                    <a:pt x="1483" y="346"/>
                    <a:pt x="1578" y="346"/>
                  </a:cubicBezTo>
                  <a:cubicBezTo>
                    <a:pt x="1672" y="346"/>
                    <a:pt x="1621" y="369"/>
                    <a:pt x="1727" y="375"/>
                  </a:cubicBezTo>
                  <a:cubicBezTo>
                    <a:pt x="1832" y="381"/>
                    <a:pt x="1654" y="451"/>
                    <a:pt x="1720" y="455"/>
                  </a:cubicBezTo>
                  <a:cubicBezTo>
                    <a:pt x="1764" y="458"/>
                    <a:pt x="1695" y="488"/>
                    <a:pt x="1734" y="511"/>
                  </a:cubicBezTo>
                  <a:cubicBezTo>
                    <a:pt x="1797" y="548"/>
                    <a:pt x="1753" y="613"/>
                    <a:pt x="1707" y="630"/>
                  </a:cubicBezTo>
                  <a:cubicBezTo>
                    <a:pt x="1660" y="648"/>
                    <a:pt x="1626" y="661"/>
                    <a:pt x="1635" y="745"/>
                  </a:cubicBezTo>
                  <a:cubicBezTo>
                    <a:pt x="1630" y="746"/>
                    <a:pt x="1612" y="749"/>
                    <a:pt x="1602" y="760"/>
                  </a:cubicBezTo>
                  <a:cubicBezTo>
                    <a:pt x="1572" y="792"/>
                    <a:pt x="1574" y="745"/>
                    <a:pt x="1541" y="791"/>
                  </a:cubicBezTo>
                  <a:cubicBezTo>
                    <a:pt x="1500" y="846"/>
                    <a:pt x="1521" y="771"/>
                    <a:pt x="1475" y="823"/>
                  </a:cubicBezTo>
                  <a:cubicBezTo>
                    <a:pt x="1441" y="862"/>
                    <a:pt x="1458" y="845"/>
                    <a:pt x="1416" y="836"/>
                  </a:cubicBezTo>
                  <a:cubicBezTo>
                    <a:pt x="1371" y="827"/>
                    <a:pt x="1367" y="872"/>
                    <a:pt x="1309" y="869"/>
                  </a:cubicBezTo>
                  <a:cubicBezTo>
                    <a:pt x="1266" y="868"/>
                    <a:pt x="1320" y="859"/>
                    <a:pt x="1341" y="854"/>
                  </a:cubicBezTo>
                  <a:cubicBezTo>
                    <a:pt x="1362" y="850"/>
                    <a:pt x="1342" y="839"/>
                    <a:pt x="1306" y="854"/>
                  </a:cubicBezTo>
                  <a:cubicBezTo>
                    <a:pt x="1248" y="879"/>
                    <a:pt x="1266" y="854"/>
                    <a:pt x="1255" y="858"/>
                  </a:cubicBezTo>
                  <a:cubicBezTo>
                    <a:pt x="1245" y="862"/>
                    <a:pt x="1259" y="883"/>
                    <a:pt x="1280" y="879"/>
                  </a:cubicBezTo>
                  <a:cubicBezTo>
                    <a:pt x="1300" y="875"/>
                    <a:pt x="1297" y="889"/>
                    <a:pt x="1312" y="891"/>
                  </a:cubicBezTo>
                  <a:cubicBezTo>
                    <a:pt x="1319" y="892"/>
                    <a:pt x="1400" y="920"/>
                    <a:pt x="1368" y="947"/>
                  </a:cubicBezTo>
                  <a:cubicBezTo>
                    <a:pt x="1417" y="942"/>
                    <a:pt x="1426" y="972"/>
                    <a:pt x="1462" y="952"/>
                  </a:cubicBezTo>
                  <a:cubicBezTo>
                    <a:pt x="1485" y="938"/>
                    <a:pt x="1499" y="948"/>
                    <a:pt x="1538" y="957"/>
                  </a:cubicBezTo>
                  <a:cubicBezTo>
                    <a:pt x="1575" y="966"/>
                    <a:pt x="1531" y="961"/>
                    <a:pt x="1533" y="978"/>
                  </a:cubicBezTo>
                  <a:cubicBezTo>
                    <a:pt x="1535" y="1000"/>
                    <a:pt x="1534" y="975"/>
                    <a:pt x="1519" y="991"/>
                  </a:cubicBezTo>
                  <a:cubicBezTo>
                    <a:pt x="1503" y="1010"/>
                    <a:pt x="1441" y="962"/>
                    <a:pt x="1421" y="996"/>
                  </a:cubicBezTo>
                  <a:cubicBezTo>
                    <a:pt x="1401" y="1031"/>
                    <a:pt x="1411" y="1009"/>
                    <a:pt x="1362" y="1021"/>
                  </a:cubicBezTo>
                  <a:cubicBezTo>
                    <a:pt x="1314" y="1033"/>
                    <a:pt x="1360" y="1104"/>
                    <a:pt x="1250" y="1059"/>
                  </a:cubicBezTo>
                  <a:cubicBezTo>
                    <a:pt x="1228" y="1050"/>
                    <a:pt x="1294" y="1000"/>
                    <a:pt x="1240" y="997"/>
                  </a:cubicBezTo>
                  <a:cubicBezTo>
                    <a:pt x="1201" y="995"/>
                    <a:pt x="1248" y="930"/>
                    <a:pt x="1163" y="964"/>
                  </a:cubicBezTo>
                  <a:cubicBezTo>
                    <a:pt x="1146" y="970"/>
                    <a:pt x="1150" y="938"/>
                    <a:pt x="1160" y="931"/>
                  </a:cubicBezTo>
                  <a:cubicBezTo>
                    <a:pt x="1184" y="917"/>
                    <a:pt x="1185" y="902"/>
                    <a:pt x="1235" y="880"/>
                  </a:cubicBezTo>
                  <a:cubicBezTo>
                    <a:pt x="1194" y="873"/>
                    <a:pt x="1210" y="861"/>
                    <a:pt x="1210" y="861"/>
                  </a:cubicBezTo>
                  <a:cubicBezTo>
                    <a:pt x="1210" y="861"/>
                    <a:pt x="1185" y="889"/>
                    <a:pt x="1177" y="872"/>
                  </a:cubicBezTo>
                  <a:cubicBezTo>
                    <a:pt x="1169" y="854"/>
                    <a:pt x="1141" y="879"/>
                    <a:pt x="1104" y="855"/>
                  </a:cubicBezTo>
                  <a:cubicBezTo>
                    <a:pt x="1057" y="825"/>
                    <a:pt x="1084" y="851"/>
                    <a:pt x="1062" y="839"/>
                  </a:cubicBezTo>
                  <a:cubicBezTo>
                    <a:pt x="1016" y="814"/>
                    <a:pt x="1129" y="831"/>
                    <a:pt x="1074" y="811"/>
                  </a:cubicBezTo>
                  <a:cubicBezTo>
                    <a:pt x="1038" y="798"/>
                    <a:pt x="1051" y="795"/>
                    <a:pt x="1071" y="799"/>
                  </a:cubicBezTo>
                  <a:cubicBezTo>
                    <a:pt x="1091" y="803"/>
                    <a:pt x="1137" y="803"/>
                    <a:pt x="1137" y="803"/>
                  </a:cubicBezTo>
                  <a:cubicBezTo>
                    <a:pt x="1137" y="803"/>
                    <a:pt x="1144" y="798"/>
                    <a:pt x="1082" y="787"/>
                  </a:cubicBezTo>
                  <a:cubicBezTo>
                    <a:pt x="1021" y="776"/>
                    <a:pt x="1044" y="795"/>
                    <a:pt x="1005" y="798"/>
                  </a:cubicBezTo>
                  <a:cubicBezTo>
                    <a:pt x="966" y="801"/>
                    <a:pt x="980" y="819"/>
                    <a:pt x="925" y="842"/>
                  </a:cubicBezTo>
                  <a:cubicBezTo>
                    <a:pt x="896" y="853"/>
                    <a:pt x="916" y="841"/>
                    <a:pt x="905" y="824"/>
                  </a:cubicBezTo>
                  <a:cubicBezTo>
                    <a:pt x="895" y="807"/>
                    <a:pt x="870" y="809"/>
                    <a:pt x="892" y="834"/>
                  </a:cubicBezTo>
                  <a:cubicBezTo>
                    <a:pt x="914" y="859"/>
                    <a:pt x="895" y="849"/>
                    <a:pt x="891" y="863"/>
                  </a:cubicBezTo>
                  <a:cubicBezTo>
                    <a:pt x="887" y="877"/>
                    <a:pt x="869" y="875"/>
                    <a:pt x="853" y="906"/>
                  </a:cubicBezTo>
                  <a:cubicBezTo>
                    <a:pt x="836" y="936"/>
                    <a:pt x="882" y="909"/>
                    <a:pt x="838" y="942"/>
                  </a:cubicBezTo>
                  <a:cubicBezTo>
                    <a:pt x="773" y="911"/>
                    <a:pt x="795" y="951"/>
                    <a:pt x="748" y="948"/>
                  </a:cubicBezTo>
                  <a:cubicBezTo>
                    <a:pt x="756" y="967"/>
                    <a:pt x="726" y="993"/>
                    <a:pt x="673" y="942"/>
                  </a:cubicBezTo>
                  <a:cubicBezTo>
                    <a:pt x="701" y="953"/>
                    <a:pt x="678" y="935"/>
                    <a:pt x="703" y="937"/>
                  </a:cubicBezTo>
                  <a:cubicBezTo>
                    <a:pt x="728" y="938"/>
                    <a:pt x="727" y="864"/>
                    <a:pt x="735" y="858"/>
                  </a:cubicBezTo>
                  <a:cubicBezTo>
                    <a:pt x="750" y="847"/>
                    <a:pt x="759" y="879"/>
                    <a:pt x="771" y="870"/>
                  </a:cubicBezTo>
                  <a:cubicBezTo>
                    <a:pt x="783" y="861"/>
                    <a:pt x="791" y="884"/>
                    <a:pt x="805" y="873"/>
                  </a:cubicBezTo>
                  <a:cubicBezTo>
                    <a:pt x="819" y="862"/>
                    <a:pt x="860" y="877"/>
                    <a:pt x="835" y="859"/>
                  </a:cubicBezTo>
                  <a:cubicBezTo>
                    <a:pt x="811" y="842"/>
                    <a:pt x="820" y="807"/>
                    <a:pt x="800" y="781"/>
                  </a:cubicBezTo>
                  <a:cubicBezTo>
                    <a:pt x="780" y="755"/>
                    <a:pt x="806" y="757"/>
                    <a:pt x="779" y="711"/>
                  </a:cubicBezTo>
                  <a:cubicBezTo>
                    <a:pt x="752" y="665"/>
                    <a:pt x="778" y="659"/>
                    <a:pt x="763" y="645"/>
                  </a:cubicBezTo>
                  <a:cubicBezTo>
                    <a:pt x="747" y="631"/>
                    <a:pt x="774" y="618"/>
                    <a:pt x="747" y="617"/>
                  </a:cubicBezTo>
                  <a:cubicBezTo>
                    <a:pt x="720" y="615"/>
                    <a:pt x="725" y="590"/>
                    <a:pt x="701" y="597"/>
                  </a:cubicBezTo>
                  <a:cubicBezTo>
                    <a:pt x="677" y="603"/>
                    <a:pt x="687" y="572"/>
                    <a:pt x="663" y="575"/>
                  </a:cubicBezTo>
                  <a:cubicBezTo>
                    <a:pt x="630" y="580"/>
                    <a:pt x="616" y="512"/>
                    <a:pt x="565" y="568"/>
                  </a:cubicBezTo>
                  <a:cubicBezTo>
                    <a:pt x="549" y="585"/>
                    <a:pt x="528" y="586"/>
                    <a:pt x="513" y="585"/>
                  </a:cubicBezTo>
                  <a:cubicBezTo>
                    <a:pt x="504" y="585"/>
                    <a:pt x="497" y="584"/>
                    <a:pt x="493" y="587"/>
                  </a:cubicBezTo>
                  <a:cubicBezTo>
                    <a:pt x="481" y="595"/>
                    <a:pt x="431" y="550"/>
                    <a:pt x="398" y="587"/>
                  </a:cubicBezTo>
                  <a:cubicBezTo>
                    <a:pt x="384" y="602"/>
                    <a:pt x="316" y="570"/>
                    <a:pt x="297" y="602"/>
                  </a:cubicBezTo>
                  <a:cubicBezTo>
                    <a:pt x="290" y="615"/>
                    <a:pt x="243" y="581"/>
                    <a:pt x="223" y="606"/>
                  </a:cubicBezTo>
                  <a:cubicBezTo>
                    <a:pt x="203" y="630"/>
                    <a:pt x="213" y="601"/>
                    <a:pt x="174" y="613"/>
                  </a:cubicBezTo>
                  <a:cubicBezTo>
                    <a:pt x="135" y="625"/>
                    <a:pt x="143" y="597"/>
                    <a:pt x="127" y="614"/>
                  </a:cubicBezTo>
                  <a:cubicBezTo>
                    <a:pt x="111" y="630"/>
                    <a:pt x="90" y="572"/>
                    <a:pt x="44" y="6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3" name="Title 2"/>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34A6FB8E-9146-43DB-9A77-F560A767C8FE}" type="datetime1">
              <a:rPr lang="hu-HU">
                <a:solidFill>
                  <a:srgbClr val="C2D1D4">
                    <a:lumMod val="75000"/>
                  </a:srgbClr>
                </a:solidFill>
              </a:rPr>
              <a:pPr/>
              <a:t>2013.12.16.</a:t>
            </a:fld>
            <a:endParaRPr dirty="0">
              <a:solidFill>
                <a:srgbClr val="C2D1D4">
                  <a:lumMod val="75000"/>
                </a:srgbClr>
              </a:solidFill>
            </a:endParaRPr>
          </a:p>
        </p:txBody>
      </p:sp>
      <p:sp>
        <p:nvSpPr>
          <p:cNvPr id="5" name="Footer Placeholder 4"/>
          <p:cNvSpPr>
            <a:spLocks noGrp="1"/>
          </p:cNvSpPr>
          <p:nvPr userDrawn="1">
            <p:ph type="ftr" sz="quarter" idx="11"/>
          </p:nvPr>
        </p:nvSpPr>
        <p:spPr/>
        <p:txBody>
          <a:bodyPr/>
          <a:lstStyle/>
          <a:p>
            <a:endParaRPr lang="pt-BR" dirty="0">
              <a:solidFill>
                <a:srgbClr val="C2D1D4">
                  <a:lumMod val="75000"/>
                </a:srgbClr>
              </a:solidFill>
            </a:endParaRPr>
          </a:p>
        </p:txBody>
      </p:sp>
      <p:sp>
        <p:nvSpPr>
          <p:cNvPr id="6" name="Slide Number Placeholder 5"/>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7"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961576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rica, Middle East">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6" name="Group 29"/>
          <p:cNvGrpSpPr/>
          <p:nvPr userDrawn="1"/>
        </p:nvGrpSpPr>
        <p:grpSpPr>
          <a:xfrm>
            <a:off x="2981326" y="961541"/>
            <a:ext cx="3181350" cy="4251316"/>
            <a:chOff x="1875127" y="1332049"/>
            <a:chExt cx="2584063" cy="3453149"/>
          </a:xfrm>
        </p:grpSpPr>
        <p:sp>
          <p:nvSpPr>
            <p:cNvPr id="7" name="Freeform 7"/>
            <p:cNvSpPr>
              <a:spLocks/>
            </p:cNvSpPr>
            <p:nvPr userDrawn="1"/>
          </p:nvSpPr>
          <p:spPr bwMode="auto">
            <a:xfrm>
              <a:off x="3146691" y="2202944"/>
              <a:ext cx="550890" cy="874759"/>
            </a:xfrm>
            <a:custGeom>
              <a:avLst/>
              <a:gdLst>
                <a:gd name="T0" fmla="*/ 1612 w 1931"/>
                <a:gd name="T1" fmla="*/ 11 h 3067"/>
                <a:gd name="T2" fmla="*/ 1714 w 1931"/>
                <a:gd name="T3" fmla="*/ 138 h 3067"/>
                <a:gd name="T4" fmla="*/ 1771 w 1931"/>
                <a:gd name="T5" fmla="*/ 319 h 3067"/>
                <a:gd name="T6" fmla="*/ 1776 w 1931"/>
                <a:gd name="T7" fmla="*/ 517 h 3067"/>
                <a:gd name="T8" fmla="*/ 1827 w 1931"/>
                <a:gd name="T9" fmla="*/ 616 h 3067"/>
                <a:gd name="T10" fmla="*/ 1882 w 1931"/>
                <a:gd name="T11" fmla="*/ 653 h 3067"/>
                <a:gd name="T12" fmla="*/ 1931 w 1931"/>
                <a:gd name="T13" fmla="*/ 709 h 3067"/>
                <a:gd name="T14" fmla="*/ 1763 w 1931"/>
                <a:gd name="T15" fmla="*/ 978 h 3067"/>
                <a:gd name="T16" fmla="*/ 1712 w 1931"/>
                <a:gd name="T17" fmla="*/ 1360 h 3067"/>
                <a:gd name="T18" fmla="*/ 1594 w 1931"/>
                <a:gd name="T19" fmla="*/ 1705 h 3067"/>
                <a:gd name="T20" fmla="*/ 1523 w 1931"/>
                <a:gd name="T21" fmla="*/ 2018 h 3067"/>
                <a:gd name="T22" fmla="*/ 1423 w 1931"/>
                <a:gd name="T23" fmla="*/ 2235 h 3067"/>
                <a:gd name="T24" fmla="*/ 1393 w 1931"/>
                <a:gd name="T25" fmla="*/ 2322 h 3067"/>
                <a:gd name="T26" fmla="*/ 1562 w 1931"/>
                <a:gd name="T27" fmla="*/ 2520 h 3067"/>
                <a:gd name="T28" fmla="*/ 1635 w 1931"/>
                <a:gd name="T29" fmla="*/ 2653 h 3067"/>
                <a:gd name="T30" fmla="*/ 1725 w 1931"/>
                <a:gd name="T31" fmla="*/ 2829 h 3067"/>
                <a:gd name="T32" fmla="*/ 1489 w 1931"/>
                <a:gd name="T33" fmla="*/ 2924 h 3067"/>
                <a:gd name="T34" fmla="*/ 1179 w 1931"/>
                <a:gd name="T35" fmla="*/ 2986 h 3067"/>
                <a:gd name="T36" fmla="*/ 1016 w 1931"/>
                <a:gd name="T37" fmla="*/ 2877 h 3067"/>
                <a:gd name="T38" fmla="*/ 926 w 1931"/>
                <a:gd name="T39" fmla="*/ 2875 h 3067"/>
                <a:gd name="T40" fmla="*/ 817 w 1931"/>
                <a:gd name="T41" fmla="*/ 2854 h 3067"/>
                <a:gd name="T42" fmla="*/ 738 w 1931"/>
                <a:gd name="T43" fmla="*/ 2762 h 3067"/>
                <a:gd name="T44" fmla="*/ 682 w 1931"/>
                <a:gd name="T45" fmla="*/ 2649 h 3067"/>
                <a:gd name="T46" fmla="*/ 631 w 1931"/>
                <a:gd name="T47" fmla="*/ 2562 h 3067"/>
                <a:gd name="T48" fmla="*/ 571 w 1931"/>
                <a:gd name="T49" fmla="*/ 2460 h 3067"/>
                <a:gd name="T50" fmla="*/ 498 w 1931"/>
                <a:gd name="T51" fmla="*/ 2377 h 3067"/>
                <a:gd name="T52" fmla="*/ 447 w 1931"/>
                <a:gd name="T53" fmla="*/ 2295 h 3067"/>
                <a:gd name="T54" fmla="*/ 371 w 1931"/>
                <a:gd name="T55" fmla="*/ 2230 h 3067"/>
                <a:gd name="T56" fmla="*/ 295 w 1931"/>
                <a:gd name="T57" fmla="*/ 2131 h 3067"/>
                <a:gd name="T58" fmla="*/ 274 w 1931"/>
                <a:gd name="T59" fmla="*/ 1984 h 3067"/>
                <a:gd name="T60" fmla="*/ 228 w 1931"/>
                <a:gd name="T61" fmla="*/ 1892 h 3067"/>
                <a:gd name="T62" fmla="*/ 203 w 1931"/>
                <a:gd name="T63" fmla="*/ 1820 h 3067"/>
                <a:gd name="T64" fmla="*/ 180 w 1931"/>
                <a:gd name="T65" fmla="*/ 1763 h 3067"/>
                <a:gd name="T66" fmla="*/ 138 w 1931"/>
                <a:gd name="T67" fmla="*/ 1622 h 3067"/>
                <a:gd name="T68" fmla="*/ 136 w 1931"/>
                <a:gd name="T69" fmla="*/ 1558 h 3067"/>
                <a:gd name="T70" fmla="*/ 37 w 1931"/>
                <a:gd name="T71" fmla="*/ 1535 h 3067"/>
                <a:gd name="T72" fmla="*/ 78 w 1931"/>
                <a:gd name="T73" fmla="*/ 1381 h 3067"/>
                <a:gd name="T74" fmla="*/ 104 w 1931"/>
                <a:gd name="T75" fmla="*/ 1305 h 3067"/>
                <a:gd name="T76" fmla="*/ 101 w 1931"/>
                <a:gd name="T77" fmla="*/ 1217 h 3067"/>
                <a:gd name="T78" fmla="*/ 175 w 1931"/>
                <a:gd name="T79" fmla="*/ 1061 h 3067"/>
                <a:gd name="T80" fmla="*/ 266 w 1931"/>
                <a:gd name="T81" fmla="*/ 1047 h 3067"/>
                <a:gd name="T82" fmla="*/ 250 w 1931"/>
                <a:gd name="T83" fmla="*/ 435 h 3067"/>
                <a:gd name="T84" fmla="*/ 341 w 1931"/>
                <a:gd name="T85" fmla="*/ 435 h 3067"/>
                <a:gd name="T86" fmla="*/ 323 w 1931"/>
                <a:gd name="T87" fmla="*/ 92 h 3067"/>
                <a:gd name="T88" fmla="*/ 1422 w 1931"/>
                <a:gd name="T89" fmla="*/ 92 h 3067"/>
                <a:gd name="T90" fmla="*/ 1509 w 1931"/>
                <a:gd name="T91" fmla="*/ 90 h 3067"/>
                <a:gd name="T92" fmla="*/ 1553 w 1931"/>
                <a:gd name="T93" fmla="*/ 48 h 3067"/>
                <a:gd name="T94" fmla="*/ 1612 w 1931"/>
                <a:gd name="T95" fmla="*/ 11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1" h="3067">
                  <a:moveTo>
                    <a:pt x="1612" y="11"/>
                  </a:moveTo>
                  <a:cubicBezTo>
                    <a:pt x="1689" y="122"/>
                    <a:pt x="1723" y="78"/>
                    <a:pt x="1714" y="138"/>
                  </a:cubicBezTo>
                  <a:cubicBezTo>
                    <a:pt x="1705" y="198"/>
                    <a:pt x="1806" y="297"/>
                    <a:pt x="1771" y="319"/>
                  </a:cubicBezTo>
                  <a:cubicBezTo>
                    <a:pt x="1756" y="330"/>
                    <a:pt x="1768" y="490"/>
                    <a:pt x="1776" y="517"/>
                  </a:cubicBezTo>
                  <a:cubicBezTo>
                    <a:pt x="1790" y="564"/>
                    <a:pt x="1797" y="633"/>
                    <a:pt x="1827" y="616"/>
                  </a:cubicBezTo>
                  <a:cubicBezTo>
                    <a:pt x="1857" y="600"/>
                    <a:pt x="1873" y="679"/>
                    <a:pt x="1882" y="653"/>
                  </a:cubicBezTo>
                  <a:cubicBezTo>
                    <a:pt x="1891" y="628"/>
                    <a:pt x="1908" y="662"/>
                    <a:pt x="1931" y="709"/>
                  </a:cubicBezTo>
                  <a:cubicBezTo>
                    <a:pt x="1853" y="854"/>
                    <a:pt x="1788" y="771"/>
                    <a:pt x="1763" y="978"/>
                  </a:cubicBezTo>
                  <a:cubicBezTo>
                    <a:pt x="1738" y="1185"/>
                    <a:pt x="1719" y="1249"/>
                    <a:pt x="1712" y="1360"/>
                  </a:cubicBezTo>
                  <a:cubicBezTo>
                    <a:pt x="1689" y="1581"/>
                    <a:pt x="1604" y="1553"/>
                    <a:pt x="1594" y="1705"/>
                  </a:cubicBezTo>
                  <a:cubicBezTo>
                    <a:pt x="1585" y="1857"/>
                    <a:pt x="1523" y="1737"/>
                    <a:pt x="1523" y="2018"/>
                  </a:cubicBezTo>
                  <a:cubicBezTo>
                    <a:pt x="1523" y="2232"/>
                    <a:pt x="1451" y="2235"/>
                    <a:pt x="1423" y="2235"/>
                  </a:cubicBezTo>
                  <a:cubicBezTo>
                    <a:pt x="1393" y="2322"/>
                    <a:pt x="1393" y="2322"/>
                    <a:pt x="1393" y="2322"/>
                  </a:cubicBezTo>
                  <a:cubicBezTo>
                    <a:pt x="1393" y="2322"/>
                    <a:pt x="1521" y="2405"/>
                    <a:pt x="1562" y="2520"/>
                  </a:cubicBezTo>
                  <a:cubicBezTo>
                    <a:pt x="1604" y="2635"/>
                    <a:pt x="1596" y="2556"/>
                    <a:pt x="1635" y="2653"/>
                  </a:cubicBezTo>
                  <a:cubicBezTo>
                    <a:pt x="1673" y="2750"/>
                    <a:pt x="1748" y="2723"/>
                    <a:pt x="1725" y="2829"/>
                  </a:cubicBezTo>
                  <a:cubicBezTo>
                    <a:pt x="1608" y="2958"/>
                    <a:pt x="1673" y="2730"/>
                    <a:pt x="1489" y="2924"/>
                  </a:cubicBezTo>
                  <a:cubicBezTo>
                    <a:pt x="1355" y="3067"/>
                    <a:pt x="1279" y="2923"/>
                    <a:pt x="1179" y="2986"/>
                  </a:cubicBezTo>
                  <a:cubicBezTo>
                    <a:pt x="1143" y="3002"/>
                    <a:pt x="1080" y="2934"/>
                    <a:pt x="1016" y="2877"/>
                  </a:cubicBezTo>
                  <a:cubicBezTo>
                    <a:pt x="951" y="2819"/>
                    <a:pt x="955" y="2883"/>
                    <a:pt x="926" y="2875"/>
                  </a:cubicBezTo>
                  <a:cubicBezTo>
                    <a:pt x="848" y="2852"/>
                    <a:pt x="850" y="2900"/>
                    <a:pt x="817" y="2854"/>
                  </a:cubicBezTo>
                  <a:cubicBezTo>
                    <a:pt x="785" y="2808"/>
                    <a:pt x="764" y="2823"/>
                    <a:pt x="738" y="2762"/>
                  </a:cubicBezTo>
                  <a:cubicBezTo>
                    <a:pt x="712" y="2670"/>
                    <a:pt x="689" y="2741"/>
                    <a:pt x="682" y="2649"/>
                  </a:cubicBezTo>
                  <a:cubicBezTo>
                    <a:pt x="679" y="2615"/>
                    <a:pt x="647" y="2564"/>
                    <a:pt x="631" y="2562"/>
                  </a:cubicBezTo>
                  <a:cubicBezTo>
                    <a:pt x="599" y="2557"/>
                    <a:pt x="615" y="2474"/>
                    <a:pt x="571" y="2460"/>
                  </a:cubicBezTo>
                  <a:cubicBezTo>
                    <a:pt x="528" y="2446"/>
                    <a:pt x="560" y="2437"/>
                    <a:pt x="498" y="2377"/>
                  </a:cubicBezTo>
                  <a:cubicBezTo>
                    <a:pt x="454" y="2336"/>
                    <a:pt x="532" y="2331"/>
                    <a:pt x="447" y="2295"/>
                  </a:cubicBezTo>
                  <a:cubicBezTo>
                    <a:pt x="362" y="2258"/>
                    <a:pt x="465" y="2256"/>
                    <a:pt x="371" y="2230"/>
                  </a:cubicBezTo>
                  <a:cubicBezTo>
                    <a:pt x="276" y="2205"/>
                    <a:pt x="392" y="2166"/>
                    <a:pt x="295" y="2131"/>
                  </a:cubicBezTo>
                  <a:cubicBezTo>
                    <a:pt x="198" y="2097"/>
                    <a:pt x="327" y="2037"/>
                    <a:pt x="274" y="1984"/>
                  </a:cubicBezTo>
                  <a:cubicBezTo>
                    <a:pt x="237" y="1947"/>
                    <a:pt x="282" y="1953"/>
                    <a:pt x="228" y="1892"/>
                  </a:cubicBezTo>
                  <a:cubicBezTo>
                    <a:pt x="196" y="1855"/>
                    <a:pt x="202" y="1846"/>
                    <a:pt x="203" y="1820"/>
                  </a:cubicBezTo>
                  <a:cubicBezTo>
                    <a:pt x="201" y="1784"/>
                    <a:pt x="212" y="1779"/>
                    <a:pt x="180" y="1763"/>
                  </a:cubicBezTo>
                  <a:cubicBezTo>
                    <a:pt x="147" y="1747"/>
                    <a:pt x="175" y="1696"/>
                    <a:pt x="138" y="1622"/>
                  </a:cubicBezTo>
                  <a:cubicBezTo>
                    <a:pt x="101" y="1549"/>
                    <a:pt x="152" y="1590"/>
                    <a:pt x="136" y="1558"/>
                  </a:cubicBezTo>
                  <a:cubicBezTo>
                    <a:pt x="104" y="1494"/>
                    <a:pt x="52" y="1581"/>
                    <a:pt x="37" y="1535"/>
                  </a:cubicBezTo>
                  <a:cubicBezTo>
                    <a:pt x="0" y="1425"/>
                    <a:pt x="87" y="1415"/>
                    <a:pt x="78" y="1381"/>
                  </a:cubicBezTo>
                  <a:cubicBezTo>
                    <a:pt x="69" y="1346"/>
                    <a:pt x="115" y="1319"/>
                    <a:pt x="104" y="1305"/>
                  </a:cubicBezTo>
                  <a:cubicBezTo>
                    <a:pt x="62" y="1256"/>
                    <a:pt x="106" y="1282"/>
                    <a:pt x="101" y="1217"/>
                  </a:cubicBezTo>
                  <a:cubicBezTo>
                    <a:pt x="96" y="1153"/>
                    <a:pt x="136" y="1121"/>
                    <a:pt x="175" y="1061"/>
                  </a:cubicBezTo>
                  <a:cubicBezTo>
                    <a:pt x="214" y="1001"/>
                    <a:pt x="203" y="1084"/>
                    <a:pt x="266" y="1047"/>
                  </a:cubicBezTo>
                  <a:cubicBezTo>
                    <a:pt x="250" y="435"/>
                    <a:pt x="250" y="435"/>
                    <a:pt x="250" y="435"/>
                  </a:cubicBezTo>
                  <a:cubicBezTo>
                    <a:pt x="341" y="435"/>
                    <a:pt x="341" y="435"/>
                    <a:pt x="341" y="435"/>
                  </a:cubicBezTo>
                  <a:cubicBezTo>
                    <a:pt x="323" y="92"/>
                    <a:pt x="323" y="92"/>
                    <a:pt x="323" y="92"/>
                  </a:cubicBezTo>
                  <a:cubicBezTo>
                    <a:pt x="1422" y="92"/>
                    <a:pt x="1422" y="92"/>
                    <a:pt x="1422" y="92"/>
                  </a:cubicBezTo>
                  <a:cubicBezTo>
                    <a:pt x="1473" y="122"/>
                    <a:pt x="1537" y="120"/>
                    <a:pt x="1509" y="90"/>
                  </a:cubicBezTo>
                  <a:cubicBezTo>
                    <a:pt x="1482" y="60"/>
                    <a:pt x="1528" y="96"/>
                    <a:pt x="1553" y="48"/>
                  </a:cubicBezTo>
                  <a:cubicBezTo>
                    <a:pt x="1579" y="0"/>
                    <a:pt x="1589" y="52"/>
                    <a:pt x="1612"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 name="Freeform 8"/>
            <p:cNvSpPr>
              <a:spLocks/>
            </p:cNvSpPr>
            <p:nvPr userDrawn="1"/>
          </p:nvSpPr>
          <p:spPr bwMode="auto">
            <a:xfrm>
              <a:off x="3414045" y="3325011"/>
              <a:ext cx="67865" cy="112424"/>
            </a:xfrm>
            <a:custGeom>
              <a:avLst/>
              <a:gdLst>
                <a:gd name="T0" fmla="*/ 72 w 238"/>
                <a:gd name="T1" fmla="*/ 290 h 394"/>
                <a:gd name="T2" fmla="*/ 104 w 238"/>
                <a:gd name="T3" fmla="*/ 394 h 394"/>
                <a:gd name="T4" fmla="*/ 201 w 238"/>
                <a:gd name="T5" fmla="*/ 211 h 394"/>
                <a:gd name="T6" fmla="*/ 224 w 238"/>
                <a:gd name="T7" fmla="*/ 117 h 394"/>
                <a:gd name="T8" fmla="*/ 168 w 238"/>
                <a:gd name="T9" fmla="*/ 39 h 394"/>
                <a:gd name="T10" fmla="*/ 81 w 238"/>
                <a:gd name="T11" fmla="*/ 62 h 394"/>
                <a:gd name="T12" fmla="*/ 0 w 238"/>
                <a:gd name="T13" fmla="*/ 92 h 394"/>
                <a:gd name="T14" fmla="*/ 72 w 238"/>
                <a:gd name="T15" fmla="*/ 29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94">
                  <a:moveTo>
                    <a:pt x="72" y="290"/>
                  </a:moveTo>
                  <a:cubicBezTo>
                    <a:pt x="88" y="389"/>
                    <a:pt x="88" y="362"/>
                    <a:pt x="104" y="394"/>
                  </a:cubicBezTo>
                  <a:cubicBezTo>
                    <a:pt x="178" y="318"/>
                    <a:pt x="201" y="253"/>
                    <a:pt x="201" y="211"/>
                  </a:cubicBezTo>
                  <a:cubicBezTo>
                    <a:pt x="201" y="170"/>
                    <a:pt x="238" y="177"/>
                    <a:pt x="224" y="117"/>
                  </a:cubicBezTo>
                  <a:cubicBezTo>
                    <a:pt x="217" y="85"/>
                    <a:pt x="121" y="113"/>
                    <a:pt x="168" y="39"/>
                  </a:cubicBezTo>
                  <a:cubicBezTo>
                    <a:pt x="148" y="25"/>
                    <a:pt x="76" y="0"/>
                    <a:pt x="81" y="62"/>
                  </a:cubicBezTo>
                  <a:cubicBezTo>
                    <a:pt x="88" y="147"/>
                    <a:pt x="74" y="55"/>
                    <a:pt x="0" y="92"/>
                  </a:cubicBezTo>
                  <a:cubicBezTo>
                    <a:pt x="47" y="370"/>
                    <a:pt x="63" y="234"/>
                    <a:pt x="72" y="29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9" name="Freeform 9"/>
            <p:cNvSpPr>
              <a:spLocks/>
            </p:cNvSpPr>
            <p:nvPr userDrawn="1"/>
          </p:nvSpPr>
          <p:spPr bwMode="auto">
            <a:xfrm>
              <a:off x="3429381" y="3036645"/>
              <a:ext cx="193089" cy="245860"/>
            </a:xfrm>
            <a:custGeom>
              <a:avLst/>
              <a:gdLst>
                <a:gd name="T0" fmla="*/ 527 w 677"/>
                <a:gd name="T1" fmla="*/ 636 h 862"/>
                <a:gd name="T2" fmla="*/ 490 w 677"/>
                <a:gd name="T3" fmla="*/ 635 h 862"/>
                <a:gd name="T4" fmla="*/ 454 w 677"/>
                <a:gd name="T5" fmla="*/ 635 h 862"/>
                <a:gd name="T6" fmla="*/ 401 w 677"/>
                <a:gd name="T7" fmla="*/ 649 h 862"/>
                <a:gd name="T8" fmla="*/ 357 w 677"/>
                <a:gd name="T9" fmla="*/ 672 h 862"/>
                <a:gd name="T10" fmla="*/ 332 w 677"/>
                <a:gd name="T11" fmla="*/ 716 h 862"/>
                <a:gd name="T12" fmla="*/ 300 w 677"/>
                <a:gd name="T13" fmla="*/ 790 h 862"/>
                <a:gd name="T14" fmla="*/ 206 w 677"/>
                <a:gd name="T15" fmla="*/ 795 h 862"/>
                <a:gd name="T16" fmla="*/ 154 w 677"/>
                <a:gd name="T17" fmla="*/ 803 h 862"/>
                <a:gd name="T18" fmla="*/ 42 w 677"/>
                <a:gd name="T19" fmla="*/ 828 h 862"/>
                <a:gd name="T20" fmla="*/ 64 w 677"/>
                <a:gd name="T21" fmla="*/ 619 h 862"/>
                <a:gd name="T22" fmla="*/ 191 w 677"/>
                <a:gd name="T23" fmla="*/ 387 h 862"/>
                <a:gd name="T24" fmla="*/ 246 w 677"/>
                <a:gd name="T25" fmla="*/ 292 h 862"/>
                <a:gd name="T26" fmla="*/ 161 w 677"/>
                <a:gd name="T27" fmla="*/ 196 h 862"/>
                <a:gd name="T28" fmla="*/ 188 w 677"/>
                <a:gd name="T29" fmla="*/ 63 h 862"/>
                <a:gd name="T30" fmla="*/ 498 w 677"/>
                <a:gd name="T31" fmla="*/ 1 h 862"/>
                <a:gd name="T32" fmla="*/ 571 w 677"/>
                <a:gd name="T33" fmla="*/ 156 h 862"/>
                <a:gd name="T34" fmla="*/ 608 w 677"/>
                <a:gd name="T35" fmla="*/ 205 h 862"/>
                <a:gd name="T36" fmla="*/ 638 w 677"/>
                <a:gd name="T37" fmla="*/ 387 h 862"/>
                <a:gd name="T38" fmla="*/ 608 w 677"/>
                <a:gd name="T39" fmla="*/ 520 h 862"/>
                <a:gd name="T40" fmla="*/ 527 w 677"/>
                <a:gd name="T41" fmla="*/ 63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862">
                  <a:moveTo>
                    <a:pt x="527" y="636"/>
                  </a:moveTo>
                  <a:cubicBezTo>
                    <a:pt x="511" y="622"/>
                    <a:pt x="495" y="651"/>
                    <a:pt x="490" y="635"/>
                  </a:cubicBezTo>
                  <a:cubicBezTo>
                    <a:pt x="485" y="619"/>
                    <a:pt x="484" y="610"/>
                    <a:pt x="454" y="635"/>
                  </a:cubicBezTo>
                  <a:cubicBezTo>
                    <a:pt x="424" y="661"/>
                    <a:pt x="433" y="628"/>
                    <a:pt x="401" y="649"/>
                  </a:cubicBezTo>
                  <a:cubicBezTo>
                    <a:pt x="386" y="659"/>
                    <a:pt x="338" y="635"/>
                    <a:pt x="357" y="672"/>
                  </a:cubicBezTo>
                  <a:cubicBezTo>
                    <a:pt x="368" y="694"/>
                    <a:pt x="336" y="693"/>
                    <a:pt x="332" y="716"/>
                  </a:cubicBezTo>
                  <a:cubicBezTo>
                    <a:pt x="327" y="739"/>
                    <a:pt x="297" y="757"/>
                    <a:pt x="300" y="790"/>
                  </a:cubicBezTo>
                  <a:cubicBezTo>
                    <a:pt x="267" y="818"/>
                    <a:pt x="245" y="816"/>
                    <a:pt x="206" y="795"/>
                  </a:cubicBezTo>
                  <a:cubicBezTo>
                    <a:pt x="167" y="775"/>
                    <a:pt x="193" y="783"/>
                    <a:pt x="154" y="803"/>
                  </a:cubicBezTo>
                  <a:cubicBezTo>
                    <a:pt x="42" y="862"/>
                    <a:pt x="126" y="780"/>
                    <a:pt x="42" y="828"/>
                  </a:cubicBezTo>
                  <a:cubicBezTo>
                    <a:pt x="0" y="702"/>
                    <a:pt x="48" y="727"/>
                    <a:pt x="64" y="619"/>
                  </a:cubicBezTo>
                  <a:cubicBezTo>
                    <a:pt x="77" y="533"/>
                    <a:pt x="132" y="553"/>
                    <a:pt x="191" y="387"/>
                  </a:cubicBezTo>
                  <a:cubicBezTo>
                    <a:pt x="232" y="269"/>
                    <a:pt x="237" y="336"/>
                    <a:pt x="246" y="292"/>
                  </a:cubicBezTo>
                  <a:cubicBezTo>
                    <a:pt x="252" y="263"/>
                    <a:pt x="145" y="308"/>
                    <a:pt x="161" y="196"/>
                  </a:cubicBezTo>
                  <a:cubicBezTo>
                    <a:pt x="175" y="93"/>
                    <a:pt x="112" y="178"/>
                    <a:pt x="188" y="63"/>
                  </a:cubicBezTo>
                  <a:cubicBezTo>
                    <a:pt x="288" y="0"/>
                    <a:pt x="364" y="144"/>
                    <a:pt x="498" y="1"/>
                  </a:cubicBezTo>
                  <a:cubicBezTo>
                    <a:pt x="581" y="82"/>
                    <a:pt x="504" y="87"/>
                    <a:pt x="571" y="156"/>
                  </a:cubicBezTo>
                  <a:cubicBezTo>
                    <a:pt x="610" y="197"/>
                    <a:pt x="623" y="153"/>
                    <a:pt x="608" y="205"/>
                  </a:cubicBezTo>
                  <a:cubicBezTo>
                    <a:pt x="590" y="267"/>
                    <a:pt x="677" y="297"/>
                    <a:pt x="638" y="387"/>
                  </a:cubicBezTo>
                  <a:cubicBezTo>
                    <a:pt x="599" y="476"/>
                    <a:pt x="659" y="516"/>
                    <a:pt x="608" y="520"/>
                  </a:cubicBezTo>
                  <a:cubicBezTo>
                    <a:pt x="582" y="522"/>
                    <a:pt x="583" y="537"/>
                    <a:pt x="527" y="6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0" name="Freeform 10"/>
            <p:cNvSpPr>
              <a:spLocks/>
            </p:cNvSpPr>
            <p:nvPr userDrawn="1"/>
          </p:nvSpPr>
          <p:spPr bwMode="auto">
            <a:xfrm>
              <a:off x="2827290" y="3414854"/>
              <a:ext cx="53254" cy="82718"/>
            </a:xfrm>
            <a:custGeom>
              <a:avLst/>
              <a:gdLst>
                <a:gd name="T0" fmla="*/ 24 w 187"/>
                <a:gd name="T1" fmla="*/ 73 h 290"/>
                <a:gd name="T2" fmla="*/ 65 w 187"/>
                <a:gd name="T3" fmla="*/ 106 h 290"/>
                <a:gd name="T4" fmla="*/ 65 w 187"/>
                <a:gd name="T5" fmla="*/ 124 h 290"/>
                <a:gd name="T6" fmla="*/ 77 w 187"/>
                <a:gd name="T7" fmla="*/ 191 h 290"/>
                <a:gd name="T8" fmla="*/ 79 w 187"/>
                <a:gd name="T9" fmla="*/ 251 h 290"/>
                <a:gd name="T10" fmla="*/ 93 w 187"/>
                <a:gd name="T11" fmla="*/ 290 h 290"/>
                <a:gd name="T12" fmla="*/ 133 w 187"/>
                <a:gd name="T13" fmla="*/ 175 h 290"/>
                <a:gd name="T14" fmla="*/ 187 w 187"/>
                <a:gd name="T15" fmla="*/ 49 h 290"/>
                <a:gd name="T16" fmla="*/ 126 w 187"/>
                <a:gd name="T17" fmla="*/ 48 h 290"/>
                <a:gd name="T18" fmla="*/ 84 w 187"/>
                <a:gd name="T19" fmla="*/ 78 h 290"/>
                <a:gd name="T20" fmla="*/ 24 w 187"/>
                <a:gd name="T21" fmla="*/ 7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290">
                  <a:moveTo>
                    <a:pt x="24" y="73"/>
                  </a:moveTo>
                  <a:cubicBezTo>
                    <a:pt x="38" y="103"/>
                    <a:pt x="47" y="117"/>
                    <a:pt x="65" y="106"/>
                  </a:cubicBezTo>
                  <a:cubicBezTo>
                    <a:pt x="84" y="94"/>
                    <a:pt x="109" y="133"/>
                    <a:pt x="65" y="124"/>
                  </a:cubicBezTo>
                  <a:cubicBezTo>
                    <a:pt x="0" y="110"/>
                    <a:pt x="91" y="179"/>
                    <a:pt x="77" y="191"/>
                  </a:cubicBezTo>
                  <a:cubicBezTo>
                    <a:pt x="63" y="202"/>
                    <a:pt x="100" y="253"/>
                    <a:pt x="79" y="251"/>
                  </a:cubicBezTo>
                  <a:cubicBezTo>
                    <a:pt x="58" y="248"/>
                    <a:pt x="91" y="281"/>
                    <a:pt x="93" y="290"/>
                  </a:cubicBezTo>
                  <a:cubicBezTo>
                    <a:pt x="167" y="274"/>
                    <a:pt x="144" y="269"/>
                    <a:pt x="133" y="175"/>
                  </a:cubicBezTo>
                  <a:cubicBezTo>
                    <a:pt x="121" y="80"/>
                    <a:pt x="157" y="74"/>
                    <a:pt x="187" y="49"/>
                  </a:cubicBezTo>
                  <a:cubicBezTo>
                    <a:pt x="173" y="35"/>
                    <a:pt x="142" y="0"/>
                    <a:pt x="126" y="48"/>
                  </a:cubicBezTo>
                  <a:cubicBezTo>
                    <a:pt x="121" y="62"/>
                    <a:pt x="100" y="43"/>
                    <a:pt x="84" y="78"/>
                  </a:cubicBezTo>
                  <a:cubicBezTo>
                    <a:pt x="68" y="113"/>
                    <a:pt x="85" y="58"/>
                    <a:pt x="24" y="7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 name="Freeform 11"/>
            <p:cNvSpPr>
              <a:spLocks/>
            </p:cNvSpPr>
            <p:nvPr userDrawn="1"/>
          </p:nvSpPr>
          <p:spPr bwMode="auto">
            <a:xfrm>
              <a:off x="2753991" y="3125401"/>
              <a:ext cx="71005" cy="58446"/>
            </a:xfrm>
            <a:custGeom>
              <a:avLst/>
              <a:gdLst>
                <a:gd name="T0" fmla="*/ 72 w 249"/>
                <a:gd name="T1" fmla="*/ 16 h 205"/>
                <a:gd name="T2" fmla="*/ 46 w 249"/>
                <a:gd name="T3" fmla="*/ 76 h 205"/>
                <a:gd name="T4" fmla="*/ 7 w 249"/>
                <a:gd name="T5" fmla="*/ 170 h 205"/>
                <a:gd name="T6" fmla="*/ 95 w 249"/>
                <a:gd name="T7" fmla="*/ 193 h 205"/>
                <a:gd name="T8" fmla="*/ 242 w 249"/>
                <a:gd name="T9" fmla="*/ 192 h 205"/>
                <a:gd name="T10" fmla="*/ 249 w 249"/>
                <a:gd name="T11" fmla="*/ 111 h 205"/>
                <a:gd name="T12" fmla="*/ 227 w 249"/>
                <a:gd name="T13" fmla="*/ 111 h 205"/>
                <a:gd name="T14" fmla="*/ 245 w 249"/>
                <a:gd name="T15" fmla="*/ 94 h 205"/>
                <a:gd name="T16" fmla="*/ 249 w 249"/>
                <a:gd name="T17" fmla="*/ 23 h 205"/>
                <a:gd name="T18" fmla="*/ 207 w 249"/>
                <a:gd name="T19" fmla="*/ 16 h 205"/>
                <a:gd name="T20" fmla="*/ 72 w 249"/>
                <a:gd name="T21" fmla="*/ 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5">
                  <a:moveTo>
                    <a:pt x="72" y="16"/>
                  </a:moveTo>
                  <a:cubicBezTo>
                    <a:pt x="72" y="16"/>
                    <a:pt x="37" y="52"/>
                    <a:pt x="46" y="76"/>
                  </a:cubicBezTo>
                  <a:cubicBezTo>
                    <a:pt x="60" y="112"/>
                    <a:pt x="0" y="135"/>
                    <a:pt x="7" y="170"/>
                  </a:cubicBezTo>
                  <a:cubicBezTo>
                    <a:pt x="14" y="205"/>
                    <a:pt x="44" y="175"/>
                    <a:pt x="95" y="193"/>
                  </a:cubicBezTo>
                  <a:cubicBezTo>
                    <a:pt x="242" y="192"/>
                    <a:pt x="242" y="192"/>
                    <a:pt x="242" y="192"/>
                  </a:cubicBezTo>
                  <a:cubicBezTo>
                    <a:pt x="249" y="111"/>
                    <a:pt x="249" y="111"/>
                    <a:pt x="249" y="111"/>
                  </a:cubicBezTo>
                  <a:cubicBezTo>
                    <a:pt x="227" y="111"/>
                    <a:pt x="227" y="111"/>
                    <a:pt x="227" y="111"/>
                  </a:cubicBezTo>
                  <a:cubicBezTo>
                    <a:pt x="245" y="94"/>
                    <a:pt x="245" y="94"/>
                    <a:pt x="245" y="94"/>
                  </a:cubicBezTo>
                  <a:cubicBezTo>
                    <a:pt x="249" y="23"/>
                    <a:pt x="249" y="23"/>
                    <a:pt x="249" y="23"/>
                  </a:cubicBezTo>
                  <a:cubicBezTo>
                    <a:pt x="249" y="23"/>
                    <a:pt x="236" y="21"/>
                    <a:pt x="207" y="16"/>
                  </a:cubicBezTo>
                  <a:cubicBezTo>
                    <a:pt x="169" y="29"/>
                    <a:pt x="148" y="0"/>
                    <a:pt x="72"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 name="Freeform 12"/>
            <p:cNvSpPr>
              <a:spLocks/>
            </p:cNvSpPr>
            <p:nvPr userDrawn="1"/>
          </p:nvSpPr>
          <p:spPr bwMode="auto">
            <a:xfrm>
              <a:off x="2729357" y="3110790"/>
              <a:ext cx="216033" cy="300442"/>
            </a:xfrm>
            <a:custGeom>
              <a:avLst/>
              <a:gdLst>
                <a:gd name="T0" fmla="*/ 181 w 757"/>
                <a:gd name="T1" fmla="*/ 244 h 1053"/>
                <a:gd name="T2" fmla="*/ 109 w 757"/>
                <a:gd name="T3" fmla="*/ 322 h 1053"/>
                <a:gd name="T4" fmla="*/ 157 w 757"/>
                <a:gd name="T5" fmla="*/ 375 h 1053"/>
                <a:gd name="T6" fmla="*/ 162 w 757"/>
                <a:gd name="T7" fmla="*/ 403 h 1053"/>
                <a:gd name="T8" fmla="*/ 100 w 757"/>
                <a:gd name="T9" fmla="*/ 361 h 1053"/>
                <a:gd name="T10" fmla="*/ 81 w 757"/>
                <a:gd name="T11" fmla="*/ 460 h 1053"/>
                <a:gd name="T12" fmla="*/ 23 w 757"/>
                <a:gd name="T13" fmla="*/ 502 h 1053"/>
                <a:gd name="T14" fmla="*/ 77 w 757"/>
                <a:gd name="T15" fmla="*/ 647 h 1053"/>
                <a:gd name="T16" fmla="*/ 81 w 757"/>
                <a:gd name="T17" fmla="*/ 679 h 1053"/>
                <a:gd name="T18" fmla="*/ 109 w 757"/>
                <a:gd name="T19" fmla="*/ 751 h 1053"/>
                <a:gd name="T20" fmla="*/ 107 w 757"/>
                <a:gd name="T21" fmla="*/ 764 h 1053"/>
                <a:gd name="T22" fmla="*/ 203 w 757"/>
                <a:gd name="T23" fmla="*/ 884 h 1053"/>
                <a:gd name="T24" fmla="*/ 270 w 757"/>
                <a:gd name="T25" fmla="*/ 974 h 1053"/>
                <a:gd name="T26" fmla="*/ 287 w 757"/>
                <a:gd name="T27" fmla="*/ 1015 h 1053"/>
                <a:gd name="T28" fmla="*/ 374 w 757"/>
                <a:gd name="T29" fmla="*/ 988 h 1053"/>
                <a:gd name="T30" fmla="*/ 338 w 757"/>
                <a:gd name="T31" fmla="*/ 797 h 1053"/>
                <a:gd name="T32" fmla="*/ 377 w 757"/>
                <a:gd name="T33" fmla="*/ 803 h 1053"/>
                <a:gd name="T34" fmla="*/ 418 w 757"/>
                <a:gd name="T35" fmla="*/ 803 h 1053"/>
                <a:gd name="T36" fmla="*/ 443 w 757"/>
                <a:gd name="T37" fmla="*/ 716 h 1053"/>
                <a:gd name="T38" fmla="*/ 501 w 757"/>
                <a:gd name="T39" fmla="*/ 783 h 1053"/>
                <a:gd name="T40" fmla="*/ 572 w 757"/>
                <a:gd name="T41" fmla="*/ 771 h 1053"/>
                <a:gd name="T42" fmla="*/ 646 w 757"/>
                <a:gd name="T43" fmla="*/ 808 h 1053"/>
                <a:gd name="T44" fmla="*/ 679 w 757"/>
                <a:gd name="T45" fmla="*/ 734 h 1053"/>
                <a:gd name="T46" fmla="*/ 720 w 757"/>
                <a:gd name="T47" fmla="*/ 654 h 1053"/>
                <a:gd name="T48" fmla="*/ 713 w 757"/>
                <a:gd name="T49" fmla="*/ 578 h 1053"/>
                <a:gd name="T50" fmla="*/ 709 w 757"/>
                <a:gd name="T51" fmla="*/ 502 h 1053"/>
                <a:gd name="T52" fmla="*/ 674 w 757"/>
                <a:gd name="T53" fmla="*/ 430 h 1053"/>
                <a:gd name="T54" fmla="*/ 690 w 757"/>
                <a:gd name="T55" fmla="*/ 366 h 1053"/>
                <a:gd name="T56" fmla="*/ 729 w 757"/>
                <a:gd name="T57" fmla="*/ 258 h 1053"/>
                <a:gd name="T58" fmla="*/ 706 w 757"/>
                <a:gd name="T59" fmla="*/ 189 h 1053"/>
                <a:gd name="T60" fmla="*/ 614 w 757"/>
                <a:gd name="T61" fmla="*/ 189 h 1053"/>
                <a:gd name="T62" fmla="*/ 621 w 757"/>
                <a:gd name="T63" fmla="*/ 69 h 1053"/>
                <a:gd name="T64" fmla="*/ 549 w 757"/>
                <a:gd name="T65" fmla="*/ 60 h 1053"/>
                <a:gd name="T66" fmla="*/ 293 w 757"/>
                <a:gd name="T67" fmla="*/ 67 h 1053"/>
                <a:gd name="T68" fmla="*/ 335 w 757"/>
                <a:gd name="T69" fmla="*/ 74 h 1053"/>
                <a:gd name="T70" fmla="*/ 331 w 757"/>
                <a:gd name="T71" fmla="*/ 145 h 1053"/>
                <a:gd name="T72" fmla="*/ 313 w 757"/>
                <a:gd name="T73" fmla="*/ 162 h 1053"/>
                <a:gd name="T74" fmla="*/ 335 w 757"/>
                <a:gd name="T75" fmla="*/ 162 h 1053"/>
                <a:gd name="T76" fmla="*/ 328 w 757"/>
                <a:gd name="T77" fmla="*/ 243 h 1053"/>
                <a:gd name="T78" fmla="*/ 181 w 757"/>
                <a:gd name="T79" fmla="*/ 2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7" h="1053">
                  <a:moveTo>
                    <a:pt x="181" y="244"/>
                  </a:moveTo>
                  <a:cubicBezTo>
                    <a:pt x="106" y="284"/>
                    <a:pt x="185" y="329"/>
                    <a:pt x="109" y="322"/>
                  </a:cubicBezTo>
                  <a:cubicBezTo>
                    <a:pt x="77" y="319"/>
                    <a:pt x="134" y="371"/>
                    <a:pt x="157" y="375"/>
                  </a:cubicBezTo>
                  <a:cubicBezTo>
                    <a:pt x="180" y="380"/>
                    <a:pt x="169" y="405"/>
                    <a:pt x="162" y="403"/>
                  </a:cubicBezTo>
                  <a:cubicBezTo>
                    <a:pt x="101" y="383"/>
                    <a:pt x="113" y="354"/>
                    <a:pt x="100" y="361"/>
                  </a:cubicBezTo>
                  <a:cubicBezTo>
                    <a:pt x="86" y="368"/>
                    <a:pt x="104" y="426"/>
                    <a:pt x="81" y="460"/>
                  </a:cubicBezTo>
                  <a:cubicBezTo>
                    <a:pt x="58" y="495"/>
                    <a:pt x="81" y="534"/>
                    <a:pt x="23" y="502"/>
                  </a:cubicBezTo>
                  <a:cubicBezTo>
                    <a:pt x="0" y="489"/>
                    <a:pt x="71" y="648"/>
                    <a:pt x="77" y="647"/>
                  </a:cubicBezTo>
                  <a:cubicBezTo>
                    <a:pt x="102" y="640"/>
                    <a:pt x="86" y="679"/>
                    <a:pt x="81" y="679"/>
                  </a:cubicBezTo>
                  <a:cubicBezTo>
                    <a:pt x="63" y="679"/>
                    <a:pt x="97" y="742"/>
                    <a:pt x="109" y="751"/>
                  </a:cubicBezTo>
                  <a:cubicBezTo>
                    <a:pt x="141" y="773"/>
                    <a:pt x="113" y="777"/>
                    <a:pt x="107" y="764"/>
                  </a:cubicBezTo>
                  <a:cubicBezTo>
                    <a:pt x="156" y="862"/>
                    <a:pt x="202" y="865"/>
                    <a:pt x="203" y="884"/>
                  </a:cubicBezTo>
                  <a:cubicBezTo>
                    <a:pt x="205" y="916"/>
                    <a:pt x="285" y="961"/>
                    <a:pt x="270" y="974"/>
                  </a:cubicBezTo>
                  <a:cubicBezTo>
                    <a:pt x="238" y="1001"/>
                    <a:pt x="305" y="999"/>
                    <a:pt x="287" y="1015"/>
                  </a:cubicBezTo>
                  <a:cubicBezTo>
                    <a:pt x="373" y="879"/>
                    <a:pt x="350" y="1053"/>
                    <a:pt x="374" y="988"/>
                  </a:cubicBezTo>
                  <a:cubicBezTo>
                    <a:pt x="407" y="900"/>
                    <a:pt x="333" y="859"/>
                    <a:pt x="338" y="797"/>
                  </a:cubicBezTo>
                  <a:cubicBezTo>
                    <a:pt x="345" y="814"/>
                    <a:pt x="349" y="831"/>
                    <a:pt x="377" y="803"/>
                  </a:cubicBezTo>
                  <a:cubicBezTo>
                    <a:pt x="404" y="776"/>
                    <a:pt x="402" y="810"/>
                    <a:pt x="418" y="803"/>
                  </a:cubicBezTo>
                  <a:cubicBezTo>
                    <a:pt x="453" y="788"/>
                    <a:pt x="413" y="727"/>
                    <a:pt x="443" y="716"/>
                  </a:cubicBezTo>
                  <a:cubicBezTo>
                    <a:pt x="473" y="704"/>
                    <a:pt x="480" y="796"/>
                    <a:pt x="501" y="783"/>
                  </a:cubicBezTo>
                  <a:cubicBezTo>
                    <a:pt x="522" y="769"/>
                    <a:pt x="561" y="787"/>
                    <a:pt x="572" y="771"/>
                  </a:cubicBezTo>
                  <a:cubicBezTo>
                    <a:pt x="584" y="755"/>
                    <a:pt x="626" y="794"/>
                    <a:pt x="646" y="808"/>
                  </a:cubicBezTo>
                  <a:cubicBezTo>
                    <a:pt x="667" y="822"/>
                    <a:pt x="667" y="794"/>
                    <a:pt x="679" y="734"/>
                  </a:cubicBezTo>
                  <a:cubicBezTo>
                    <a:pt x="690" y="675"/>
                    <a:pt x="738" y="697"/>
                    <a:pt x="720" y="654"/>
                  </a:cubicBezTo>
                  <a:cubicBezTo>
                    <a:pt x="702" y="610"/>
                    <a:pt x="729" y="633"/>
                    <a:pt x="713" y="578"/>
                  </a:cubicBezTo>
                  <a:cubicBezTo>
                    <a:pt x="697" y="523"/>
                    <a:pt x="752" y="534"/>
                    <a:pt x="709" y="502"/>
                  </a:cubicBezTo>
                  <a:cubicBezTo>
                    <a:pt x="690" y="488"/>
                    <a:pt x="714" y="490"/>
                    <a:pt x="674" y="430"/>
                  </a:cubicBezTo>
                  <a:cubicBezTo>
                    <a:pt x="616" y="345"/>
                    <a:pt x="729" y="458"/>
                    <a:pt x="690" y="366"/>
                  </a:cubicBezTo>
                  <a:cubicBezTo>
                    <a:pt x="664" y="306"/>
                    <a:pt x="748" y="355"/>
                    <a:pt x="729" y="258"/>
                  </a:cubicBezTo>
                  <a:cubicBezTo>
                    <a:pt x="720" y="212"/>
                    <a:pt x="757" y="187"/>
                    <a:pt x="706" y="189"/>
                  </a:cubicBezTo>
                  <a:cubicBezTo>
                    <a:pt x="656" y="191"/>
                    <a:pt x="647" y="181"/>
                    <a:pt x="614" y="189"/>
                  </a:cubicBezTo>
                  <a:cubicBezTo>
                    <a:pt x="593" y="193"/>
                    <a:pt x="561" y="166"/>
                    <a:pt x="621" y="69"/>
                  </a:cubicBezTo>
                  <a:cubicBezTo>
                    <a:pt x="601" y="59"/>
                    <a:pt x="579" y="60"/>
                    <a:pt x="549" y="60"/>
                  </a:cubicBezTo>
                  <a:cubicBezTo>
                    <a:pt x="411" y="60"/>
                    <a:pt x="485" y="0"/>
                    <a:pt x="293" y="67"/>
                  </a:cubicBezTo>
                  <a:cubicBezTo>
                    <a:pt x="322" y="72"/>
                    <a:pt x="335" y="74"/>
                    <a:pt x="335" y="74"/>
                  </a:cubicBezTo>
                  <a:cubicBezTo>
                    <a:pt x="331" y="145"/>
                    <a:pt x="331" y="145"/>
                    <a:pt x="331" y="145"/>
                  </a:cubicBezTo>
                  <a:cubicBezTo>
                    <a:pt x="313" y="162"/>
                    <a:pt x="313" y="162"/>
                    <a:pt x="313" y="162"/>
                  </a:cubicBezTo>
                  <a:cubicBezTo>
                    <a:pt x="335" y="162"/>
                    <a:pt x="335" y="162"/>
                    <a:pt x="335" y="162"/>
                  </a:cubicBezTo>
                  <a:cubicBezTo>
                    <a:pt x="328" y="243"/>
                    <a:pt x="328" y="243"/>
                    <a:pt x="328" y="243"/>
                  </a:cubicBezTo>
                  <a:cubicBezTo>
                    <a:pt x="181" y="244"/>
                    <a:pt x="181" y="244"/>
                    <a:pt x="181" y="2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3" name="Freeform 13"/>
            <p:cNvSpPr>
              <a:spLocks/>
            </p:cNvSpPr>
            <p:nvPr userDrawn="1"/>
          </p:nvSpPr>
          <p:spPr bwMode="auto">
            <a:xfrm>
              <a:off x="2726580" y="2651312"/>
              <a:ext cx="264698" cy="507177"/>
            </a:xfrm>
            <a:custGeom>
              <a:avLst/>
              <a:gdLst>
                <a:gd name="T0" fmla="*/ 30 w 928"/>
                <a:gd name="T1" fmla="*/ 1316 h 1778"/>
                <a:gd name="T2" fmla="*/ 48 w 928"/>
                <a:gd name="T3" fmla="*/ 1185 h 1778"/>
                <a:gd name="T4" fmla="*/ 108 w 928"/>
                <a:gd name="T5" fmla="*/ 1036 h 1778"/>
                <a:gd name="T6" fmla="*/ 200 w 928"/>
                <a:gd name="T7" fmla="*/ 927 h 1778"/>
                <a:gd name="T8" fmla="*/ 267 w 928"/>
                <a:gd name="T9" fmla="*/ 955 h 1778"/>
                <a:gd name="T10" fmla="*/ 322 w 928"/>
                <a:gd name="T11" fmla="*/ 997 h 1778"/>
                <a:gd name="T12" fmla="*/ 357 w 928"/>
                <a:gd name="T13" fmla="*/ 939 h 1778"/>
                <a:gd name="T14" fmla="*/ 415 w 928"/>
                <a:gd name="T15" fmla="*/ 835 h 1778"/>
                <a:gd name="T16" fmla="*/ 431 w 928"/>
                <a:gd name="T17" fmla="*/ 743 h 1778"/>
                <a:gd name="T18" fmla="*/ 488 w 928"/>
                <a:gd name="T19" fmla="*/ 654 h 1778"/>
                <a:gd name="T20" fmla="*/ 530 w 928"/>
                <a:gd name="T21" fmla="*/ 587 h 1778"/>
                <a:gd name="T22" fmla="*/ 523 w 928"/>
                <a:gd name="T23" fmla="*/ 518 h 1778"/>
                <a:gd name="T24" fmla="*/ 558 w 928"/>
                <a:gd name="T25" fmla="*/ 481 h 1778"/>
                <a:gd name="T26" fmla="*/ 606 w 928"/>
                <a:gd name="T27" fmla="*/ 258 h 1778"/>
                <a:gd name="T28" fmla="*/ 684 w 928"/>
                <a:gd name="T29" fmla="*/ 124 h 1778"/>
                <a:gd name="T30" fmla="*/ 674 w 928"/>
                <a:gd name="T31" fmla="*/ 23 h 1778"/>
                <a:gd name="T32" fmla="*/ 717 w 928"/>
                <a:gd name="T33" fmla="*/ 0 h 1778"/>
                <a:gd name="T34" fmla="*/ 737 w 928"/>
                <a:gd name="T35" fmla="*/ 191 h 1778"/>
                <a:gd name="T36" fmla="*/ 836 w 928"/>
                <a:gd name="T37" fmla="*/ 417 h 1778"/>
                <a:gd name="T38" fmla="*/ 769 w 928"/>
                <a:gd name="T39" fmla="*/ 411 h 1778"/>
                <a:gd name="T40" fmla="*/ 712 w 928"/>
                <a:gd name="T41" fmla="*/ 430 h 1778"/>
                <a:gd name="T42" fmla="*/ 661 w 928"/>
                <a:gd name="T43" fmla="*/ 486 h 1778"/>
                <a:gd name="T44" fmla="*/ 756 w 928"/>
                <a:gd name="T45" fmla="*/ 640 h 1778"/>
                <a:gd name="T46" fmla="*/ 819 w 928"/>
                <a:gd name="T47" fmla="*/ 833 h 1778"/>
                <a:gd name="T48" fmla="*/ 740 w 928"/>
                <a:gd name="T49" fmla="*/ 1052 h 1778"/>
                <a:gd name="T50" fmla="*/ 705 w 928"/>
                <a:gd name="T51" fmla="*/ 1259 h 1778"/>
                <a:gd name="T52" fmla="*/ 809 w 928"/>
                <a:gd name="T53" fmla="*/ 1409 h 1778"/>
                <a:gd name="T54" fmla="*/ 899 w 928"/>
                <a:gd name="T55" fmla="*/ 1544 h 1778"/>
                <a:gd name="T56" fmla="*/ 896 w 928"/>
                <a:gd name="T57" fmla="*/ 1615 h 1778"/>
                <a:gd name="T58" fmla="*/ 838 w 928"/>
                <a:gd name="T59" fmla="*/ 1699 h 1778"/>
                <a:gd name="T60" fmla="*/ 765 w 928"/>
                <a:gd name="T61" fmla="*/ 1696 h 1778"/>
                <a:gd name="T62" fmla="*/ 631 w 928"/>
                <a:gd name="T63" fmla="*/ 1680 h 1778"/>
                <a:gd name="T64" fmla="*/ 559 w 928"/>
                <a:gd name="T65" fmla="*/ 1671 h 1778"/>
                <a:gd name="T66" fmla="*/ 303 w 928"/>
                <a:gd name="T67" fmla="*/ 1678 h 1778"/>
                <a:gd name="T68" fmla="*/ 168 w 928"/>
                <a:gd name="T69" fmla="*/ 1678 h 1778"/>
                <a:gd name="T70" fmla="*/ 169 w 928"/>
                <a:gd name="T71" fmla="*/ 1544 h 1778"/>
                <a:gd name="T72" fmla="*/ 153 w 928"/>
                <a:gd name="T73" fmla="*/ 1459 h 1778"/>
                <a:gd name="T74" fmla="*/ 146 w 928"/>
                <a:gd name="T75" fmla="*/ 1420 h 1778"/>
                <a:gd name="T76" fmla="*/ 158 w 928"/>
                <a:gd name="T77" fmla="*/ 1388 h 1778"/>
                <a:gd name="T78" fmla="*/ 133 w 928"/>
                <a:gd name="T79" fmla="*/ 1381 h 1778"/>
                <a:gd name="T80" fmla="*/ 96 w 928"/>
                <a:gd name="T81" fmla="*/ 1383 h 1778"/>
                <a:gd name="T82" fmla="*/ 45 w 928"/>
                <a:gd name="T83" fmla="*/ 1321 h 1778"/>
                <a:gd name="T84" fmla="*/ 30 w 928"/>
                <a:gd name="T85" fmla="*/ 131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8" h="1778">
                  <a:moveTo>
                    <a:pt x="30" y="1316"/>
                  </a:moveTo>
                  <a:cubicBezTo>
                    <a:pt x="16" y="1247"/>
                    <a:pt x="0" y="1227"/>
                    <a:pt x="48" y="1185"/>
                  </a:cubicBezTo>
                  <a:cubicBezTo>
                    <a:pt x="97" y="1144"/>
                    <a:pt x="11" y="1153"/>
                    <a:pt x="108" y="1036"/>
                  </a:cubicBezTo>
                  <a:cubicBezTo>
                    <a:pt x="159" y="974"/>
                    <a:pt x="129" y="941"/>
                    <a:pt x="200" y="927"/>
                  </a:cubicBezTo>
                  <a:cubicBezTo>
                    <a:pt x="272" y="914"/>
                    <a:pt x="223" y="962"/>
                    <a:pt x="267" y="955"/>
                  </a:cubicBezTo>
                  <a:cubicBezTo>
                    <a:pt x="311" y="948"/>
                    <a:pt x="263" y="973"/>
                    <a:pt x="322" y="997"/>
                  </a:cubicBezTo>
                  <a:cubicBezTo>
                    <a:pt x="347" y="1006"/>
                    <a:pt x="322" y="950"/>
                    <a:pt x="357" y="939"/>
                  </a:cubicBezTo>
                  <a:cubicBezTo>
                    <a:pt x="392" y="927"/>
                    <a:pt x="348" y="925"/>
                    <a:pt x="415" y="835"/>
                  </a:cubicBezTo>
                  <a:cubicBezTo>
                    <a:pt x="482" y="746"/>
                    <a:pt x="419" y="796"/>
                    <a:pt x="431" y="743"/>
                  </a:cubicBezTo>
                  <a:cubicBezTo>
                    <a:pt x="442" y="690"/>
                    <a:pt x="484" y="707"/>
                    <a:pt x="488" y="654"/>
                  </a:cubicBezTo>
                  <a:cubicBezTo>
                    <a:pt x="495" y="575"/>
                    <a:pt x="516" y="635"/>
                    <a:pt x="530" y="587"/>
                  </a:cubicBezTo>
                  <a:cubicBezTo>
                    <a:pt x="544" y="538"/>
                    <a:pt x="507" y="561"/>
                    <a:pt x="523" y="518"/>
                  </a:cubicBezTo>
                  <a:cubicBezTo>
                    <a:pt x="539" y="474"/>
                    <a:pt x="546" y="518"/>
                    <a:pt x="558" y="481"/>
                  </a:cubicBezTo>
                  <a:cubicBezTo>
                    <a:pt x="569" y="444"/>
                    <a:pt x="516" y="518"/>
                    <a:pt x="606" y="258"/>
                  </a:cubicBezTo>
                  <a:cubicBezTo>
                    <a:pt x="648" y="136"/>
                    <a:pt x="650" y="230"/>
                    <a:pt x="684" y="124"/>
                  </a:cubicBezTo>
                  <a:cubicBezTo>
                    <a:pt x="719" y="18"/>
                    <a:pt x="654" y="97"/>
                    <a:pt x="674" y="23"/>
                  </a:cubicBezTo>
                  <a:cubicBezTo>
                    <a:pt x="697" y="20"/>
                    <a:pt x="704" y="18"/>
                    <a:pt x="717" y="0"/>
                  </a:cubicBezTo>
                  <a:cubicBezTo>
                    <a:pt x="701" y="156"/>
                    <a:pt x="758" y="41"/>
                    <a:pt x="737" y="191"/>
                  </a:cubicBezTo>
                  <a:cubicBezTo>
                    <a:pt x="723" y="294"/>
                    <a:pt x="770" y="322"/>
                    <a:pt x="836" y="417"/>
                  </a:cubicBezTo>
                  <a:cubicBezTo>
                    <a:pt x="816" y="442"/>
                    <a:pt x="793" y="427"/>
                    <a:pt x="769" y="411"/>
                  </a:cubicBezTo>
                  <a:cubicBezTo>
                    <a:pt x="790" y="446"/>
                    <a:pt x="765" y="430"/>
                    <a:pt x="712" y="430"/>
                  </a:cubicBezTo>
                  <a:cubicBezTo>
                    <a:pt x="659" y="430"/>
                    <a:pt x="635" y="418"/>
                    <a:pt x="661" y="486"/>
                  </a:cubicBezTo>
                  <a:cubicBezTo>
                    <a:pt x="703" y="589"/>
                    <a:pt x="694" y="515"/>
                    <a:pt x="756" y="640"/>
                  </a:cubicBezTo>
                  <a:cubicBezTo>
                    <a:pt x="818" y="764"/>
                    <a:pt x="840" y="759"/>
                    <a:pt x="819" y="833"/>
                  </a:cubicBezTo>
                  <a:cubicBezTo>
                    <a:pt x="769" y="900"/>
                    <a:pt x="763" y="938"/>
                    <a:pt x="740" y="1052"/>
                  </a:cubicBezTo>
                  <a:cubicBezTo>
                    <a:pt x="703" y="1236"/>
                    <a:pt x="664" y="1128"/>
                    <a:pt x="705" y="1259"/>
                  </a:cubicBezTo>
                  <a:cubicBezTo>
                    <a:pt x="747" y="1390"/>
                    <a:pt x="751" y="1298"/>
                    <a:pt x="809" y="1409"/>
                  </a:cubicBezTo>
                  <a:cubicBezTo>
                    <a:pt x="866" y="1519"/>
                    <a:pt x="922" y="1493"/>
                    <a:pt x="899" y="1544"/>
                  </a:cubicBezTo>
                  <a:cubicBezTo>
                    <a:pt x="887" y="1570"/>
                    <a:pt x="894" y="1580"/>
                    <a:pt x="896" y="1615"/>
                  </a:cubicBezTo>
                  <a:cubicBezTo>
                    <a:pt x="928" y="1778"/>
                    <a:pt x="887" y="1692"/>
                    <a:pt x="838" y="1699"/>
                  </a:cubicBezTo>
                  <a:cubicBezTo>
                    <a:pt x="790" y="1706"/>
                    <a:pt x="811" y="1692"/>
                    <a:pt x="765" y="1696"/>
                  </a:cubicBezTo>
                  <a:cubicBezTo>
                    <a:pt x="719" y="1701"/>
                    <a:pt x="707" y="1673"/>
                    <a:pt x="631" y="1680"/>
                  </a:cubicBezTo>
                  <a:cubicBezTo>
                    <a:pt x="611" y="1670"/>
                    <a:pt x="589" y="1671"/>
                    <a:pt x="559" y="1671"/>
                  </a:cubicBezTo>
                  <a:cubicBezTo>
                    <a:pt x="421" y="1671"/>
                    <a:pt x="495" y="1611"/>
                    <a:pt x="303" y="1678"/>
                  </a:cubicBezTo>
                  <a:cubicBezTo>
                    <a:pt x="265" y="1691"/>
                    <a:pt x="244" y="1662"/>
                    <a:pt x="168" y="1678"/>
                  </a:cubicBezTo>
                  <a:cubicBezTo>
                    <a:pt x="165" y="1609"/>
                    <a:pt x="152" y="1585"/>
                    <a:pt x="169" y="1544"/>
                  </a:cubicBezTo>
                  <a:cubicBezTo>
                    <a:pt x="193" y="1491"/>
                    <a:pt x="142" y="1482"/>
                    <a:pt x="153" y="1459"/>
                  </a:cubicBezTo>
                  <a:cubicBezTo>
                    <a:pt x="165" y="1436"/>
                    <a:pt x="91" y="1420"/>
                    <a:pt x="146" y="1420"/>
                  </a:cubicBezTo>
                  <a:cubicBezTo>
                    <a:pt x="202" y="1420"/>
                    <a:pt x="123" y="1411"/>
                    <a:pt x="158" y="1388"/>
                  </a:cubicBezTo>
                  <a:cubicBezTo>
                    <a:pt x="193" y="1365"/>
                    <a:pt x="133" y="1397"/>
                    <a:pt x="133" y="1381"/>
                  </a:cubicBezTo>
                  <a:cubicBezTo>
                    <a:pt x="133" y="1365"/>
                    <a:pt x="137" y="1415"/>
                    <a:pt x="96" y="1383"/>
                  </a:cubicBezTo>
                  <a:cubicBezTo>
                    <a:pt x="54" y="1351"/>
                    <a:pt x="54" y="1286"/>
                    <a:pt x="45" y="1321"/>
                  </a:cubicBezTo>
                  <a:cubicBezTo>
                    <a:pt x="43" y="1330"/>
                    <a:pt x="45" y="1332"/>
                    <a:pt x="30" y="13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4" name="Freeform 14"/>
            <p:cNvSpPr>
              <a:spLocks/>
            </p:cNvSpPr>
            <p:nvPr userDrawn="1"/>
          </p:nvSpPr>
          <p:spPr bwMode="auto">
            <a:xfrm>
              <a:off x="2806399" y="3051740"/>
              <a:ext cx="261920" cy="419387"/>
            </a:xfrm>
            <a:custGeom>
              <a:avLst/>
              <a:gdLst>
                <a:gd name="T0" fmla="*/ 351 w 918"/>
                <a:gd name="T1" fmla="*/ 276 h 1470"/>
                <a:gd name="T2" fmla="*/ 485 w 918"/>
                <a:gd name="T3" fmla="*/ 292 h 1470"/>
                <a:gd name="T4" fmla="*/ 558 w 918"/>
                <a:gd name="T5" fmla="*/ 295 h 1470"/>
                <a:gd name="T6" fmla="*/ 616 w 918"/>
                <a:gd name="T7" fmla="*/ 211 h 1470"/>
                <a:gd name="T8" fmla="*/ 716 w 918"/>
                <a:gd name="T9" fmla="*/ 2 h 1470"/>
                <a:gd name="T10" fmla="*/ 918 w 918"/>
                <a:gd name="T11" fmla="*/ 14 h 1470"/>
                <a:gd name="T12" fmla="*/ 883 w 918"/>
                <a:gd name="T13" fmla="*/ 219 h 1470"/>
                <a:gd name="T14" fmla="*/ 849 w 918"/>
                <a:gd name="T15" fmla="*/ 440 h 1470"/>
                <a:gd name="T16" fmla="*/ 821 w 918"/>
                <a:gd name="T17" fmla="*/ 672 h 1470"/>
                <a:gd name="T18" fmla="*/ 701 w 918"/>
                <a:gd name="T19" fmla="*/ 840 h 1470"/>
                <a:gd name="T20" fmla="*/ 627 w 918"/>
                <a:gd name="T21" fmla="*/ 1174 h 1470"/>
                <a:gd name="T22" fmla="*/ 485 w 918"/>
                <a:gd name="T23" fmla="*/ 1340 h 1470"/>
                <a:gd name="T24" fmla="*/ 399 w 918"/>
                <a:gd name="T25" fmla="*/ 1330 h 1470"/>
                <a:gd name="T26" fmla="*/ 342 w 918"/>
                <a:gd name="T27" fmla="*/ 1337 h 1470"/>
                <a:gd name="T28" fmla="*/ 260 w 918"/>
                <a:gd name="T29" fmla="*/ 1322 h 1470"/>
                <a:gd name="T30" fmla="*/ 199 w 918"/>
                <a:gd name="T31" fmla="*/ 1321 h 1470"/>
                <a:gd name="T32" fmla="*/ 157 w 918"/>
                <a:gd name="T33" fmla="*/ 1351 h 1470"/>
                <a:gd name="T34" fmla="*/ 97 w 918"/>
                <a:gd name="T35" fmla="*/ 1346 h 1470"/>
                <a:gd name="T36" fmla="*/ 17 w 918"/>
                <a:gd name="T37" fmla="*/ 1222 h 1470"/>
                <a:gd name="T38" fmla="*/ 104 w 918"/>
                <a:gd name="T39" fmla="*/ 1195 h 1470"/>
                <a:gd name="T40" fmla="*/ 68 w 918"/>
                <a:gd name="T41" fmla="*/ 1004 h 1470"/>
                <a:gd name="T42" fmla="*/ 107 w 918"/>
                <a:gd name="T43" fmla="*/ 1010 h 1470"/>
                <a:gd name="T44" fmla="*/ 148 w 918"/>
                <a:gd name="T45" fmla="*/ 1010 h 1470"/>
                <a:gd name="T46" fmla="*/ 173 w 918"/>
                <a:gd name="T47" fmla="*/ 923 h 1470"/>
                <a:gd name="T48" fmla="*/ 231 w 918"/>
                <a:gd name="T49" fmla="*/ 990 h 1470"/>
                <a:gd name="T50" fmla="*/ 302 w 918"/>
                <a:gd name="T51" fmla="*/ 978 h 1470"/>
                <a:gd name="T52" fmla="*/ 376 w 918"/>
                <a:gd name="T53" fmla="*/ 1015 h 1470"/>
                <a:gd name="T54" fmla="*/ 409 w 918"/>
                <a:gd name="T55" fmla="*/ 941 h 1470"/>
                <a:gd name="T56" fmla="*/ 450 w 918"/>
                <a:gd name="T57" fmla="*/ 861 h 1470"/>
                <a:gd name="T58" fmla="*/ 443 w 918"/>
                <a:gd name="T59" fmla="*/ 785 h 1470"/>
                <a:gd name="T60" fmla="*/ 439 w 918"/>
                <a:gd name="T61" fmla="*/ 709 h 1470"/>
                <a:gd name="T62" fmla="*/ 404 w 918"/>
                <a:gd name="T63" fmla="*/ 637 h 1470"/>
                <a:gd name="T64" fmla="*/ 420 w 918"/>
                <a:gd name="T65" fmla="*/ 573 h 1470"/>
                <a:gd name="T66" fmla="*/ 459 w 918"/>
                <a:gd name="T67" fmla="*/ 465 h 1470"/>
                <a:gd name="T68" fmla="*/ 436 w 918"/>
                <a:gd name="T69" fmla="*/ 396 h 1470"/>
                <a:gd name="T70" fmla="*/ 344 w 918"/>
                <a:gd name="T71" fmla="*/ 396 h 1470"/>
                <a:gd name="T72" fmla="*/ 351 w 918"/>
                <a:gd name="T73" fmla="*/ 276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470">
                  <a:moveTo>
                    <a:pt x="351" y="276"/>
                  </a:moveTo>
                  <a:cubicBezTo>
                    <a:pt x="427" y="269"/>
                    <a:pt x="439" y="297"/>
                    <a:pt x="485" y="292"/>
                  </a:cubicBezTo>
                  <a:cubicBezTo>
                    <a:pt x="531" y="288"/>
                    <a:pt x="510" y="302"/>
                    <a:pt x="558" y="295"/>
                  </a:cubicBezTo>
                  <a:cubicBezTo>
                    <a:pt x="607" y="288"/>
                    <a:pt x="648" y="374"/>
                    <a:pt x="616" y="211"/>
                  </a:cubicBezTo>
                  <a:cubicBezTo>
                    <a:pt x="718" y="96"/>
                    <a:pt x="649" y="5"/>
                    <a:pt x="716" y="2"/>
                  </a:cubicBezTo>
                  <a:cubicBezTo>
                    <a:pt x="782" y="0"/>
                    <a:pt x="877" y="9"/>
                    <a:pt x="918" y="14"/>
                  </a:cubicBezTo>
                  <a:cubicBezTo>
                    <a:pt x="909" y="186"/>
                    <a:pt x="863" y="161"/>
                    <a:pt x="883" y="219"/>
                  </a:cubicBezTo>
                  <a:cubicBezTo>
                    <a:pt x="906" y="280"/>
                    <a:pt x="865" y="213"/>
                    <a:pt x="849" y="440"/>
                  </a:cubicBezTo>
                  <a:cubicBezTo>
                    <a:pt x="837" y="601"/>
                    <a:pt x="872" y="566"/>
                    <a:pt x="821" y="672"/>
                  </a:cubicBezTo>
                  <a:cubicBezTo>
                    <a:pt x="727" y="870"/>
                    <a:pt x="740" y="753"/>
                    <a:pt x="701" y="840"/>
                  </a:cubicBezTo>
                  <a:cubicBezTo>
                    <a:pt x="662" y="927"/>
                    <a:pt x="687" y="1045"/>
                    <a:pt x="627" y="1174"/>
                  </a:cubicBezTo>
                  <a:cubicBezTo>
                    <a:pt x="573" y="1292"/>
                    <a:pt x="547" y="1197"/>
                    <a:pt x="485" y="1340"/>
                  </a:cubicBezTo>
                  <a:cubicBezTo>
                    <a:pt x="428" y="1470"/>
                    <a:pt x="454" y="1313"/>
                    <a:pt x="399" y="1330"/>
                  </a:cubicBezTo>
                  <a:cubicBezTo>
                    <a:pt x="362" y="1342"/>
                    <a:pt x="379" y="1282"/>
                    <a:pt x="342" y="1337"/>
                  </a:cubicBezTo>
                  <a:cubicBezTo>
                    <a:pt x="320" y="1370"/>
                    <a:pt x="280" y="1345"/>
                    <a:pt x="260" y="1322"/>
                  </a:cubicBezTo>
                  <a:cubicBezTo>
                    <a:pt x="246" y="1308"/>
                    <a:pt x="215" y="1273"/>
                    <a:pt x="199" y="1321"/>
                  </a:cubicBezTo>
                  <a:cubicBezTo>
                    <a:pt x="194" y="1335"/>
                    <a:pt x="173" y="1316"/>
                    <a:pt x="157" y="1351"/>
                  </a:cubicBezTo>
                  <a:cubicBezTo>
                    <a:pt x="141" y="1386"/>
                    <a:pt x="158" y="1331"/>
                    <a:pt x="97" y="1346"/>
                  </a:cubicBezTo>
                  <a:cubicBezTo>
                    <a:pt x="42" y="1220"/>
                    <a:pt x="0" y="1238"/>
                    <a:pt x="17" y="1222"/>
                  </a:cubicBezTo>
                  <a:cubicBezTo>
                    <a:pt x="103" y="1086"/>
                    <a:pt x="80" y="1260"/>
                    <a:pt x="104" y="1195"/>
                  </a:cubicBezTo>
                  <a:cubicBezTo>
                    <a:pt x="137" y="1107"/>
                    <a:pt x="63" y="1066"/>
                    <a:pt x="68" y="1004"/>
                  </a:cubicBezTo>
                  <a:cubicBezTo>
                    <a:pt x="75" y="1021"/>
                    <a:pt x="79" y="1038"/>
                    <a:pt x="107" y="1010"/>
                  </a:cubicBezTo>
                  <a:cubicBezTo>
                    <a:pt x="134" y="983"/>
                    <a:pt x="132" y="1017"/>
                    <a:pt x="148" y="1010"/>
                  </a:cubicBezTo>
                  <a:cubicBezTo>
                    <a:pt x="183" y="995"/>
                    <a:pt x="143" y="934"/>
                    <a:pt x="173" y="923"/>
                  </a:cubicBezTo>
                  <a:cubicBezTo>
                    <a:pt x="203" y="911"/>
                    <a:pt x="210" y="1003"/>
                    <a:pt x="231" y="990"/>
                  </a:cubicBezTo>
                  <a:cubicBezTo>
                    <a:pt x="252" y="976"/>
                    <a:pt x="291" y="994"/>
                    <a:pt x="302" y="978"/>
                  </a:cubicBezTo>
                  <a:cubicBezTo>
                    <a:pt x="314" y="962"/>
                    <a:pt x="356" y="1001"/>
                    <a:pt x="376" y="1015"/>
                  </a:cubicBezTo>
                  <a:cubicBezTo>
                    <a:pt x="397" y="1029"/>
                    <a:pt x="397" y="1001"/>
                    <a:pt x="409" y="941"/>
                  </a:cubicBezTo>
                  <a:cubicBezTo>
                    <a:pt x="420" y="882"/>
                    <a:pt x="468" y="904"/>
                    <a:pt x="450" y="861"/>
                  </a:cubicBezTo>
                  <a:cubicBezTo>
                    <a:pt x="432" y="817"/>
                    <a:pt x="459" y="840"/>
                    <a:pt x="443" y="785"/>
                  </a:cubicBezTo>
                  <a:cubicBezTo>
                    <a:pt x="427" y="730"/>
                    <a:pt x="482" y="741"/>
                    <a:pt x="439" y="709"/>
                  </a:cubicBezTo>
                  <a:cubicBezTo>
                    <a:pt x="420" y="695"/>
                    <a:pt x="444" y="697"/>
                    <a:pt x="404" y="637"/>
                  </a:cubicBezTo>
                  <a:cubicBezTo>
                    <a:pt x="346" y="552"/>
                    <a:pt x="459" y="665"/>
                    <a:pt x="420" y="573"/>
                  </a:cubicBezTo>
                  <a:cubicBezTo>
                    <a:pt x="394" y="513"/>
                    <a:pt x="478" y="562"/>
                    <a:pt x="459" y="465"/>
                  </a:cubicBezTo>
                  <a:cubicBezTo>
                    <a:pt x="450" y="419"/>
                    <a:pt x="487" y="394"/>
                    <a:pt x="436" y="396"/>
                  </a:cubicBezTo>
                  <a:cubicBezTo>
                    <a:pt x="386" y="398"/>
                    <a:pt x="377" y="388"/>
                    <a:pt x="344" y="396"/>
                  </a:cubicBezTo>
                  <a:cubicBezTo>
                    <a:pt x="323" y="400"/>
                    <a:pt x="291" y="373"/>
                    <a:pt x="351" y="2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5" name="Freeform 15"/>
            <p:cNvSpPr>
              <a:spLocks/>
            </p:cNvSpPr>
            <p:nvPr userDrawn="1"/>
          </p:nvSpPr>
          <p:spPr bwMode="auto">
            <a:xfrm>
              <a:off x="3516084" y="3665303"/>
              <a:ext cx="121602" cy="345242"/>
            </a:xfrm>
            <a:custGeom>
              <a:avLst/>
              <a:gdLst>
                <a:gd name="T0" fmla="*/ 64 w 426"/>
                <a:gd name="T1" fmla="*/ 727 h 1210"/>
                <a:gd name="T2" fmla="*/ 13 w 426"/>
                <a:gd name="T3" fmla="*/ 706 h 1210"/>
                <a:gd name="T4" fmla="*/ 34 w 426"/>
                <a:gd name="T5" fmla="*/ 615 h 1210"/>
                <a:gd name="T6" fmla="*/ 99 w 426"/>
                <a:gd name="T7" fmla="*/ 521 h 1210"/>
                <a:gd name="T8" fmla="*/ 124 w 426"/>
                <a:gd name="T9" fmla="*/ 471 h 1210"/>
                <a:gd name="T10" fmla="*/ 101 w 426"/>
                <a:gd name="T11" fmla="*/ 355 h 1210"/>
                <a:gd name="T12" fmla="*/ 140 w 426"/>
                <a:gd name="T13" fmla="*/ 225 h 1210"/>
                <a:gd name="T14" fmla="*/ 136 w 426"/>
                <a:gd name="T15" fmla="*/ 128 h 1210"/>
                <a:gd name="T16" fmla="*/ 120 w 426"/>
                <a:gd name="T17" fmla="*/ 0 h 1210"/>
                <a:gd name="T18" fmla="*/ 205 w 426"/>
                <a:gd name="T19" fmla="*/ 45 h 1210"/>
                <a:gd name="T20" fmla="*/ 225 w 426"/>
                <a:gd name="T21" fmla="*/ 123 h 1210"/>
                <a:gd name="T22" fmla="*/ 239 w 426"/>
                <a:gd name="T23" fmla="*/ 289 h 1210"/>
                <a:gd name="T24" fmla="*/ 211 w 426"/>
                <a:gd name="T25" fmla="*/ 448 h 1210"/>
                <a:gd name="T26" fmla="*/ 218 w 426"/>
                <a:gd name="T27" fmla="*/ 544 h 1210"/>
                <a:gd name="T28" fmla="*/ 223 w 426"/>
                <a:gd name="T29" fmla="*/ 669 h 1210"/>
                <a:gd name="T30" fmla="*/ 255 w 426"/>
                <a:gd name="T31" fmla="*/ 740 h 1210"/>
                <a:gd name="T32" fmla="*/ 308 w 426"/>
                <a:gd name="T33" fmla="*/ 751 h 1210"/>
                <a:gd name="T34" fmla="*/ 323 w 426"/>
                <a:gd name="T35" fmla="*/ 713 h 1210"/>
                <a:gd name="T36" fmla="*/ 378 w 426"/>
                <a:gd name="T37" fmla="*/ 874 h 1210"/>
                <a:gd name="T38" fmla="*/ 352 w 426"/>
                <a:gd name="T39" fmla="*/ 1023 h 1210"/>
                <a:gd name="T40" fmla="*/ 315 w 426"/>
                <a:gd name="T41" fmla="*/ 1177 h 1210"/>
                <a:gd name="T42" fmla="*/ 258 w 426"/>
                <a:gd name="T43" fmla="*/ 1122 h 1210"/>
                <a:gd name="T44" fmla="*/ 205 w 426"/>
                <a:gd name="T45" fmla="*/ 935 h 1210"/>
                <a:gd name="T46" fmla="*/ 212 w 426"/>
                <a:gd name="T47" fmla="*/ 791 h 1210"/>
                <a:gd name="T48" fmla="*/ 133 w 426"/>
                <a:gd name="T49" fmla="*/ 821 h 1210"/>
                <a:gd name="T50" fmla="*/ 64 w 426"/>
                <a:gd name="T51" fmla="*/ 727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1210">
                  <a:moveTo>
                    <a:pt x="64" y="727"/>
                  </a:moveTo>
                  <a:cubicBezTo>
                    <a:pt x="39" y="699"/>
                    <a:pt x="34" y="751"/>
                    <a:pt x="13" y="706"/>
                  </a:cubicBezTo>
                  <a:cubicBezTo>
                    <a:pt x="0" y="675"/>
                    <a:pt x="16" y="699"/>
                    <a:pt x="34" y="615"/>
                  </a:cubicBezTo>
                  <a:cubicBezTo>
                    <a:pt x="53" y="533"/>
                    <a:pt x="62" y="547"/>
                    <a:pt x="99" y="521"/>
                  </a:cubicBezTo>
                  <a:cubicBezTo>
                    <a:pt x="136" y="496"/>
                    <a:pt x="147" y="462"/>
                    <a:pt x="124" y="471"/>
                  </a:cubicBezTo>
                  <a:cubicBezTo>
                    <a:pt x="101" y="480"/>
                    <a:pt x="101" y="452"/>
                    <a:pt x="101" y="355"/>
                  </a:cubicBezTo>
                  <a:cubicBezTo>
                    <a:pt x="101" y="259"/>
                    <a:pt x="108" y="247"/>
                    <a:pt x="140" y="225"/>
                  </a:cubicBezTo>
                  <a:cubicBezTo>
                    <a:pt x="173" y="201"/>
                    <a:pt x="114" y="177"/>
                    <a:pt x="136" y="128"/>
                  </a:cubicBezTo>
                  <a:cubicBezTo>
                    <a:pt x="161" y="70"/>
                    <a:pt x="81" y="62"/>
                    <a:pt x="120" y="0"/>
                  </a:cubicBezTo>
                  <a:cubicBezTo>
                    <a:pt x="162" y="18"/>
                    <a:pt x="187" y="31"/>
                    <a:pt x="205" y="45"/>
                  </a:cubicBezTo>
                  <a:cubicBezTo>
                    <a:pt x="196" y="66"/>
                    <a:pt x="209" y="79"/>
                    <a:pt x="225" y="123"/>
                  </a:cubicBezTo>
                  <a:cubicBezTo>
                    <a:pt x="241" y="167"/>
                    <a:pt x="202" y="252"/>
                    <a:pt x="239" y="289"/>
                  </a:cubicBezTo>
                  <a:cubicBezTo>
                    <a:pt x="287" y="337"/>
                    <a:pt x="165" y="409"/>
                    <a:pt x="211" y="448"/>
                  </a:cubicBezTo>
                  <a:cubicBezTo>
                    <a:pt x="246" y="477"/>
                    <a:pt x="211" y="507"/>
                    <a:pt x="218" y="544"/>
                  </a:cubicBezTo>
                  <a:cubicBezTo>
                    <a:pt x="225" y="581"/>
                    <a:pt x="177" y="629"/>
                    <a:pt x="223" y="669"/>
                  </a:cubicBezTo>
                  <a:cubicBezTo>
                    <a:pt x="269" y="708"/>
                    <a:pt x="184" y="685"/>
                    <a:pt x="255" y="740"/>
                  </a:cubicBezTo>
                  <a:cubicBezTo>
                    <a:pt x="313" y="785"/>
                    <a:pt x="292" y="719"/>
                    <a:pt x="308" y="751"/>
                  </a:cubicBezTo>
                  <a:cubicBezTo>
                    <a:pt x="324" y="784"/>
                    <a:pt x="337" y="801"/>
                    <a:pt x="323" y="713"/>
                  </a:cubicBezTo>
                  <a:cubicBezTo>
                    <a:pt x="388" y="773"/>
                    <a:pt x="421" y="795"/>
                    <a:pt x="378" y="874"/>
                  </a:cubicBezTo>
                  <a:cubicBezTo>
                    <a:pt x="334" y="952"/>
                    <a:pt x="426" y="952"/>
                    <a:pt x="352" y="1023"/>
                  </a:cubicBezTo>
                  <a:cubicBezTo>
                    <a:pt x="286" y="1087"/>
                    <a:pt x="343" y="1145"/>
                    <a:pt x="315" y="1177"/>
                  </a:cubicBezTo>
                  <a:cubicBezTo>
                    <a:pt x="288" y="1210"/>
                    <a:pt x="297" y="1131"/>
                    <a:pt x="258" y="1122"/>
                  </a:cubicBezTo>
                  <a:cubicBezTo>
                    <a:pt x="219" y="1113"/>
                    <a:pt x="159" y="920"/>
                    <a:pt x="205" y="935"/>
                  </a:cubicBezTo>
                  <a:cubicBezTo>
                    <a:pt x="219" y="940"/>
                    <a:pt x="230" y="800"/>
                    <a:pt x="212" y="791"/>
                  </a:cubicBezTo>
                  <a:cubicBezTo>
                    <a:pt x="193" y="782"/>
                    <a:pt x="154" y="825"/>
                    <a:pt x="133" y="821"/>
                  </a:cubicBezTo>
                  <a:cubicBezTo>
                    <a:pt x="113" y="816"/>
                    <a:pt x="108" y="762"/>
                    <a:pt x="64" y="7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6" name="Freeform 16"/>
            <p:cNvSpPr>
              <a:spLocks/>
            </p:cNvSpPr>
            <p:nvPr userDrawn="1"/>
          </p:nvSpPr>
          <p:spPr bwMode="auto">
            <a:xfrm>
              <a:off x="3263341" y="3936884"/>
              <a:ext cx="269045" cy="305514"/>
            </a:xfrm>
            <a:custGeom>
              <a:avLst/>
              <a:gdLst>
                <a:gd name="T0" fmla="*/ 459 w 943"/>
                <a:gd name="T1" fmla="*/ 1038 h 1071"/>
                <a:gd name="T2" fmla="*/ 628 w 943"/>
                <a:gd name="T3" fmla="*/ 1059 h 1071"/>
                <a:gd name="T4" fmla="*/ 706 w 943"/>
                <a:gd name="T5" fmla="*/ 1071 h 1071"/>
                <a:gd name="T6" fmla="*/ 777 w 943"/>
                <a:gd name="T7" fmla="*/ 907 h 1071"/>
                <a:gd name="T8" fmla="*/ 782 w 943"/>
                <a:gd name="T9" fmla="*/ 854 h 1071"/>
                <a:gd name="T10" fmla="*/ 826 w 943"/>
                <a:gd name="T11" fmla="*/ 783 h 1071"/>
                <a:gd name="T12" fmla="*/ 872 w 943"/>
                <a:gd name="T13" fmla="*/ 688 h 1071"/>
                <a:gd name="T14" fmla="*/ 827 w 943"/>
                <a:gd name="T15" fmla="*/ 601 h 1071"/>
                <a:gd name="T16" fmla="*/ 893 w 943"/>
                <a:gd name="T17" fmla="*/ 460 h 1071"/>
                <a:gd name="T18" fmla="*/ 895 w 943"/>
                <a:gd name="T19" fmla="*/ 320 h 1071"/>
                <a:gd name="T20" fmla="*/ 895 w 943"/>
                <a:gd name="T21" fmla="*/ 200 h 1071"/>
                <a:gd name="T22" fmla="*/ 821 w 943"/>
                <a:gd name="T23" fmla="*/ 152 h 1071"/>
                <a:gd name="T24" fmla="*/ 674 w 943"/>
                <a:gd name="T25" fmla="*/ 78 h 1071"/>
                <a:gd name="T26" fmla="*/ 600 w 943"/>
                <a:gd name="T27" fmla="*/ 0 h 1071"/>
                <a:gd name="T28" fmla="*/ 468 w 943"/>
                <a:gd name="T29" fmla="*/ 64 h 1071"/>
                <a:gd name="T30" fmla="*/ 277 w 943"/>
                <a:gd name="T31" fmla="*/ 320 h 1071"/>
                <a:gd name="T32" fmla="*/ 185 w 943"/>
                <a:gd name="T33" fmla="*/ 343 h 1071"/>
                <a:gd name="T34" fmla="*/ 0 w 943"/>
                <a:gd name="T35" fmla="*/ 343 h 1071"/>
                <a:gd name="T36" fmla="*/ 72 w 943"/>
                <a:gd name="T37" fmla="*/ 508 h 1071"/>
                <a:gd name="T38" fmla="*/ 173 w 943"/>
                <a:gd name="T39" fmla="*/ 699 h 1071"/>
                <a:gd name="T40" fmla="*/ 249 w 943"/>
                <a:gd name="T41" fmla="*/ 808 h 1071"/>
                <a:gd name="T42" fmla="*/ 367 w 943"/>
                <a:gd name="T43" fmla="*/ 983 h 1071"/>
                <a:gd name="T44" fmla="*/ 459 w 943"/>
                <a:gd name="T45" fmla="*/ 1038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3" h="1071">
                  <a:moveTo>
                    <a:pt x="459" y="1038"/>
                  </a:moveTo>
                  <a:cubicBezTo>
                    <a:pt x="542" y="1001"/>
                    <a:pt x="570" y="1070"/>
                    <a:pt x="628" y="1059"/>
                  </a:cubicBezTo>
                  <a:cubicBezTo>
                    <a:pt x="685" y="1047"/>
                    <a:pt x="706" y="1071"/>
                    <a:pt x="706" y="1071"/>
                  </a:cubicBezTo>
                  <a:cubicBezTo>
                    <a:pt x="726" y="1029"/>
                    <a:pt x="743" y="985"/>
                    <a:pt x="777" y="907"/>
                  </a:cubicBezTo>
                  <a:cubicBezTo>
                    <a:pt x="768" y="863"/>
                    <a:pt x="784" y="909"/>
                    <a:pt x="782" y="854"/>
                  </a:cubicBezTo>
                  <a:cubicBezTo>
                    <a:pt x="780" y="799"/>
                    <a:pt x="789" y="884"/>
                    <a:pt x="826" y="783"/>
                  </a:cubicBezTo>
                  <a:cubicBezTo>
                    <a:pt x="863" y="681"/>
                    <a:pt x="902" y="752"/>
                    <a:pt x="872" y="688"/>
                  </a:cubicBezTo>
                  <a:cubicBezTo>
                    <a:pt x="842" y="623"/>
                    <a:pt x="916" y="663"/>
                    <a:pt x="827" y="601"/>
                  </a:cubicBezTo>
                  <a:cubicBezTo>
                    <a:pt x="934" y="499"/>
                    <a:pt x="870" y="476"/>
                    <a:pt x="893" y="460"/>
                  </a:cubicBezTo>
                  <a:cubicBezTo>
                    <a:pt x="941" y="426"/>
                    <a:pt x="895" y="389"/>
                    <a:pt x="895" y="320"/>
                  </a:cubicBezTo>
                  <a:cubicBezTo>
                    <a:pt x="895" y="221"/>
                    <a:pt x="943" y="278"/>
                    <a:pt x="895" y="200"/>
                  </a:cubicBezTo>
                  <a:cubicBezTo>
                    <a:pt x="855" y="136"/>
                    <a:pt x="876" y="164"/>
                    <a:pt x="821" y="152"/>
                  </a:cubicBezTo>
                  <a:cubicBezTo>
                    <a:pt x="727" y="131"/>
                    <a:pt x="770" y="87"/>
                    <a:pt x="674" y="78"/>
                  </a:cubicBezTo>
                  <a:cubicBezTo>
                    <a:pt x="602" y="71"/>
                    <a:pt x="628" y="90"/>
                    <a:pt x="600" y="0"/>
                  </a:cubicBezTo>
                  <a:cubicBezTo>
                    <a:pt x="427" y="46"/>
                    <a:pt x="598" y="14"/>
                    <a:pt x="468" y="64"/>
                  </a:cubicBezTo>
                  <a:cubicBezTo>
                    <a:pt x="339" y="115"/>
                    <a:pt x="342" y="318"/>
                    <a:pt x="277" y="320"/>
                  </a:cubicBezTo>
                  <a:cubicBezTo>
                    <a:pt x="213" y="322"/>
                    <a:pt x="230" y="367"/>
                    <a:pt x="185" y="343"/>
                  </a:cubicBezTo>
                  <a:cubicBezTo>
                    <a:pt x="155" y="327"/>
                    <a:pt x="21" y="334"/>
                    <a:pt x="0" y="343"/>
                  </a:cubicBezTo>
                  <a:cubicBezTo>
                    <a:pt x="41" y="465"/>
                    <a:pt x="63" y="400"/>
                    <a:pt x="72" y="508"/>
                  </a:cubicBezTo>
                  <a:cubicBezTo>
                    <a:pt x="81" y="616"/>
                    <a:pt x="100" y="614"/>
                    <a:pt x="173" y="699"/>
                  </a:cubicBezTo>
                  <a:cubicBezTo>
                    <a:pt x="247" y="785"/>
                    <a:pt x="231" y="796"/>
                    <a:pt x="249" y="808"/>
                  </a:cubicBezTo>
                  <a:cubicBezTo>
                    <a:pt x="268" y="819"/>
                    <a:pt x="249" y="951"/>
                    <a:pt x="367" y="983"/>
                  </a:cubicBezTo>
                  <a:cubicBezTo>
                    <a:pt x="485" y="1015"/>
                    <a:pt x="459" y="1038"/>
                    <a:pt x="459" y="10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7" name="Freeform 17"/>
            <p:cNvSpPr>
              <a:spLocks/>
            </p:cNvSpPr>
            <p:nvPr userDrawn="1"/>
          </p:nvSpPr>
          <p:spPr bwMode="auto">
            <a:xfrm>
              <a:off x="3081724" y="4030228"/>
              <a:ext cx="320004" cy="401636"/>
            </a:xfrm>
            <a:custGeom>
              <a:avLst/>
              <a:gdLst>
                <a:gd name="T0" fmla="*/ 0 w 1122"/>
                <a:gd name="T1" fmla="*/ 1116 h 1408"/>
                <a:gd name="T2" fmla="*/ 20 w 1122"/>
                <a:gd name="T3" fmla="*/ 667 h 1408"/>
                <a:gd name="T4" fmla="*/ 133 w 1122"/>
                <a:gd name="T5" fmla="*/ 667 h 1408"/>
                <a:gd name="T6" fmla="*/ 152 w 1122"/>
                <a:gd name="T7" fmla="*/ 140 h 1408"/>
                <a:gd name="T8" fmla="*/ 366 w 1122"/>
                <a:gd name="T9" fmla="*/ 76 h 1408"/>
                <a:gd name="T10" fmla="*/ 511 w 1122"/>
                <a:gd name="T11" fmla="*/ 103 h 1408"/>
                <a:gd name="T12" fmla="*/ 637 w 1122"/>
                <a:gd name="T13" fmla="*/ 16 h 1408"/>
                <a:gd name="T14" fmla="*/ 709 w 1122"/>
                <a:gd name="T15" fmla="*/ 181 h 1408"/>
                <a:gd name="T16" fmla="*/ 810 w 1122"/>
                <a:gd name="T17" fmla="*/ 372 h 1408"/>
                <a:gd name="T18" fmla="*/ 886 w 1122"/>
                <a:gd name="T19" fmla="*/ 481 h 1408"/>
                <a:gd name="T20" fmla="*/ 1004 w 1122"/>
                <a:gd name="T21" fmla="*/ 656 h 1408"/>
                <a:gd name="T22" fmla="*/ 1096 w 1122"/>
                <a:gd name="T23" fmla="*/ 711 h 1408"/>
                <a:gd name="T24" fmla="*/ 1018 w 1122"/>
                <a:gd name="T25" fmla="*/ 757 h 1408"/>
                <a:gd name="T26" fmla="*/ 905 w 1122"/>
                <a:gd name="T27" fmla="*/ 851 h 1408"/>
                <a:gd name="T28" fmla="*/ 810 w 1122"/>
                <a:gd name="T29" fmla="*/ 989 h 1408"/>
                <a:gd name="T30" fmla="*/ 681 w 1122"/>
                <a:gd name="T31" fmla="*/ 1185 h 1408"/>
                <a:gd name="T32" fmla="*/ 511 w 1122"/>
                <a:gd name="T33" fmla="*/ 1224 h 1408"/>
                <a:gd name="T34" fmla="*/ 451 w 1122"/>
                <a:gd name="T35" fmla="*/ 1178 h 1408"/>
                <a:gd name="T36" fmla="*/ 336 w 1122"/>
                <a:gd name="T37" fmla="*/ 1268 h 1408"/>
                <a:gd name="T38" fmla="*/ 273 w 1122"/>
                <a:gd name="T39" fmla="*/ 1353 h 1408"/>
                <a:gd name="T40" fmla="*/ 232 w 1122"/>
                <a:gd name="T41" fmla="*/ 1381 h 1408"/>
                <a:gd name="T42" fmla="*/ 147 w 1122"/>
                <a:gd name="T43" fmla="*/ 1392 h 1408"/>
                <a:gd name="T44" fmla="*/ 135 w 1122"/>
                <a:gd name="T45" fmla="*/ 1321 h 1408"/>
                <a:gd name="T46" fmla="*/ 0 w 1122"/>
                <a:gd name="T47" fmla="*/ 1116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2" h="1408">
                  <a:moveTo>
                    <a:pt x="0" y="1116"/>
                  </a:moveTo>
                  <a:cubicBezTo>
                    <a:pt x="4" y="1003"/>
                    <a:pt x="20" y="667"/>
                    <a:pt x="20" y="667"/>
                  </a:cubicBezTo>
                  <a:cubicBezTo>
                    <a:pt x="133" y="667"/>
                    <a:pt x="133" y="667"/>
                    <a:pt x="133" y="667"/>
                  </a:cubicBezTo>
                  <a:cubicBezTo>
                    <a:pt x="152" y="140"/>
                    <a:pt x="152" y="140"/>
                    <a:pt x="152" y="140"/>
                  </a:cubicBezTo>
                  <a:cubicBezTo>
                    <a:pt x="152" y="140"/>
                    <a:pt x="280" y="103"/>
                    <a:pt x="366" y="76"/>
                  </a:cubicBezTo>
                  <a:cubicBezTo>
                    <a:pt x="451" y="48"/>
                    <a:pt x="463" y="159"/>
                    <a:pt x="511" y="103"/>
                  </a:cubicBezTo>
                  <a:cubicBezTo>
                    <a:pt x="598" y="0"/>
                    <a:pt x="575" y="87"/>
                    <a:pt x="637" y="16"/>
                  </a:cubicBezTo>
                  <a:cubicBezTo>
                    <a:pt x="678" y="138"/>
                    <a:pt x="700" y="73"/>
                    <a:pt x="709" y="181"/>
                  </a:cubicBezTo>
                  <a:cubicBezTo>
                    <a:pt x="718" y="289"/>
                    <a:pt x="737" y="287"/>
                    <a:pt x="810" y="372"/>
                  </a:cubicBezTo>
                  <a:cubicBezTo>
                    <a:pt x="884" y="457"/>
                    <a:pt x="868" y="469"/>
                    <a:pt x="886" y="481"/>
                  </a:cubicBezTo>
                  <a:cubicBezTo>
                    <a:pt x="905" y="492"/>
                    <a:pt x="886" y="624"/>
                    <a:pt x="1004" y="656"/>
                  </a:cubicBezTo>
                  <a:cubicBezTo>
                    <a:pt x="1122" y="688"/>
                    <a:pt x="1096" y="711"/>
                    <a:pt x="1096" y="711"/>
                  </a:cubicBezTo>
                  <a:cubicBezTo>
                    <a:pt x="1041" y="737"/>
                    <a:pt x="1105" y="741"/>
                    <a:pt x="1018" y="757"/>
                  </a:cubicBezTo>
                  <a:cubicBezTo>
                    <a:pt x="963" y="767"/>
                    <a:pt x="1017" y="803"/>
                    <a:pt x="905" y="851"/>
                  </a:cubicBezTo>
                  <a:cubicBezTo>
                    <a:pt x="871" y="866"/>
                    <a:pt x="862" y="906"/>
                    <a:pt x="810" y="989"/>
                  </a:cubicBezTo>
                  <a:cubicBezTo>
                    <a:pt x="762" y="1068"/>
                    <a:pt x="739" y="998"/>
                    <a:pt x="681" y="1185"/>
                  </a:cubicBezTo>
                  <a:cubicBezTo>
                    <a:pt x="633" y="1176"/>
                    <a:pt x="592" y="1249"/>
                    <a:pt x="511" y="1224"/>
                  </a:cubicBezTo>
                  <a:cubicBezTo>
                    <a:pt x="430" y="1199"/>
                    <a:pt x="515" y="1194"/>
                    <a:pt x="451" y="1178"/>
                  </a:cubicBezTo>
                  <a:cubicBezTo>
                    <a:pt x="386" y="1162"/>
                    <a:pt x="306" y="1232"/>
                    <a:pt x="336" y="1268"/>
                  </a:cubicBezTo>
                  <a:cubicBezTo>
                    <a:pt x="356" y="1293"/>
                    <a:pt x="287" y="1289"/>
                    <a:pt x="273" y="1353"/>
                  </a:cubicBezTo>
                  <a:cubicBezTo>
                    <a:pt x="262" y="1408"/>
                    <a:pt x="250" y="1328"/>
                    <a:pt x="232" y="1381"/>
                  </a:cubicBezTo>
                  <a:cubicBezTo>
                    <a:pt x="224" y="1403"/>
                    <a:pt x="200" y="1378"/>
                    <a:pt x="147" y="1392"/>
                  </a:cubicBezTo>
                  <a:cubicBezTo>
                    <a:pt x="99" y="1405"/>
                    <a:pt x="113" y="1365"/>
                    <a:pt x="135" y="1321"/>
                  </a:cubicBezTo>
                  <a:cubicBezTo>
                    <a:pt x="153" y="1284"/>
                    <a:pt x="144" y="1178"/>
                    <a:pt x="0" y="11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8" name="Freeform 18"/>
            <p:cNvSpPr>
              <a:spLocks/>
            </p:cNvSpPr>
            <p:nvPr userDrawn="1"/>
          </p:nvSpPr>
          <p:spPr bwMode="auto">
            <a:xfrm>
              <a:off x="2831517" y="3993398"/>
              <a:ext cx="431824" cy="518045"/>
            </a:xfrm>
            <a:custGeom>
              <a:avLst/>
              <a:gdLst>
                <a:gd name="T0" fmla="*/ 8 w 1514"/>
                <a:gd name="T1" fmla="*/ 95 h 1816"/>
                <a:gd name="T2" fmla="*/ 115 w 1514"/>
                <a:gd name="T3" fmla="*/ 469 h 1816"/>
                <a:gd name="T4" fmla="*/ 306 w 1514"/>
                <a:gd name="T5" fmla="*/ 957 h 1816"/>
                <a:gd name="T6" fmla="*/ 299 w 1514"/>
                <a:gd name="T7" fmla="*/ 1095 h 1816"/>
                <a:gd name="T8" fmla="*/ 373 w 1514"/>
                <a:gd name="T9" fmla="*/ 1565 h 1816"/>
                <a:gd name="T10" fmla="*/ 442 w 1514"/>
                <a:gd name="T11" fmla="*/ 1765 h 1816"/>
                <a:gd name="T12" fmla="*/ 574 w 1514"/>
                <a:gd name="T13" fmla="*/ 1698 h 1816"/>
                <a:gd name="T14" fmla="*/ 666 w 1514"/>
                <a:gd name="T15" fmla="*/ 1807 h 1816"/>
                <a:gd name="T16" fmla="*/ 853 w 1514"/>
                <a:gd name="T17" fmla="*/ 1731 h 1816"/>
                <a:gd name="T18" fmla="*/ 877 w 1514"/>
                <a:gd name="T19" fmla="*/ 1245 h 1816"/>
                <a:gd name="T20" fmla="*/ 897 w 1514"/>
                <a:gd name="T21" fmla="*/ 796 h 1816"/>
                <a:gd name="T22" fmla="*/ 1010 w 1514"/>
                <a:gd name="T23" fmla="*/ 796 h 1816"/>
                <a:gd name="T24" fmla="*/ 1029 w 1514"/>
                <a:gd name="T25" fmla="*/ 269 h 1816"/>
                <a:gd name="T26" fmla="*/ 1243 w 1514"/>
                <a:gd name="T27" fmla="*/ 205 h 1816"/>
                <a:gd name="T28" fmla="*/ 1388 w 1514"/>
                <a:gd name="T29" fmla="*/ 232 h 1816"/>
                <a:gd name="T30" fmla="*/ 1514 w 1514"/>
                <a:gd name="T31" fmla="*/ 145 h 1816"/>
                <a:gd name="T32" fmla="*/ 1418 w 1514"/>
                <a:gd name="T33" fmla="*/ 96 h 1816"/>
                <a:gd name="T34" fmla="*/ 1276 w 1514"/>
                <a:gd name="T35" fmla="*/ 104 h 1816"/>
                <a:gd name="T36" fmla="*/ 966 w 1514"/>
                <a:gd name="T37" fmla="*/ 156 h 1816"/>
                <a:gd name="T38" fmla="*/ 874 w 1514"/>
                <a:gd name="T39" fmla="*/ 149 h 1816"/>
                <a:gd name="T40" fmla="*/ 731 w 1514"/>
                <a:gd name="T41" fmla="*/ 73 h 1816"/>
                <a:gd name="T42" fmla="*/ 327 w 1514"/>
                <a:gd name="T43" fmla="*/ 73 h 1816"/>
                <a:gd name="T44" fmla="*/ 138 w 1514"/>
                <a:gd name="T45" fmla="*/ 44 h 1816"/>
                <a:gd name="T46" fmla="*/ 8 w 1514"/>
                <a:gd name="T47" fmla="*/ 9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4" h="1816">
                  <a:moveTo>
                    <a:pt x="8" y="95"/>
                  </a:moveTo>
                  <a:cubicBezTo>
                    <a:pt x="0" y="270"/>
                    <a:pt x="119" y="377"/>
                    <a:pt x="115" y="469"/>
                  </a:cubicBezTo>
                  <a:cubicBezTo>
                    <a:pt x="108" y="617"/>
                    <a:pt x="322" y="913"/>
                    <a:pt x="306" y="957"/>
                  </a:cubicBezTo>
                  <a:cubicBezTo>
                    <a:pt x="274" y="1049"/>
                    <a:pt x="322" y="999"/>
                    <a:pt x="299" y="1095"/>
                  </a:cubicBezTo>
                  <a:cubicBezTo>
                    <a:pt x="276" y="1192"/>
                    <a:pt x="389" y="1528"/>
                    <a:pt x="373" y="1565"/>
                  </a:cubicBezTo>
                  <a:cubicBezTo>
                    <a:pt x="361" y="1593"/>
                    <a:pt x="397" y="1696"/>
                    <a:pt x="442" y="1765"/>
                  </a:cubicBezTo>
                  <a:cubicBezTo>
                    <a:pt x="482" y="1736"/>
                    <a:pt x="514" y="1698"/>
                    <a:pt x="574" y="1698"/>
                  </a:cubicBezTo>
                  <a:cubicBezTo>
                    <a:pt x="616" y="1698"/>
                    <a:pt x="586" y="1802"/>
                    <a:pt x="666" y="1807"/>
                  </a:cubicBezTo>
                  <a:cubicBezTo>
                    <a:pt x="814" y="1816"/>
                    <a:pt x="770" y="1724"/>
                    <a:pt x="853" y="1731"/>
                  </a:cubicBezTo>
                  <a:cubicBezTo>
                    <a:pt x="877" y="1245"/>
                    <a:pt x="877" y="1245"/>
                    <a:pt x="877" y="1245"/>
                  </a:cubicBezTo>
                  <a:cubicBezTo>
                    <a:pt x="881" y="1132"/>
                    <a:pt x="897" y="796"/>
                    <a:pt x="897" y="796"/>
                  </a:cubicBezTo>
                  <a:cubicBezTo>
                    <a:pt x="1010" y="796"/>
                    <a:pt x="1010" y="796"/>
                    <a:pt x="1010" y="796"/>
                  </a:cubicBezTo>
                  <a:cubicBezTo>
                    <a:pt x="1029" y="269"/>
                    <a:pt x="1029" y="269"/>
                    <a:pt x="1029" y="269"/>
                  </a:cubicBezTo>
                  <a:cubicBezTo>
                    <a:pt x="1029" y="269"/>
                    <a:pt x="1157" y="232"/>
                    <a:pt x="1243" y="205"/>
                  </a:cubicBezTo>
                  <a:cubicBezTo>
                    <a:pt x="1328" y="177"/>
                    <a:pt x="1340" y="288"/>
                    <a:pt x="1388" y="232"/>
                  </a:cubicBezTo>
                  <a:cubicBezTo>
                    <a:pt x="1475" y="129"/>
                    <a:pt x="1452" y="216"/>
                    <a:pt x="1514" y="145"/>
                  </a:cubicBezTo>
                  <a:cubicBezTo>
                    <a:pt x="1481" y="116"/>
                    <a:pt x="1510" y="66"/>
                    <a:pt x="1418" y="96"/>
                  </a:cubicBezTo>
                  <a:cubicBezTo>
                    <a:pt x="1326" y="126"/>
                    <a:pt x="1333" y="80"/>
                    <a:pt x="1276" y="104"/>
                  </a:cubicBezTo>
                  <a:cubicBezTo>
                    <a:pt x="985" y="225"/>
                    <a:pt x="1040" y="147"/>
                    <a:pt x="966" y="156"/>
                  </a:cubicBezTo>
                  <a:cubicBezTo>
                    <a:pt x="892" y="165"/>
                    <a:pt x="860" y="170"/>
                    <a:pt x="874" y="149"/>
                  </a:cubicBezTo>
                  <a:cubicBezTo>
                    <a:pt x="703" y="108"/>
                    <a:pt x="731" y="73"/>
                    <a:pt x="731" y="73"/>
                  </a:cubicBezTo>
                  <a:cubicBezTo>
                    <a:pt x="731" y="73"/>
                    <a:pt x="438" y="73"/>
                    <a:pt x="327" y="73"/>
                  </a:cubicBezTo>
                  <a:cubicBezTo>
                    <a:pt x="126" y="73"/>
                    <a:pt x="203" y="0"/>
                    <a:pt x="138" y="44"/>
                  </a:cubicBezTo>
                  <a:cubicBezTo>
                    <a:pt x="74" y="87"/>
                    <a:pt x="114" y="19"/>
                    <a:pt x="8" y="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9" name="Freeform 19"/>
            <p:cNvSpPr>
              <a:spLocks/>
            </p:cNvSpPr>
            <p:nvPr userDrawn="1"/>
          </p:nvSpPr>
          <p:spPr bwMode="auto">
            <a:xfrm>
              <a:off x="3170117" y="3594057"/>
              <a:ext cx="395356" cy="447523"/>
            </a:xfrm>
            <a:custGeom>
              <a:avLst/>
              <a:gdLst>
                <a:gd name="T0" fmla="*/ 927 w 1386"/>
                <a:gd name="T1" fmla="*/ 1202 h 1569"/>
                <a:gd name="T2" fmla="*/ 913 w 1386"/>
                <a:gd name="T3" fmla="*/ 1133 h 1569"/>
                <a:gd name="T4" fmla="*/ 1102 w 1386"/>
                <a:gd name="T5" fmla="*/ 1054 h 1569"/>
                <a:gd name="T6" fmla="*/ 1277 w 1386"/>
                <a:gd name="T7" fmla="*/ 977 h 1569"/>
                <a:gd name="T8" fmla="*/ 1226 w 1386"/>
                <a:gd name="T9" fmla="*/ 956 h 1569"/>
                <a:gd name="T10" fmla="*/ 1247 w 1386"/>
                <a:gd name="T11" fmla="*/ 865 h 1569"/>
                <a:gd name="T12" fmla="*/ 1312 w 1386"/>
                <a:gd name="T13" fmla="*/ 771 h 1569"/>
                <a:gd name="T14" fmla="*/ 1337 w 1386"/>
                <a:gd name="T15" fmla="*/ 721 h 1569"/>
                <a:gd name="T16" fmla="*/ 1314 w 1386"/>
                <a:gd name="T17" fmla="*/ 605 h 1569"/>
                <a:gd name="T18" fmla="*/ 1353 w 1386"/>
                <a:gd name="T19" fmla="*/ 475 h 1569"/>
                <a:gd name="T20" fmla="*/ 1349 w 1386"/>
                <a:gd name="T21" fmla="*/ 378 h 1569"/>
                <a:gd name="T22" fmla="*/ 1333 w 1386"/>
                <a:gd name="T23" fmla="*/ 250 h 1569"/>
                <a:gd name="T24" fmla="*/ 1089 w 1386"/>
                <a:gd name="T25" fmla="*/ 119 h 1569"/>
                <a:gd name="T26" fmla="*/ 1040 w 1386"/>
                <a:gd name="T27" fmla="*/ 104 h 1569"/>
                <a:gd name="T28" fmla="*/ 1003 w 1386"/>
                <a:gd name="T29" fmla="*/ 27 h 1569"/>
                <a:gd name="T30" fmla="*/ 843 w 1386"/>
                <a:gd name="T31" fmla="*/ 95 h 1569"/>
                <a:gd name="T32" fmla="*/ 806 w 1386"/>
                <a:gd name="T33" fmla="*/ 219 h 1569"/>
                <a:gd name="T34" fmla="*/ 839 w 1386"/>
                <a:gd name="T35" fmla="*/ 302 h 1569"/>
                <a:gd name="T36" fmla="*/ 802 w 1386"/>
                <a:gd name="T37" fmla="*/ 408 h 1569"/>
                <a:gd name="T38" fmla="*/ 783 w 1386"/>
                <a:gd name="T39" fmla="*/ 563 h 1569"/>
                <a:gd name="T40" fmla="*/ 832 w 1386"/>
                <a:gd name="T41" fmla="*/ 654 h 1569"/>
                <a:gd name="T42" fmla="*/ 895 w 1386"/>
                <a:gd name="T43" fmla="*/ 659 h 1569"/>
                <a:gd name="T44" fmla="*/ 895 w 1386"/>
                <a:gd name="T45" fmla="*/ 819 h 1569"/>
                <a:gd name="T46" fmla="*/ 853 w 1386"/>
                <a:gd name="T47" fmla="*/ 792 h 1569"/>
                <a:gd name="T48" fmla="*/ 752 w 1386"/>
                <a:gd name="T49" fmla="*/ 721 h 1569"/>
                <a:gd name="T50" fmla="*/ 623 w 1386"/>
                <a:gd name="T51" fmla="*/ 626 h 1569"/>
                <a:gd name="T52" fmla="*/ 507 w 1386"/>
                <a:gd name="T53" fmla="*/ 612 h 1569"/>
                <a:gd name="T54" fmla="*/ 420 w 1386"/>
                <a:gd name="T55" fmla="*/ 583 h 1569"/>
                <a:gd name="T56" fmla="*/ 332 w 1386"/>
                <a:gd name="T57" fmla="*/ 516 h 1569"/>
                <a:gd name="T58" fmla="*/ 262 w 1386"/>
                <a:gd name="T59" fmla="*/ 481 h 1569"/>
                <a:gd name="T60" fmla="*/ 261 w 1386"/>
                <a:gd name="T61" fmla="*/ 647 h 1569"/>
                <a:gd name="T62" fmla="*/ 273 w 1386"/>
                <a:gd name="T63" fmla="*/ 794 h 1569"/>
                <a:gd name="T64" fmla="*/ 0 w 1386"/>
                <a:gd name="T65" fmla="*/ 794 h 1569"/>
                <a:gd name="T66" fmla="*/ 0 w 1386"/>
                <a:gd name="T67" fmla="*/ 1383 h 1569"/>
                <a:gd name="T68" fmla="*/ 26 w 1386"/>
                <a:gd name="T69" fmla="*/ 1432 h 1569"/>
                <a:gd name="T70" fmla="*/ 89 w 1386"/>
                <a:gd name="T71" fmla="*/ 1504 h 1569"/>
                <a:gd name="T72" fmla="*/ 231 w 1386"/>
                <a:gd name="T73" fmla="*/ 1496 h 1569"/>
                <a:gd name="T74" fmla="*/ 327 w 1386"/>
                <a:gd name="T75" fmla="*/ 1545 h 1569"/>
                <a:gd name="T76" fmla="*/ 512 w 1386"/>
                <a:gd name="T77" fmla="*/ 1545 h 1569"/>
                <a:gd name="T78" fmla="*/ 604 w 1386"/>
                <a:gd name="T79" fmla="*/ 1522 h 1569"/>
                <a:gd name="T80" fmla="*/ 795 w 1386"/>
                <a:gd name="T81" fmla="*/ 1266 h 1569"/>
                <a:gd name="T82" fmla="*/ 927 w 1386"/>
                <a:gd name="T83" fmla="*/ 1202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6" h="1569">
                  <a:moveTo>
                    <a:pt x="927" y="1202"/>
                  </a:moveTo>
                  <a:cubicBezTo>
                    <a:pt x="899" y="1154"/>
                    <a:pt x="929" y="1165"/>
                    <a:pt x="913" y="1133"/>
                  </a:cubicBezTo>
                  <a:cubicBezTo>
                    <a:pt x="976" y="1109"/>
                    <a:pt x="1019" y="1080"/>
                    <a:pt x="1102" y="1054"/>
                  </a:cubicBezTo>
                  <a:cubicBezTo>
                    <a:pt x="1185" y="1029"/>
                    <a:pt x="1206" y="1012"/>
                    <a:pt x="1277" y="977"/>
                  </a:cubicBezTo>
                  <a:cubicBezTo>
                    <a:pt x="1252" y="949"/>
                    <a:pt x="1247" y="1001"/>
                    <a:pt x="1226" y="956"/>
                  </a:cubicBezTo>
                  <a:cubicBezTo>
                    <a:pt x="1213" y="925"/>
                    <a:pt x="1229" y="949"/>
                    <a:pt x="1247" y="865"/>
                  </a:cubicBezTo>
                  <a:cubicBezTo>
                    <a:pt x="1266" y="783"/>
                    <a:pt x="1275" y="797"/>
                    <a:pt x="1312" y="771"/>
                  </a:cubicBezTo>
                  <a:cubicBezTo>
                    <a:pt x="1349" y="746"/>
                    <a:pt x="1360" y="712"/>
                    <a:pt x="1337" y="721"/>
                  </a:cubicBezTo>
                  <a:cubicBezTo>
                    <a:pt x="1314" y="730"/>
                    <a:pt x="1314" y="702"/>
                    <a:pt x="1314" y="605"/>
                  </a:cubicBezTo>
                  <a:cubicBezTo>
                    <a:pt x="1314" y="509"/>
                    <a:pt x="1321" y="497"/>
                    <a:pt x="1353" y="475"/>
                  </a:cubicBezTo>
                  <a:cubicBezTo>
                    <a:pt x="1386" y="451"/>
                    <a:pt x="1327" y="427"/>
                    <a:pt x="1349" y="378"/>
                  </a:cubicBezTo>
                  <a:cubicBezTo>
                    <a:pt x="1374" y="320"/>
                    <a:pt x="1294" y="312"/>
                    <a:pt x="1333" y="250"/>
                  </a:cubicBezTo>
                  <a:cubicBezTo>
                    <a:pt x="1162" y="201"/>
                    <a:pt x="1199" y="148"/>
                    <a:pt x="1089" y="119"/>
                  </a:cubicBezTo>
                  <a:cubicBezTo>
                    <a:pt x="1057" y="115"/>
                    <a:pt x="1052" y="141"/>
                    <a:pt x="1040" y="104"/>
                  </a:cubicBezTo>
                  <a:cubicBezTo>
                    <a:pt x="1008" y="0"/>
                    <a:pt x="1003" y="108"/>
                    <a:pt x="1003" y="27"/>
                  </a:cubicBezTo>
                  <a:cubicBezTo>
                    <a:pt x="843" y="95"/>
                    <a:pt x="843" y="95"/>
                    <a:pt x="843" y="95"/>
                  </a:cubicBezTo>
                  <a:cubicBezTo>
                    <a:pt x="873" y="113"/>
                    <a:pt x="862" y="191"/>
                    <a:pt x="806" y="219"/>
                  </a:cubicBezTo>
                  <a:cubicBezTo>
                    <a:pt x="816" y="287"/>
                    <a:pt x="860" y="258"/>
                    <a:pt x="839" y="302"/>
                  </a:cubicBezTo>
                  <a:cubicBezTo>
                    <a:pt x="819" y="345"/>
                    <a:pt x="842" y="368"/>
                    <a:pt x="802" y="408"/>
                  </a:cubicBezTo>
                  <a:cubicBezTo>
                    <a:pt x="738" y="472"/>
                    <a:pt x="794" y="551"/>
                    <a:pt x="783" y="563"/>
                  </a:cubicBezTo>
                  <a:cubicBezTo>
                    <a:pt x="766" y="583"/>
                    <a:pt x="773" y="599"/>
                    <a:pt x="832" y="654"/>
                  </a:cubicBezTo>
                  <a:cubicBezTo>
                    <a:pt x="892" y="709"/>
                    <a:pt x="855" y="652"/>
                    <a:pt x="895" y="659"/>
                  </a:cubicBezTo>
                  <a:cubicBezTo>
                    <a:pt x="895" y="819"/>
                    <a:pt x="895" y="819"/>
                    <a:pt x="895" y="819"/>
                  </a:cubicBezTo>
                  <a:cubicBezTo>
                    <a:pt x="895" y="809"/>
                    <a:pt x="859" y="824"/>
                    <a:pt x="853" y="792"/>
                  </a:cubicBezTo>
                  <a:cubicBezTo>
                    <a:pt x="844" y="744"/>
                    <a:pt x="802" y="801"/>
                    <a:pt x="752" y="721"/>
                  </a:cubicBezTo>
                  <a:cubicBezTo>
                    <a:pt x="701" y="640"/>
                    <a:pt x="660" y="686"/>
                    <a:pt x="623" y="626"/>
                  </a:cubicBezTo>
                  <a:cubicBezTo>
                    <a:pt x="586" y="567"/>
                    <a:pt x="567" y="640"/>
                    <a:pt x="507" y="612"/>
                  </a:cubicBezTo>
                  <a:cubicBezTo>
                    <a:pt x="423" y="574"/>
                    <a:pt x="472" y="630"/>
                    <a:pt x="420" y="583"/>
                  </a:cubicBezTo>
                  <a:cubicBezTo>
                    <a:pt x="348" y="518"/>
                    <a:pt x="454" y="494"/>
                    <a:pt x="332" y="516"/>
                  </a:cubicBezTo>
                  <a:cubicBezTo>
                    <a:pt x="254" y="530"/>
                    <a:pt x="307" y="475"/>
                    <a:pt x="262" y="481"/>
                  </a:cubicBezTo>
                  <a:cubicBezTo>
                    <a:pt x="238" y="571"/>
                    <a:pt x="261" y="541"/>
                    <a:pt x="261" y="647"/>
                  </a:cubicBezTo>
                  <a:cubicBezTo>
                    <a:pt x="261" y="753"/>
                    <a:pt x="249" y="778"/>
                    <a:pt x="273" y="794"/>
                  </a:cubicBezTo>
                  <a:cubicBezTo>
                    <a:pt x="0" y="794"/>
                    <a:pt x="0" y="794"/>
                    <a:pt x="0" y="794"/>
                  </a:cubicBezTo>
                  <a:cubicBezTo>
                    <a:pt x="0" y="794"/>
                    <a:pt x="0" y="1388"/>
                    <a:pt x="0" y="1383"/>
                  </a:cubicBezTo>
                  <a:cubicBezTo>
                    <a:pt x="0" y="1377"/>
                    <a:pt x="16" y="1395"/>
                    <a:pt x="26" y="1432"/>
                  </a:cubicBezTo>
                  <a:cubicBezTo>
                    <a:pt x="31" y="1452"/>
                    <a:pt x="38" y="1411"/>
                    <a:pt x="89" y="1504"/>
                  </a:cubicBezTo>
                  <a:cubicBezTo>
                    <a:pt x="146" y="1480"/>
                    <a:pt x="139" y="1526"/>
                    <a:pt x="231" y="1496"/>
                  </a:cubicBezTo>
                  <a:cubicBezTo>
                    <a:pt x="323" y="1466"/>
                    <a:pt x="294" y="1516"/>
                    <a:pt x="327" y="1545"/>
                  </a:cubicBezTo>
                  <a:cubicBezTo>
                    <a:pt x="348" y="1536"/>
                    <a:pt x="482" y="1529"/>
                    <a:pt x="512" y="1545"/>
                  </a:cubicBezTo>
                  <a:cubicBezTo>
                    <a:pt x="557" y="1569"/>
                    <a:pt x="540" y="1524"/>
                    <a:pt x="604" y="1522"/>
                  </a:cubicBezTo>
                  <a:cubicBezTo>
                    <a:pt x="669" y="1520"/>
                    <a:pt x="666" y="1317"/>
                    <a:pt x="795" y="1266"/>
                  </a:cubicBezTo>
                  <a:cubicBezTo>
                    <a:pt x="925" y="1216"/>
                    <a:pt x="754" y="1248"/>
                    <a:pt x="927" y="12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0" name="Freeform 20"/>
            <p:cNvSpPr>
              <a:spLocks/>
            </p:cNvSpPr>
            <p:nvPr userDrawn="1"/>
          </p:nvSpPr>
          <p:spPr bwMode="auto">
            <a:xfrm>
              <a:off x="2824151" y="3490206"/>
              <a:ext cx="428926" cy="567313"/>
            </a:xfrm>
            <a:custGeom>
              <a:avLst/>
              <a:gdLst>
                <a:gd name="T0" fmla="*/ 1475 w 1504"/>
                <a:gd name="T1" fmla="*/ 845 h 1989"/>
                <a:gd name="T2" fmla="*/ 1255 w 1504"/>
                <a:gd name="T3" fmla="*/ 887 h 1989"/>
                <a:gd name="T4" fmla="*/ 1202 w 1504"/>
                <a:gd name="T5" fmla="*/ 546 h 1989"/>
                <a:gd name="T6" fmla="*/ 1195 w 1504"/>
                <a:gd name="T7" fmla="*/ 311 h 1989"/>
                <a:gd name="T8" fmla="*/ 1130 w 1504"/>
                <a:gd name="T9" fmla="*/ 242 h 1989"/>
                <a:gd name="T10" fmla="*/ 1075 w 1504"/>
                <a:gd name="T11" fmla="*/ 201 h 1989"/>
                <a:gd name="T12" fmla="*/ 982 w 1504"/>
                <a:gd name="T13" fmla="*/ 224 h 1989"/>
                <a:gd name="T14" fmla="*/ 932 w 1504"/>
                <a:gd name="T15" fmla="*/ 288 h 1989"/>
                <a:gd name="T16" fmla="*/ 872 w 1504"/>
                <a:gd name="T17" fmla="*/ 353 h 1989"/>
                <a:gd name="T18" fmla="*/ 761 w 1504"/>
                <a:gd name="T19" fmla="*/ 371 h 1989"/>
                <a:gd name="T20" fmla="*/ 662 w 1504"/>
                <a:gd name="T21" fmla="*/ 222 h 1989"/>
                <a:gd name="T22" fmla="*/ 598 w 1504"/>
                <a:gd name="T23" fmla="*/ 28 h 1989"/>
                <a:gd name="T24" fmla="*/ 450 w 1504"/>
                <a:gd name="T25" fmla="*/ 10 h 1989"/>
                <a:gd name="T26" fmla="*/ 222 w 1504"/>
                <a:gd name="T27" fmla="*/ 28 h 1989"/>
                <a:gd name="T28" fmla="*/ 127 w 1504"/>
                <a:gd name="T29" fmla="*/ 76 h 1989"/>
                <a:gd name="T30" fmla="*/ 173 w 1504"/>
                <a:gd name="T31" fmla="*/ 203 h 1989"/>
                <a:gd name="T32" fmla="*/ 222 w 1504"/>
                <a:gd name="T33" fmla="*/ 463 h 1989"/>
                <a:gd name="T34" fmla="*/ 222 w 1504"/>
                <a:gd name="T35" fmla="*/ 583 h 1989"/>
                <a:gd name="T36" fmla="*/ 277 w 1504"/>
                <a:gd name="T37" fmla="*/ 905 h 1989"/>
                <a:gd name="T38" fmla="*/ 194 w 1504"/>
                <a:gd name="T39" fmla="*/ 1050 h 1989"/>
                <a:gd name="T40" fmla="*/ 102 w 1504"/>
                <a:gd name="T41" fmla="*/ 1195 h 1989"/>
                <a:gd name="T42" fmla="*/ 49 w 1504"/>
                <a:gd name="T43" fmla="*/ 1644 h 1989"/>
                <a:gd name="T44" fmla="*/ 34 w 1504"/>
                <a:gd name="T45" fmla="*/ 1859 h 1989"/>
                <a:gd name="T46" fmla="*/ 164 w 1504"/>
                <a:gd name="T47" fmla="*/ 1808 h 1989"/>
                <a:gd name="T48" fmla="*/ 353 w 1504"/>
                <a:gd name="T49" fmla="*/ 1837 h 1989"/>
                <a:gd name="T50" fmla="*/ 757 w 1504"/>
                <a:gd name="T51" fmla="*/ 1837 h 1989"/>
                <a:gd name="T52" fmla="*/ 900 w 1504"/>
                <a:gd name="T53" fmla="*/ 1913 h 1989"/>
                <a:gd name="T54" fmla="*/ 992 w 1504"/>
                <a:gd name="T55" fmla="*/ 1920 h 1989"/>
                <a:gd name="T56" fmla="*/ 1302 w 1504"/>
                <a:gd name="T57" fmla="*/ 1868 h 1989"/>
                <a:gd name="T58" fmla="*/ 1239 w 1504"/>
                <a:gd name="T59" fmla="*/ 1796 h 1989"/>
                <a:gd name="T60" fmla="*/ 1213 w 1504"/>
                <a:gd name="T61" fmla="*/ 1747 h 1989"/>
                <a:gd name="T62" fmla="*/ 1213 w 1504"/>
                <a:gd name="T63" fmla="*/ 1158 h 1989"/>
                <a:gd name="T64" fmla="*/ 1486 w 1504"/>
                <a:gd name="T65" fmla="*/ 1158 h 1989"/>
                <a:gd name="T66" fmla="*/ 1474 w 1504"/>
                <a:gd name="T67" fmla="*/ 1011 h 1989"/>
                <a:gd name="T68" fmla="*/ 1475 w 1504"/>
                <a:gd name="T69" fmla="*/ 845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4" h="1989">
                  <a:moveTo>
                    <a:pt x="1475" y="845"/>
                  </a:moveTo>
                  <a:cubicBezTo>
                    <a:pt x="1299" y="869"/>
                    <a:pt x="1504" y="806"/>
                    <a:pt x="1255" y="887"/>
                  </a:cubicBezTo>
                  <a:cubicBezTo>
                    <a:pt x="1257" y="606"/>
                    <a:pt x="1202" y="801"/>
                    <a:pt x="1202" y="546"/>
                  </a:cubicBezTo>
                  <a:cubicBezTo>
                    <a:pt x="1202" y="417"/>
                    <a:pt x="1174" y="387"/>
                    <a:pt x="1195" y="311"/>
                  </a:cubicBezTo>
                  <a:cubicBezTo>
                    <a:pt x="1216" y="235"/>
                    <a:pt x="1206" y="242"/>
                    <a:pt x="1130" y="242"/>
                  </a:cubicBezTo>
                  <a:cubicBezTo>
                    <a:pt x="1054" y="242"/>
                    <a:pt x="1144" y="201"/>
                    <a:pt x="1075" y="201"/>
                  </a:cubicBezTo>
                  <a:cubicBezTo>
                    <a:pt x="1006" y="201"/>
                    <a:pt x="1070" y="215"/>
                    <a:pt x="982" y="224"/>
                  </a:cubicBezTo>
                  <a:cubicBezTo>
                    <a:pt x="895" y="233"/>
                    <a:pt x="955" y="265"/>
                    <a:pt x="932" y="288"/>
                  </a:cubicBezTo>
                  <a:cubicBezTo>
                    <a:pt x="909" y="311"/>
                    <a:pt x="925" y="387"/>
                    <a:pt x="872" y="353"/>
                  </a:cubicBezTo>
                  <a:cubicBezTo>
                    <a:pt x="819" y="318"/>
                    <a:pt x="849" y="371"/>
                    <a:pt x="761" y="371"/>
                  </a:cubicBezTo>
                  <a:cubicBezTo>
                    <a:pt x="674" y="371"/>
                    <a:pt x="722" y="284"/>
                    <a:pt x="662" y="222"/>
                  </a:cubicBezTo>
                  <a:cubicBezTo>
                    <a:pt x="602" y="159"/>
                    <a:pt x="658" y="23"/>
                    <a:pt x="598" y="28"/>
                  </a:cubicBezTo>
                  <a:cubicBezTo>
                    <a:pt x="506" y="35"/>
                    <a:pt x="537" y="0"/>
                    <a:pt x="450" y="10"/>
                  </a:cubicBezTo>
                  <a:cubicBezTo>
                    <a:pt x="333" y="23"/>
                    <a:pt x="277" y="7"/>
                    <a:pt x="222" y="28"/>
                  </a:cubicBezTo>
                  <a:cubicBezTo>
                    <a:pt x="210" y="54"/>
                    <a:pt x="164" y="63"/>
                    <a:pt x="127" y="76"/>
                  </a:cubicBezTo>
                  <a:cubicBezTo>
                    <a:pt x="90" y="90"/>
                    <a:pt x="162" y="122"/>
                    <a:pt x="173" y="203"/>
                  </a:cubicBezTo>
                  <a:cubicBezTo>
                    <a:pt x="185" y="283"/>
                    <a:pt x="245" y="376"/>
                    <a:pt x="222" y="463"/>
                  </a:cubicBezTo>
                  <a:cubicBezTo>
                    <a:pt x="190" y="585"/>
                    <a:pt x="235" y="525"/>
                    <a:pt x="222" y="583"/>
                  </a:cubicBezTo>
                  <a:cubicBezTo>
                    <a:pt x="201" y="675"/>
                    <a:pt x="314" y="746"/>
                    <a:pt x="277" y="905"/>
                  </a:cubicBezTo>
                  <a:cubicBezTo>
                    <a:pt x="240" y="1064"/>
                    <a:pt x="229" y="958"/>
                    <a:pt x="194" y="1050"/>
                  </a:cubicBezTo>
                  <a:cubicBezTo>
                    <a:pt x="152" y="1163"/>
                    <a:pt x="159" y="1045"/>
                    <a:pt x="102" y="1195"/>
                  </a:cubicBezTo>
                  <a:cubicBezTo>
                    <a:pt x="37" y="1365"/>
                    <a:pt x="97" y="1607"/>
                    <a:pt x="49" y="1644"/>
                  </a:cubicBezTo>
                  <a:cubicBezTo>
                    <a:pt x="0" y="1681"/>
                    <a:pt x="47" y="1603"/>
                    <a:pt x="34" y="1859"/>
                  </a:cubicBezTo>
                  <a:cubicBezTo>
                    <a:pt x="140" y="1783"/>
                    <a:pt x="100" y="1851"/>
                    <a:pt x="164" y="1808"/>
                  </a:cubicBezTo>
                  <a:cubicBezTo>
                    <a:pt x="229" y="1764"/>
                    <a:pt x="152" y="1837"/>
                    <a:pt x="353" y="1837"/>
                  </a:cubicBezTo>
                  <a:cubicBezTo>
                    <a:pt x="464" y="1837"/>
                    <a:pt x="757" y="1837"/>
                    <a:pt x="757" y="1837"/>
                  </a:cubicBezTo>
                  <a:cubicBezTo>
                    <a:pt x="757" y="1837"/>
                    <a:pt x="729" y="1872"/>
                    <a:pt x="900" y="1913"/>
                  </a:cubicBezTo>
                  <a:cubicBezTo>
                    <a:pt x="886" y="1934"/>
                    <a:pt x="918" y="1929"/>
                    <a:pt x="992" y="1920"/>
                  </a:cubicBezTo>
                  <a:cubicBezTo>
                    <a:pt x="1066" y="1911"/>
                    <a:pt x="1011" y="1989"/>
                    <a:pt x="1302" y="1868"/>
                  </a:cubicBezTo>
                  <a:cubicBezTo>
                    <a:pt x="1251" y="1775"/>
                    <a:pt x="1244" y="1816"/>
                    <a:pt x="1239" y="1796"/>
                  </a:cubicBezTo>
                  <a:cubicBezTo>
                    <a:pt x="1229" y="1759"/>
                    <a:pt x="1213" y="1741"/>
                    <a:pt x="1213" y="1747"/>
                  </a:cubicBezTo>
                  <a:cubicBezTo>
                    <a:pt x="1213" y="1752"/>
                    <a:pt x="1213" y="1158"/>
                    <a:pt x="1213" y="1158"/>
                  </a:cubicBezTo>
                  <a:cubicBezTo>
                    <a:pt x="1486" y="1158"/>
                    <a:pt x="1486" y="1158"/>
                    <a:pt x="1486" y="1158"/>
                  </a:cubicBezTo>
                  <a:cubicBezTo>
                    <a:pt x="1462" y="1142"/>
                    <a:pt x="1474" y="1117"/>
                    <a:pt x="1474" y="1011"/>
                  </a:cubicBezTo>
                  <a:cubicBezTo>
                    <a:pt x="1474" y="905"/>
                    <a:pt x="1451" y="935"/>
                    <a:pt x="1475" y="8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 name="Freeform 21"/>
            <p:cNvSpPr>
              <a:spLocks/>
            </p:cNvSpPr>
            <p:nvPr userDrawn="1"/>
          </p:nvSpPr>
          <p:spPr bwMode="auto">
            <a:xfrm>
              <a:off x="2853736" y="2980735"/>
              <a:ext cx="647495" cy="848313"/>
            </a:xfrm>
            <a:custGeom>
              <a:avLst/>
              <a:gdLst>
                <a:gd name="T0" fmla="*/ 752 w 2270"/>
                <a:gd name="T1" fmla="*/ 263 h 2974"/>
                <a:gd name="T2" fmla="*/ 886 w 2270"/>
                <a:gd name="T3" fmla="*/ 23 h 2974"/>
                <a:gd name="T4" fmla="*/ 1041 w 2270"/>
                <a:gd name="T5" fmla="*/ 88 h 2974"/>
                <a:gd name="T6" fmla="*/ 1250 w 2270"/>
                <a:gd name="T7" fmla="*/ 136 h 2974"/>
                <a:gd name="T8" fmla="*/ 1365 w 2270"/>
                <a:gd name="T9" fmla="*/ 56 h 2974"/>
                <a:gd name="T10" fmla="*/ 1479 w 2270"/>
                <a:gd name="T11" fmla="*/ 0 h 2974"/>
                <a:gd name="T12" fmla="*/ 1765 w 2270"/>
                <a:gd name="T13" fmla="*/ 35 h 2974"/>
                <a:gd name="T14" fmla="*/ 1844 w 2270"/>
                <a:gd name="T15" fmla="*/ 127 h 2974"/>
                <a:gd name="T16" fmla="*/ 1953 w 2270"/>
                <a:gd name="T17" fmla="*/ 148 h 2974"/>
                <a:gd name="T18" fmla="*/ 2043 w 2270"/>
                <a:gd name="T19" fmla="*/ 150 h 2974"/>
                <a:gd name="T20" fmla="*/ 2206 w 2270"/>
                <a:gd name="T21" fmla="*/ 259 h 2974"/>
                <a:gd name="T22" fmla="*/ 2179 w 2270"/>
                <a:gd name="T23" fmla="*/ 392 h 2974"/>
                <a:gd name="T24" fmla="*/ 2264 w 2270"/>
                <a:gd name="T25" fmla="*/ 488 h 2974"/>
                <a:gd name="T26" fmla="*/ 2209 w 2270"/>
                <a:gd name="T27" fmla="*/ 583 h 2974"/>
                <a:gd name="T28" fmla="*/ 2082 w 2270"/>
                <a:gd name="T29" fmla="*/ 815 h 2974"/>
                <a:gd name="T30" fmla="*/ 2060 w 2270"/>
                <a:gd name="T31" fmla="*/ 1024 h 2974"/>
                <a:gd name="T32" fmla="*/ 1990 w 2270"/>
                <a:gd name="T33" fmla="*/ 1204 h 2974"/>
                <a:gd name="T34" fmla="*/ 1964 w 2270"/>
                <a:gd name="T35" fmla="*/ 1299 h 2974"/>
                <a:gd name="T36" fmla="*/ 2036 w 2270"/>
                <a:gd name="T37" fmla="*/ 1497 h 2974"/>
                <a:gd name="T38" fmla="*/ 2009 w 2270"/>
                <a:gd name="T39" fmla="*/ 1883 h 2974"/>
                <a:gd name="T40" fmla="*/ 2112 w 2270"/>
                <a:gd name="T41" fmla="*/ 2177 h 2974"/>
                <a:gd name="T42" fmla="*/ 1952 w 2270"/>
                <a:gd name="T43" fmla="*/ 2245 h 2974"/>
                <a:gd name="T44" fmla="*/ 1915 w 2270"/>
                <a:gd name="T45" fmla="*/ 2369 h 2974"/>
                <a:gd name="T46" fmla="*/ 1948 w 2270"/>
                <a:gd name="T47" fmla="*/ 2452 h 2974"/>
                <a:gd name="T48" fmla="*/ 1911 w 2270"/>
                <a:gd name="T49" fmla="*/ 2558 h 2974"/>
                <a:gd name="T50" fmla="*/ 1892 w 2270"/>
                <a:gd name="T51" fmla="*/ 2713 h 2974"/>
                <a:gd name="T52" fmla="*/ 1941 w 2270"/>
                <a:gd name="T53" fmla="*/ 2804 h 2974"/>
                <a:gd name="T54" fmla="*/ 2004 w 2270"/>
                <a:gd name="T55" fmla="*/ 2809 h 2974"/>
                <a:gd name="T56" fmla="*/ 2004 w 2270"/>
                <a:gd name="T57" fmla="*/ 2969 h 2974"/>
                <a:gd name="T58" fmla="*/ 1962 w 2270"/>
                <a:gd name="T59" fmla="*/ 2942 h 2974"/>
                <a:gd name="T60" fmla="*/ 1861 w 2270"/>
                <a:gd name="T61" fmla="*/ 2871 h 2974"/>
                <a:gd name="T62" fmla="*/ 1732 w 2270"/>
                <a:gd name="T63" fmla="*/ 2776 h 2974"/>
                <a:gd name="T64" fmla="*/ 1616 w 2270"/>
                <a:gd name="T65" fmla="*/ 2762 h 2974"/>
                <a:gd name="T66" fmla="*/ 1529 w 2270"/>
                <a:gd name="T67" fmla="*/ 2733 h 2974"/>
                <a:gd name="T68" fmla="*/ 1441 w 2270"/>
                <a:gd name="T69" fmla="*/ 2666 h 2974"/>
                <a:gd name="T70" fmla="*/ 1371 w 2270"/>
                <a:gd name="T71" fmla="*/ 2631 h 2974"/>
                <a:gd name="T72" fmla="*/ 1151 w 2270"/>
                <a:gd name="T73" fmla="*/ 2673 h 2974"/>
                <a:gd name="T74" fmla="*/ 1098 w 2270"/>
                <a:gd name="T75" fmla="*/ 2332 h 2974"/>
                <a:gd name="T76" fmla="*/ 1091 w 2270"/>
                <a:gd name="T77" fmla="*/ 2097 h 2974"/>
                <a:gd name="T78" fmla="*/ 1026 w 2270"/>
                <a:gd name="T79" fmla="*/ 2028 h 2974"/>
                <a:gd name="T80" fmla="*/ 971 w 2270"/>
                <a:gd name="T81" fmla="*/ 1987 h 2974"/>
                <a:gd name="T82" fmla="*/ 878 w 2270"/>
                <a:gd name="T83" fmla="*/ 2010 h 2974"/>
                <a:gd name="T84" fmla="*/ 828 w 2270"/>
                <a:gd name="T85" fmla="*/ 2074 h 2974"/>
                <a:gd name="T86" fmla="*/ 768 w 2270"/>
                <a:gd name="T87" fmla="*/ 2139 h 2974"/>
                <a:gd name="T88" fmla="*/ 657 w 2270"/>
                <a:gd name="T89" fmla="*/ 2157 h 2974"/>
                <a:gd name="T90" fmla="*/ 558 w 2270"/>
                <a:gd name="T91" fmla="*/ 2008 h 2974"/>
                <a:gd name="T92" fmla="*/ 494 w 2270"/>
                <a:gd name="T93" fmla="*/ 1814 h 2974"/>
                <a:gd name="T94" fmla="*/ 346 w 2270"/>
                <a:gd name="T95" fmla="*/ 1796 h 2974"/>
                <a:gd name="T96" fmla="*/ 118 w 2270"/>
                <a:gd name="T97" fmla="*/ 1814 h 2974"/>
                <a:gd name="T98" fmla="*/ 53 w 2270"/>
                <a:gd name="T99" fmla="*/ 1832 h 2974"/>
                <a:gd name="T100" fmla="*/ 0 w 2270"/>
                <a:gd name="T101" fmla="*/ 1812 h 2974"/>
                <a:gd name="T102" fmla="*/ 40 w 2270"/>
                <a:gd name="T103" fmla="*/ 1697 h 2974"/>
                <a:gd name="T104" fmla="*/ 94 w 2270"/>
                <a:gd name="T105" fmla="*/ 1571 h 2974"/>
                <a:gd name="T106" fmla="*/ 176 w 2270"/>
                <a:gd name="T107" fmla="*/ 1586 h 2974"/>
                <a:gd name="T108" fmla="*/ 233 w 2270"/>
                <a:gd name="T109" fmla="*/ 1579 h 2974"/>
                <a:gd name="T110" fmla="*/ 319 w 2270"/>
                <a:gd name="T111" fmla="*/ 1589 h 2974"/>
                <a:gd name="T112" fmla="*/ 461 w 2270"/>
                <a:gd name="T113" fmla="*/ 1423 h 2974"/>
                <a:gd name="T114" fmla="*/ 535 w 2270"/>
                <a:gd name="T115" fmla="*/ 1089 h 2974"/>
                <a:gd name="T116" fmla="*/ 655 w 2270"/>
                <a:gd name="T117" fmla="*/ 921 h 2974"/>
                <a:gd name="T118" fmla="*/ 683 w 2270"/>
                <a:gd name="T119" fmla="*/ 689 h 2974"/>
                <a:gd name="T120" fmla="*/ 717 w 2270"/>
                <a:gd name="T121" fmla="*/ 468 h 2974"/>
                <a:gd name="T122" fmla="*/ 752 w 2270"/>
                <a:gd name="T123" fmla="*/ 26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0" h="2974">
                  <a:moveTo>
                    <a:pt x="752" y="263"/>
                  </a:moveTo>
                  <a:cubicBezTo>
                    <a:pt x="772" y="56"/>
                    <a:pt x="811" y="27"/>
                    <a:pt x="886" y="23"/>
                  </a:cubicBezTo>
                  <a:cubicBezTo>
                    <a:pt x="981" y="19"/>
                    <a:pt x="978" y="109"/>
                    <a:pt x="1041" y="88"/>
                  </a:cubicBezTo>
                  <a:cubicBezTo>
                    <a:pt x="1103" y="67"/>
                    <a:pt x="1133" y="164"/>
                    <a:pt x="1250" y="136"/>
                  </a:cubicBezTo>
                  <a:cubicBezTo>
                    <a:pt x="1278" y="130"/>
                    <a:pt x="1275" y="59"/>
                    <a:pt x="1365" y="56"/>
                  </a:cubicBezTo>
                  <a:cubicBezTo>
                    <a:pt x="1511" y="51"/>
                    <a:pt x="1428" y="0"/>
                    <a:pt x="1479" y="0"/>
                  </a:cubicBezTo>
                  <a:cubicBezTo>
                    <a:pt x="1529" y="0"/>
                    <a:pt x="1426" y="17"/>
                    <a:pt x="1765" y="35"/>
                  </a:cubicBezTo>
                  <a:cubicBezTo>
                    <a:pt x="1791" y="96"/>
                    <a:pt x="1812" y="81"/>
                    <a:pt x="1844" y="127"/>
                  </a:cubicBezTo>
                  <a:cubicBezTo>
                    <a:pt x="1877" y="173"/>
                    <a:pt x="1875" y="125"/>
                    <a:pt x="1953" y="148"/>
                  </a:cubicBezTo>
                  <a:cubicBezTo>
                    <a:pt x="1982" y="156"/>
                    <a:pt x="1978" y="92"/>
                    <a:pt x="2043" y="150"/>
                  </a:cubicBezTo>
                  <a:cubicBezTo>
                    <a:pt x="2107" y="207"/>
                    <a:pt x="2170" y="275"/>
                    <a:pt x="2206" y="259"/>
                  </a:cubicBezTo>
                  <a:cubicBezTo>
                    <a:pt x="2130" y="374"/>
                    <a:pt x="2193" y="289"/>
                    <a:pt x="2179" y="392"/>
                  </a:cubicBezTo>
                  <a:cubicBezTo>
                    <a:pt x="2163" y="504"/>
                    <a:pt x="2270" y="459"/>
                    <a:pt x="2264" y="488"/>
                  </a:cubicBezTo>
                  <a:cubicBezTo>
                    <a:pt x="2255" y="532"/>
                    <a:pt x="2250" y="465"/>
                    <a:pt x="2209" y="583"/>
                  </a:cubicBezTo>
                  <a:cubicBezTo>
                    <a:pt x="2150" y="749"/>
                    <a:pt x="2095" y="729"/>
                    <a:pt x="2082" y="815"/>
                  </a:cubicBezTo>
                  <a:cubicBezTo>
                    <a:pt x="2066" y="923"/>
                    <a:pt x="2018" y="898"/>
                    <a:pt x="2060" y="1024"/>
                  </a:cubicBezTo>
                  <a:cubicBezTo>
                    <a:pt x="1978" y="1083"/>
                    <a:pt x="2084" y="1153"/>
                    <a:pt x="1990" y="1204"/>
                  </a:cubicBezTo>
                  <a:cubicBezTo>
                    <a:pt x="1956" y="1222"/>
                    <a:pt x="1948" y="1205"/>
                    <a:pt x="1964" y="1299"/>
                  </a:cubicBezTo>
                  <a:cubicBezTo>
                    <a:pt x="2011" y="1577"/>
                    <a:pt x="2027" y="1441"/>
                    <a:pt x="2036" y="1497"/>
                  </a:cubicBezTo>
                  <a:cubicBezTo>
                    <a:pt x="1955" y="1776"/>
                    <a:pt x="2055" y="1826"/>
                    <a:pt x="2009" y="1883"/>
                  </a:cubicBezTo>
                  <a:cubicBezTo>
                    <a:pt x="1963" y="1941"/>
                    <a:pt x="2112" y="2067"/>
                    <a:pt x="2112" y="2177"/>
                  </a:cubicBezTo>
                  <a:cubicBezTo>
                    <a:pt x="1952" y="2245"/>
                    <a:pt x="1952" y="2245"/>
                    <a:pt x="1952" y="2245"/>
                  </a:cubicBezTo>
                  <a:cubicBezTo>
                    <a:pt x="1982" y="2263"/>
                    <a:pt x="1971" y="2341"/>
                    <a:pt x="1915" y="2369"/>
                  </a:cubicBezTo>
                  <a:cubicBezTo>
                    <a:pt x="1925" y="2437"/>
                    <a:pt x="1969" y="2408"/>
                    <a:pt x="1948" y="2452"/>
                  </a:cubicBezTo>
                  <a:cubicBezTo>
                    <a:pt x="1928" y="2495"/>
                    <a:pt x="1951" y="2518"/>
                    <a:pt x="1911" y="2558"/>
                  </a:cubicBezTo>
                  <a:cubicBezTo>
                    <a:pt x="1847" y="2622"/>
                    <a:pt x="1903" y="2701"/>
                    <a:pt x="1892" y="2713"/>
                  </a:cubicBezTo>
                  <a:cubicBezTo>
                    <a:pt x="1875" y="2733"/>
                    <a:pt x="1882" y="2749"/>
                    <a:pt x="1941" y="2804"/>
                  </a:cubicBezTo>
                  <a:cubicBezTo>
                    <a:pt x="2001" y="2859"/>
                    <a:pt x="1964" y="2802"/>
                    <a:pt x="2004" y="2809"/>
                  </a:cubicBezTo>
                  <a:cubicBezTo>
                    <a:pt x="2004" y="2969"/>
                    <a:pt x="2004" y="2969"/>
                    <a:pt x="2004" y="2969"/>
                  </a:cubicBezTo>
                  <a:cubicBezTo>
                    <a:pt x="2004" y="2959"/>
                    <a:pt x="1968" y="2974"/>
                    <a:pt x="1962" y="2942"/>
                  </a:cubicBezTo>
                  <a:cubicBezTo>
                    <a:pt x="1953" y="2894"/>
                    <a:pt x="1911" y="2951"/>
                    <a:pt x="1861" y="2871"/>
                  </a:cubicBezTo>
                  <a:cubicBezTo>
                    <a:pt x="1810" y="2790"/>
                    <a:pt x="1769" y="2836"/>
                    <a:pt x="1732" y="2776"/>
                  </a:cubicBezTo>
                  <a:cubicBezTo>
                    <a:pt x="1695" y="2717"/>
                    <a:pt x="1676" y="2790"/>
                    <a:pt x="1616" y="2762"/>
                  </a:cubicBezTo>
                  <a:cubicBezTo>
                    <a:pt x="1532" y="2724"/>
                    <a:pt x="1581" y="2780"/>
                    <a:pt x="1529" y="2733"/>
                  </a:cubicBezTo>
                  <a:cubicBezTo>
                    <a:pt x="1457" y="2668"/>
                    <a:pt x="1563" y="2644"/>
                    <a:pt x="1441" y="2666"/>
                  </a:cubicBezTo>
                  <a:cubicBezTo>
                    <a:pt x="1363" y="2680"/>
                    <a:pt x="1416" y="2625"/>
                    <a:pt x="1371" y="2631"/>
                  </a:cubicBezTo>
                  <a:cubicBezTo>
                    <a:pt x="1195" y="2655"/>
                    <a:pt x="1400" y="2592"/>
                    <a:pt x="1151" y="2673"/>
                  </a:cubicBezTo>
                  <a:cubicBezTo>
                    <a:pt x="1153" y="2392"/>
                    <a:pt x="1098" y="2587"/>
                    <a:pt x="1098" y="2332"/>
                  </a:cubicBezTo>
                  <a:cubicBezTo>
                    <a:pt x="1098" y="2203"/>
                    <a:pt x="1070" y="2173"/>
                    <a:pt x="1091" y="2097"/>
                  </a:cubicBezTo>
                  <a:cubicBezTo>
                    <a:pt x="1112" y="2021"/>
                    <a:pt x="1102" y="2028"/>
                    <a:pt x="1026" y="2028"/>
                  </a:cubicBezTo>
                  <a:cubicBezTo>
                    <a:pt x="950" y="2028"/>
                    <a:pt x="1040" y="1987"/>
                    <a:pt x="971" y="1987"/>
                  </a:cubicBezTo>
                  <a:cubicBezTo>
                    <a:pt x="902" y="1987"/>
                    <a:pt x="966" y="2001"/>
                    <a:pt x="878" y="2010"/>
                  </a:cubicBezTo>
                  <a:cubicBezTo>
                    <a:pt x="791" y="2019"/>
                    <a:pt x="851" y="2051"/>
                    <a:pt x="828" y="2074"/>
                  </a:cubicBezTo>
                  <a:cubicBezTo>
                    <a:pt x="805" y="2097"/>
                    <a:pt x="821" y="2173"/>
                    <a:pt x="768" y="2139"/>
                  </a:cubicBezTo>
                  <a:cubicBezTo>
                    <a:pt x="715" y="2104"/>
                    <a:pt x="745" y="2157"/>
                    <a:pt x="657" y="2157"/>
                  </a:cubicBezTo>
                  <a:cubicBezTo>
                    <a:pt x="570" y="2157"/>
                    <a:pt x="618" y="2070"/>
                    <a:pt x="558" y="2008"/>
                  </a:cubicBezTo>
                  <a:cubicBezTo>
                    <a:pt x="498" y="1945"/>
                    <a:pt x="554" y="1809"/>
                    <a:pt x="494" y="1814"/>
                  </a:cubicBezTo>
                  <a:cubicBezTo>
                    <a:pt x="402" y="1821"/>
                    <a:pt x="433" y="1786"/>
                    <a:pt x="346" y="1796"/>
                  </a:cubicBezTo>
                  <a:cubicBezTo>
                    <a:pt x="229" y="1809"/>
                    <a:pt x="173" y="1793"/>
                    <a:pt x="118" y="1814"/>
                  </a:cubicBezTo>
                  <a:cubicBezTo>
                    <a:pt x="81" y="1832"/>
                    <a:pt x="83" y="1803"/>
                    <a:pt x="53" y="1832"/>
                  </a:cubicBezTo>
                  <a:cubicBezTo>
                    <a:pt x="23" y="1862"/>
                    <a:pt x="3" y="1822"/>
                    <a:pt x="0" y="1812"/>
                  </a:cubicBezTo>
                  <a:cubicBezTo>
                    <a:pt x="74" y="1796"/>
                    <a:pt x="51" y="1791"/>
                    <a:pt x="40" y="1697"/>
                  </a:cubicBezTo>
                  <a:cubicBezTo>
                    <a:pt x="28" y="1602"/>
                    <a:pt x="64" y="1596"/>
                    <a:pt x="94" y="1571"/>
                  </a:cubicBezTo>
                  <a:cubicBezTo>
                    <a:pt x="114" y="1594"/>
                    <a:pt x="154" y="1619"/>
                    <a:pt x="176" y="1586"/>
                  </a:cubicBezTo>
                  <a:cubicBezTo>
                    <a:pt x="213" y="1531"/>
                    <a:pt x="196" y="1591"/>
                    <a:pt x="233" y="1579"/>
                  </a:cubicBezTo>
                  <a:cubicBezTo>
                    <a:pt x="288" y="1562"/>
                    <a:pt x="262" y="1719"/>
                    <a:pt x="319" y="1589"/>
                  </a:cubicBezTo>
                  <a:cubicBezTo>
                    <a:pt x="381" y="1446"/>
                    <a:pt x="407" y="1541"/>
                    <a:pt x="461" y="1423"/>
                  </a:cubicBezTo>
                  <a:cubicBezTo>
                    <a:pt x="521" y="1294"/>
                    <a:pt x="496" y="1176"/>
                    <a:pt x="535" y="1089"/>
                  </a:cubicBezTo>
                  <a:cubicBezTo>
                    <a:pt x="574" y="1002"/>
                    <a:pt x="561" y="1119"/>
                    <a:pt x="655" y="921"/>
                  </a:cubicBezTo>
                  <a:cubicBezTo>
                    <a:pt x="706" y="815"/>
                    <a:pt x="671" y="850"/>
                    <a:pt x="683" y="689"/>
                  </a:cubicBezTo>
                  <a:cubicBezTo>
                    <a:pt x="699" y="462"/>
                    <a:pt x="740" y="529"/>
                    <a:pt x="717" y="468"/>
                  </a:cubicBezTo>
                  <a:cubicBezTo>
                    <a:pt x="697" y="410"/>
                    <a:pt x="743" y="435"/>
                    <a:pt x="752"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2" name="Freeform 22"/>
            <p:cNvSpPr>
              <a:spLocks/>
            </p:cNvSpPr>
            <p:nvPr userDrawn="1"/>
          </p:nvSpPr>
          <p:spPr bwMode="auto">
            <a:xfrm>
              <a:off x="2957586" y="4222473"/>
              <a:ext cx="529999" cy="562725"/>
            </a:xfrm>
            <a:custGeom>
              <a:avLst/>
              <a:gdLst>
                <a:gd name="T0" fmla="*/ 1531 w 1858"/>
                <a:gd name="T1" fmla="*/ 37 h 1973"/>
                <a:gd name="T2" fmla="*/ 1700 w 1858"/>
                <a:gd name="T3" fmla="*/ 58 h 1973"/>
                <a:gd name="T4" fmla="*/ 1778 w 1858"/>
                <a:gd name="T5" fmla="*/ 70 h 1973"/>
                <a:gd name="T6" fmla="*/ 1801 w 1858"/>
                <a:gd name="T7" fmla="*/ 302 h 1973"/>
                <a:gd name="T8" fmla="*/ 1746 w 1858"/>
                <a:gd name="T9" fmla="*/ 567 h 1973"/>
                <a:gd name="T10" fmla="*/ 1656 w 1858"/>
                <a:gd name="T11" fmla="*/ 610 h 1973"/>
                <a:gd name="T12" fmla="*/ 1672 w 1858"/>
                <a:gd name="T13" fmla="*/ 757 h 1973"/>
                <a:gd name="T14" fmla="*/ 1783 w 1858"/>
                <a:gd name="T15" fmla="*/ 778 h 1973"/>
                <a:gd name="T16" fmla="*/ 1799 w 1858"/>
                <a:gd name="T17" fmla="*/ 702 h 1973"/>
                <a:gd name="T18" fmla="*/ 1858 w 1858"/>
                <a:gd name="T19" fmla="*/ 702 h 1973"/>
                <a:gd name="T20" fmla="*/ 1729 w 1858"/>
                <a:gd name="T21" fmla="*/ 1001 h 1973"/>
                <a:gd name="T22" fmla="*/ 1450 w 1858"/>
                <a:gd name="T23" fmla="*/ 1395 h 1973"/>
                <a:gd name="T24" fmla="*/ 1303 w 1858"/>
                <a:gd name="T25" fmla="*/ 1586 h 1973"/>
                <a:gd name="T26" fmla="*/ 1063 w 1858"/>
                <a:gd name="T27" fmla="*/ 1777 h 1973"/>
                <a:gd name="T28" fmla="*/ 941 w 1858"/>
                <a:gd name="T29" fmla="*/ 1837 h 1973"/>
                <a:gd name="T30" fmla="*/ 853 w 1858"/>
                <a:gd name="T31" fmla="*/ 1860 h 1973"/>
                <a:gd name="T32" fmla="*/ 742 w 1858"/>
                <a:gd name="T33" fmla="*/ 1844 h 1973"/>
                <a:gd name="T34" fmla="*/ 643 w 1858"/>
                <a:gd name="T35" fmla="*/ 1848 h 1973"/>
                <a:gd name="T36" fmla="*/ 567 w 1858"/>
                <a:gd name="T37" fmla="*/ 1885 h 1973"/>
                <a:gd name="T38" fmla="*/ 468 w 1858"/>
                <a:gd name="T39" fmla="*/ 1904 h 1973"/>
                <a:gd name="T40" fmla="*/ 272 w 1858"/>
                <a:gd name="T41" fmla="*/ 1844 h 1973"/>
                <a:gd name="T42" fmla="*/ 279 w 1858"/>
                <a:gd name="T43" fmla="*/ 1901 h 1973"/>
                <a:gd name="T44" fmla="*/ 208 w 1858"/>
                <a:gd name="T45" fmla="*/ 1768 h 1973"/>
                <a:gd name="T46" fmla="*/ 169 w 1858"/>
                <a:gd name="T47" fmla="*/ 1657 h 1973"/>
                <a:gd name="T48" fmla="*/ 205 w 1858"/>
                <a:gd name="T49" fmla="*/ 1574 h 1973"/>
                <a:gd name="T50" fmla="*/ 166 w 1858"/>
                <a:gd name="T51" fmla="*/ 1402 h 1973"/>
                <a:gd name="T52" fmla="*/ 47 w 1858"/>
                <a:gd name="T53" fmla="*/ 1014 h 1973"/>
                <a:gd name="T54" fmla="*/ 0 w 1858"/>
                <a:gd name="T55" fmla="*/ 962 h 1973"/>
                <a:gd name="T56" fmla="*/ 132 w 1858"/>
                <a:gd name="T57" fmla="*/ 895 h 1973"/>
                <a:gd name="T58" fmla="*/ 224 w 1858"/>
                <a:gd name="T59" fmla="*/ 1004 h 1973"/>
                <a:gd name="T60" fmla="*/ 411 w 1858"/>
                <a:gd name="T61" fmla="*/ 928 h 1973"/>
                <a:gd name="T62" fmla="*/ 435 w 1858"/>
                <a:gd name="T63" fmla="*/ 442 h 1973"/>
                <a:gd name="T64" fmla="*/ 570 w 1858"/>
                <a:gd name="T65" fmla="*/ 647 h 1973"/>
                <a:gd name="T66" fmla="*/ 582 w 1858"/>
                <a:gd name="T67" fmla="*/ 718 h 1973"/>
                <a:gd name="T68" fmla="*/ 667 w 1858"/>
                <a:gd name="T69" fmla="*/ 707 h 1973"/>
                <a:gd name="T70" fmla="*/ 708 w 1858"/>
                <a:gd name="T71" fmla="*/ 679 h 1973"/>
                <a:gd name="T72" fmla="*/ 771 w 1858"/>
                <a:gd name="T73" fmla="*/ 594 h 1973"/>
                <a:gd name="T74" fmla="*/ 886 w 1858"/>
                <a:gd name="T75" fmla="*/ 504 h 1973"/>
                <a:gd name="T76" fmla="*/ 946 w 1858"/>
                <a:gd name="T77" fmla="*/ 550 h 1973"/>
                <a:gd name="T78" fmla="*/ 1116 w 1858"/>
                <a:gd name="T79" fmla="*/ 511 h 1973"/>
                <a:gd name="T80" fmla="*/ 1245 w 1858"/>
                <a:gd name="T81" fmla="*/ 315 h 1973"/>
                <a:gd name="T82" fmla="*/ 1340 w 1858"/>
                <a:gd name="T83" fmla="*/ 177 h 1973"/>
                <a:gd name="T84" fmla="*/ 1453 w 1858"/>
                <a:gd name="T85" fmla="*/ 83 h 1973"/>
                <a:gd name="T86" fmla="*/ 1531 w 1858"/>
                <a:gd name="T87" fmla="*/ 37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8" h="1973">
                  <a:moveTo>
                    <a:pt x="1531" y="37"/>
                  </a:moveTo>
                  <a:cubicBezTo>
                    <a:pt x="1614" y="0"/>
                    <a:pt x="1642" y="69"/>
                    <a:pt x="1700" y="58"/>
                  </a:cubicBezTo>
                  <a:cubicBezTo>
                    <a:pt x="1757" y="46"/>
                    <a:pt x="1778" y="70"/>
                    <a:pt x="1778" y="70"/>
                  </a:cubicBezTo>
                  <a:cubicBezTo>
                    <a:pt x="1833" y="202"/>
                    <a:pt x="1785" y="123"/>
                    <a:pt x="1801" y="302"/>
                  </a:cubicBezTo>
                  <a:cubicBezTo>
                    <a:pt x="1815" y="456"/>
                    <a:pt x="1779" y="426"/>
                    <a:pt x="1746" y="567"/>
                  </a:cubicBezTo>
                  <a:cubicBezTo>
                    <a:pt x="1688" y="526"/>
                    <a:pt x="1686" y="536"/>
                    <a:pt x="1656" y="610"/>
                  </a:cubicBezTo>
                  <a:cubicBezTo>
                    <a:pt x="1626" y="684"/>
                    <a:pt x="1603" y="702"/>
                    <a:pt x="1672" y="757"/>
                  </a:cubicBezTo>
                  <a:cubicBezTo>
                    <a:pt x="1741" y="813"/>
                    <a:pt x="1748" y="796"/>
                    <a:pt x="1783" y="778"/>
                  </a:cubicBezTo>
                  <a:cubicBezTo>
                    <a:pt x="1818" y="760"/>
                    <a:pt x="1760" y="734"/>
                    <a:pt x="1799" y="702"/>
                  </a:cubicBezTo>
                  <a:cubicBezTo>
                    <a:pt x="1858" y="702"/>
                    <a:pt x="1858" y="702"/>
                    <a:pt x="1858" y="702"/>
                  </a:cubicBezTo>
                  <a:cubicBezTo>
                    <a:pt x="1800" y="962"/>
                    <a:pt x="1808" y="995"/>
                    <a:pt x="1729" y="1001"/>
                  </a:cubicBezTo>
                  <a:cubicBezTo>
                    <a:pt x="1639" y="1009"/>
                    <a:pt x="1561" y="1364"/>
                    <a:pt x="1450" y="1395"/>
                  </a:cubicBezTo>
                  <a:cubicBezTo>
                    <a:pt x="1392" y="1411"/>
                    <a:pt x="1353" y="1552"/>
                    <a:pt x="1303" y="1586"/>
                  </a:cubicBezTo>
                  <a:cubicBezTo>
                    <a:pt x="1252" y="1620"/>
                    <a:pt x="1236" y="1763"/>
                    <a:pt x="1063" y="1777"/>
                  </a:cubicBezTo>
                  <a:cubicBezTo>
                    <a:pt x="987" y="1783"/>
                    <a:pt x="1019" y="1861"/>
                    <a:pt x="941" y="1837"/>
                  </a:cubicBezTo>
                  <a:cubicBezTo>
                    <a:pt x="888" y="1821"/>
                    <a:pt x="931" y="1899"/>
                    <a:pt x="853" y="1860"/>
                  </a:cubicBezTo>
                  <a:cubicBezTo>
                    <a:pt x="829" y="1848"/>
                    <a:pt x="772" y="1832"/>
                    <a:pt x="742" y="1844"/>
                  </a:cubicBezTo>
                  <a:cubicBezTo>
                    <a:pt x="719" y="1853"/>
                    <a:pt x="666" y="1807"/>
                    <a:pt x="643" y="1848"/>
                  </a:cubicBezTo>
                  <a:cubicBezTo>
                    <a:pt x="620" y="1890"/>
                    <a:pt x="599" y="1867"/>
                    <a:pt x="567" y="1885"/>
                  </a:cubicBezTo>
                  <a:cubicBezTo>
                    <a:pt x="535" y="1904"/>
                    <a:pt x="534" y="1861"/>
                    <a:pt x="468" y="1904"/>
                  </a:cubicBezTo>
                  <a:cubicBezTo>
                    <a:pt x="362" y="1973"/>
                    <a:pt x="309" y="1823"/>
                    <a:pt x="272" y="1844"/>
                  </a:cubicBezTo>
                  <a:cubicBezTo>
                    <a:pt x="251" y="1856"/>
                    <a:pt x="279" y="1901"/>
                    <a:pt x="279" y="1901"/>
                  </a:cubicBezTo>
                  <a:cubicBezTo>
                    <a:pt x="178" y="1860"/>
                    <a:pt x="265" y="1818"/>
                    <a:pt x="208" y="1768"/>
                  </a:cubicBezTo>
                  <a:cubicBezTo>
                    <a:pt x="164" y="1729"/>
                    <a:pt x="228" y="1712"/>
                    <a:pt x="169" y="1657"/>
                  </a:cubicBezTo>
                  <a:cubicBezTo>
                    <a:pt x="199" y="1627"/>
                    <a:pt x="224" y="1644"/>
                    <a:pt x="205" y="1574"/>
                  </a:cubicBezTo>
                  <a:cubicBezTo>
                    <a:pt x="187" y="1505"/>
                    <a:pt x="252" y="1468"/>
                    <a:pt x="166" y="1402"/>
                  </a:cubicBezTo>
                  <a:cubicBezTo>
                    <a:pt x="47" y="1308"/>
                    <a:pt x="80" y="1037"/>
                    <a:pt x="47" y="1014"/>
                  </a:cubicBezTo>
                  <a:cubicBezTo>
                    <a:pt x="31" y="1003"/>
                    <a:pt x="15" y="985"/>
                    <a:pt x="0" y="962"/>
                  </a:cubicBezTo>
                  <a:cubicBezTo>
                    <a:pt x="40" y="933"/>
                    <a:pt x="72" y="895"/>
                    <a:pt x="132" y="895"/>
                  </a:cubicBezTo>
                  <a:cubicBezTo>
                    <a:pt x="174" y="895"/>
                    <a:pt x="144" y="999"/>
                    <a:pt x="224" y="1004"/>
                  </a:cubicBezTo>
                  <a:cubicBezTo>
                    <a:pt x="372" y="1013"/>
                    <a:pt x="328" y="921"/>
                    <a:pt x="411" y="928"/>
                  </a:cubicBezTo>
                  <a:cubicBezTo>
                    <a:pt x="435" y="442"/>
                    <a:pt x="435" y="442"/>
                    <a:pt x="435" y="442"/>
                  </a:cubicBezTo>
                  <a:cubicBezTo>
                    <a:pt x="579" y="504"/>
                    <a:pt x="588" y="610"/>
                    <a:pt x="570" y="647"/>
                  </a:cubicBezTo>
                  <a:cubicBezTo>
                    <a:pt x="548" y="691"/>
                    <a:pt x="534" y="731"/>
                    <a:pt x="582" y="718"/>
                  </a:cubicBezTo>
                  <a:cubicBezTo>
                    <a:pt x="635" y="704"/>
                    <a:pt x="659" y="729"/>
                    <a:pt x="667" y="707"/>
                  </a:cubicBezTo>
                  <a:cubicBezTo>
                    <a:pt x="685" y="654"/>
                    <a:pt x="697" y="734"/>
                    <a:pt x="708" y="679"/>
                  </a:cubicBezTo>
                  <a:cubicBezTo>
                    <a:pt x="722" y="615"/>
                    <a:pt x="791" y="619"/>
                    <a:pt x="771" y="594"/>
                  </a:cubicBezTo>
                  <a:cubicBezTo>
                    <a:pt x="741" y="558"/>
                    <a:pt x="821" y="488"/>
                    <a:pt x="886" y="504"/>
                  </a:cubicBezTo>
                  <a:cubicBezTo>
                    <a:pt x="950" y="520"/>
                    <a:pt x="865" y="525"/>
                    <a:pt x="946" y="550"/>
                  </a:cubicBezTo>
                  <a:cubicBezTo>
                    <a:pt x="1027" y="575"/>
                    <a:pt x="1068" y="502"/>
                    <a:pt x="1116" y="511"/>
                  </a:cubicBezTo>
                  <a:cubicBezTo>
                    <a:pt x="1174" y="324"/>
                    <a:pt x="1197" y="394"/>
                    <a:pt x="1245" y="315"/>
                  </a:cubicBezTo>
                  <a:cubicBezTo>
                    <a:pt x="1297" y="232"/>
                    <a:pt x="1306" y="192"/>
                    <a:pt x="1340" y="177"/>
                  </a:cubicBezTo>
                  <a:cubicBezTo>
                    <a:pt x="1452" y="129"/>
                    <a:pt x="1398" y="93"/>
                    <a:pt x="1453" y="83"/>
                  </a:cubicBezTo>
                  <a:cubicBezTo>
                    <a:pt x="1540" y="67"/>
                    <a:pt x="1476" y="63"/>
                    <a:pt x="1531"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3" name="Freeform 23"/>
            <p:cNvSpPr>
              <a:spLocks/>
            </p:cNvSpPr>
            <p:nvPr userDrawn="1"/>
          </p:nvSpPr>
          <p:spPr bwMode="auto">
            <a:xfrm>
              <a:off x="3426604" y="3713002"/>
              <a:ext cx="368186" cy="709685"/>
            </a:xfrm>
            <a:custGeom>
              <a:avLst/>
              <a:gdLst>
                <a:gd name="T0" fmla="*/ 134 w 1291"/>
                <a:gd name="T1" fmla="*/ 1856 h 2488"/>
                <a:gd name="T2" fmla="*/ 205 w 1291"/>
                <a:gd name="T3" fmla="*/ 1692 h 2488"/>
                <a:gd name="T4" fmla="*/ 210 w 1291"/>
                <a:gd name="T5" fmla="*/ 1639 h 2488"/>
                <a:gd name="T6" fmla="*/ 254 w 1291"/>
                <a:gd name="T7" fmla="*/ 1568 h 2488"/>
                <a:gd name="T8" fmla="*/ 300 w 1291"/>
                <a:gd name="T9" fmla="*/ 1473 h 2488"/>
                <a:gd name="T10" fmla="*/ 255 w 1291"/>
                <a:gd name="T11" fmla="*/ 1386 h 2488"/>
                <a:gd name="T12" fmla="*/ 321 w 1291"/>
                <a:gd name="T13" fmla="*/ 1245 h 2488"/>
                <a:gd name="T14" fmla="*/ 323 w 1291"/>
                <a:gd name="T15" fmla="*/ 1105 h 2488"/>
                <a:gd name="T16" fmla="*/ 323 w 1291"/>
                <a:gd name="T17" fmla="*/ 985 h 2488"/>
                <a:gd name="T18" fmla="*/ 249 w 1291"/>
                <a:gd name="T19" fmla="*/ 937 h 2488"/>
                <a:gd name="T20" fmla="*/ 102 w 1291"/>
                <a:gd name="T21" fmla="*/ 863 h 2488"/>
                <a:gd name="T22" fmla="*/ 28 w 1291"/>
                <a:gd name="T23" fmla="*/ 785 h 2488"/>
                <a:gd name="T24" fmla="*/ 14 w 1291"/>
                <a:gd name="T25" fmla="*/ 716 h 2488"/>
                <a:gd name="T26" fmla="*/ 203 w 1291"/>
                <a:gd name="T27" fmla="*/ 637 h 2488"/>
                <a:gd name="T28" fmla="*/ 378 w 1291"/>
                <a:gd name="T29" fmla="*/ 560 h 2488"/>
                <a:gd name="T30" fmla="*/ 447 w 1291"/>
                <a:gd name="T31" fmla="*/ 654 h 2488"/>
                <a:gd name="T32" fmla="*/ 526 w 1291"/>
                <a:gd name="T33" fmla="*/ 624 h 2488"/>
                <a:gd name="T34" fmla="*/ 519 w 1291"/>
                <a:gd name="T35" fmla="*/ 768 h 2488"/>
                <a:gd name="T36" fmla="*/ 572 w 1291"/>
                <a:gd name="T37" fmla="*/ 955 h 2488"/>
                <a:gd name="T38" fmla="*/ 629 w 1291"/>
                <a:gd name="T39" fmla="*/ 1010 h 2488"/>
                <a:gd name="T40" fmla="*/ 666 w 1291"/>
                <a:gd name="T41" fmla="*/ 856 h 2488"/>
                <a:gd name="T42" fmla="*/ 692 w 1291"/>
                <a:gd name="T43" fmla="*/ 707 h 2488"/>
                <a:gd name="T44" fmla="*/ 637 w 1291"/>
                <a:gd name="T45" fmla="*/ 546 h 2488"/>
                <a:gd name="T46" fmla="*/ 615 w 1291"/>
                <a:gd name="T47" fmla="*/ 497 h 2488"/>
                <a:gd name="T48" fmla="*/ 608 w 1291"/>
                <a:gd name="T49" fmla="*/ 287 h 2488"/>
                <a:gd name="T50" fmla="*/ 621 w 1291"/>
                <a:gd name="T51" fmla="*/ 169 h 2488"/>
                <a:gd name="T52" fmla="*/ 761 w 1291"/>
                <a:gd name="T53" fmla="*/ 154 h 2488"/>
                <a:gd name="T54" fmla="*/ 899 w 1291"/>
                <a:gd name="T55" fmla="*/ 154 h 2488"/>
                <a:gd name="T56" fmla="*/ 987 w 1291"/>
                <a:gd name="T57" fmla="*/ 117 h 2488"/>
                <a:gd name="T58" fmla="*/ 1077 w 1291"/>
                <a:gd name="T59" fmla="*/ 85 h 2488"/>
                <a:gd name="T60" fmla="*/ 1252 w 1291"/>
                <a:gd name="T61" fmla="*/ 0 h 2488"/>
                <a:gd name="T62" fmla="*/ 1265 w 1291"/>
                <a:gd name="T63" fmla="*/ 161 h 2488"/>
                <a:gd name="T64" fmla="*/ 1247 w 1291"/>
                <a:gd name="T65" fmla="*/ 320 h 2488"/>
                <a:gd name="T66" fmla="*/ 1249 w 1291"/>
                <a:gd name="T67" fmla="*/ 575 h 2488"/>
                <a:gd name="T68" fmla="*/ 1228 w 1291"/>
                <a:gd name="T69" fmla="*/ 815 h 2488"/>
                <a:gd name="T70" fmla="*/ 1150 w 1291"/>
                <a:gd name="T71" fmla="*/ 916 h 2488"/>
                <a:gd name="T72" fmla="*/ 961 w 1291"/>
                <a:gd name="T73" fmla="*/ 1075 h 2488"/>
                <a:gd name="T74" fmla="*/ 873 w 1291"/>
                <a:gd name="T75" fmla="*/ 1137 h 2488"/>
                <a:gd name="T76" fmla="*/ 595 w 1291"/>
                <a:gd name="T77" fmla="*/ 1395 h 2488"/>
                <a:gd name="T78" fmla="*/ 509 w 1291"/>
                <a:gd name="T79" fmla="*/ 1620 h 2488"/>
                <a:gd name="T80" fmla="*/ 551 w 1291"/>
                <a:gd name="T81" fmla="*/ 1779 h 2488"/>
                <a:gd name="T82" fmla="*/ 565 w 1291"/>
                <a:gd name="T83" fmla="*/ 1924 h 2488"/>
                <a:gd name="T84" fmla="*/ 521 w 1291"/>
                <a:gd name="T85" fmla="*/ 2088 h 2488"/>
                <a:gd name="T86" fmla="*/ 325 w 1291"/>
                <a:gd name="T87" fmla="*/ 2306 h 2488"/>
                <a:gd name="T88" fmla="*/ 214 w 1291"/>
                <a:gd name="T89" fmla="*/ 2488 h 2488"/>
                <a:gd name="T90" fmla="*/ 155 w 1291"/>
                <a:gd name="T91" fmla="*/ 2488 h 2488"/>
                <a:gd name="T92" fmla="*/ 102 w 1291"/>
                <a:gd name="T93" fmla="*/ 2353 h 2488"/>
                <a:gd name="T94" fmla="*/ 157 w 1291"/>
                <a:gd name="T95" fmla="*/ 2088 h 2488"/>
                <a:gd name="T96" fmla="*/ 134 w 1291"/>
                <a:gd name="T97" fmla="*/ 1856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1" h="2488">
                  <a:moveTo>
                    <a:pt x="134" y="1856"/>
                  </a:moveTo>
                  <a:cubicBezTo>
                    <a:pt x="154" y="1814"/>
                    <a:pt x="171" y="1770"/>
                    <a:pt x="205" y="1692"/>
                  </a:cubicBezTo>
                  <a:cubicBezTo>
                    <a:pt x="196" y="1648"/>
                    <a:pt x="212" y="1694"/>
                    <a:pt x="210" y="1639"/>
                  </a:cubicBezTo>
                  <a:cubicBezTo>
                    <a:pt x="208" y="1584"/>
                    <a:pt x="217" y="1669"/>
                    <a:pt x="254" y="1568"/>
                  </a:cubicBezTo>
                  <a:cubicBezTo>
                    <a:pt x="291" y="1466"/>
                    <a:pt x="330" y="1537"/>
                    <a:pt x="300" y="1473"/>
                  </a:cubicBezTo>
                  <a:cubicBezTo>
                    <a:pt x="270" y="1408"/>
                    <a:pt x="344" y="1448"/>
                    <a:pt x="255" y="1386"/>
                  </a:cubicBezTo>
                  <a:cubicBezTo>
                    <a:pt x="362" y="1284"/>
                    <a:pt x="298" y="1261"/>
                    <a:pt x="321" y="1245"/>
                  </a:cubicBezTo>
                  <a:cubicBezTo>
                    <a:pt x="369" y="1211"/>
                    <a:pt x="323" y="1174"/>
                    <a:pt x="323" y="1105"/>
                  </a:cubicBezTo>
                  <a:cubicBezTo>
                    <a:pt x="323" y="1006"/>
                    <a:pt x="371" y="1063"/>
                    <a:pt x="323" y="985"/>
                  </a:cubicBezTo>
                  <a:cubicBezTo>
                    <a:pt x="283" y="921"/>
                    <a:pt x="304" y="949"/>
                    <a:pt x="249" y="937"/>
                  </a:cubicBezTo>
                  <a:cubicBezTo>
                    <a:pt x="155" y="916"/>
                    <a:pt x="198" y="872"/>
                    <a:pt x="102" y="863"/>
                  </a:cubicBezTo>
                  <a:cubicBezTo>
                    <a:pt x="30" y="856"/>
                    <a:pt x="56" y="875"/>
                    <a:pt x="28" y="785"/>
                  </a:cubicBezTo>
                  <a:cubicBezTo>
                    <a:pt x="0" y="737"/>
                    <a:pt x="30" y="748"/>
                    <a:pt x="14" y="716"/>
                  </a:cubicBezTo>
                  <a:cubicBezTo>
                    <a:pt x="77" y="692"/>
                    <a:pt x="120" y="663"/>
                    <a:pt x="203" y="637"/>
                  </a:cubicBezTo>
                  <a:cubicBezTo>
                    <a:pt x="286" y="612"/>
                    <a:pt x="307" y="595"/>
                    <a:pt x="378" y="560"/>
                  </a:cubicBezTo>
                  <a:cubicBezTo>
                    <a:pt x="422" y="595"/>
                    <a:pt x="427" y="649"/>
                    <a:pt x="447" y="654"/>
                  </a:cubicBezTo>
                  <a:cubicBezTo>
                    <a:pt x="468" y="658"/>
                    <a:pt x="507" y="615"/>
                    <a:pt x="526" y="624"/>
                  </a:cubicBezTo>
                  <a:cubicBezTo>
                    <a:pt x="544" y="633"/>
                    <a:pt x="533" y="773"/>
                    <a:pt x="519" y="768"/>
                  </a:cubicBezTo>
                  <a:cubicBezTo>
                    <a:pt x="473" y="753"/>
                    <a:pt x="533" y="946"/>
                    <a:pt x="572" y="955"/>
                  </a:cubicBezTo>
                  <a:cubicBezTo>
                    <a:pt x="611" y="964"/>
                    <a:pt x="602" y="1043"/>
                    <a:pt x="629" y="1010"/>
                  </a:cubicBezTo>
                  <a:cubicBezTo>
                    <a:pt x="657" y="978"/>
                    <a:pt x="600" y="920"/>
                    <a:pt x="666" y="856"/>
                  </a:cubicBezTo>
                  <a:cubicBezTo>
                    <a:pt x="740" y="785"/>
                    <a:pt x="648" y="785"/>
                    <a:pt x="692" y="707"/>
                  </a:cubicBezTo>
                  <a:cubicBezTo>
                    <a:pt x="735" y="628"/>
                    <a:pt x="702" y="606"/>
                    <a:pt x="637" y="546"/>
                  </a:cubicBezTo>
                  <a:cubicBezTo>
                    <a:pt x="637" y="540"/>
                    <a:pt x="631" y="507"/>
                    <a:pt x="615" y="497"/>
                  </a:cubicBezTo>
                  <a:cubicBezTo>
                    <a:pt x="548" y="453"/>
                    <a:pt x="657" y="363"/>
                    <a:pt x="608" y="287"/>
                  </a:cubicBezTo>
                  <a:cubicBezTo>
                    <a:pt x="582" y="245"/>
                    <a:pt x="621" y="228"/>
                    <a:pt x="621" y="169"/>
                  </a:cubicBezTo>
                  <a:cubicBezTo>
                    <a:pt x="711" y="166"/>
                    <a:pt x="692" y="99"/>
                    <a:pt x="761" y="154"/>
                  </a:cubicBezTo>
                  <a:cubicBezTo>
                    <a:pt x="869" y="242"/>
                    <a:pt x="825" y="115"/>
                    <a:pt x="899" y="154"/>
                  </a:cubicBezTo>
                  <a:cubicBezTo>
                    <a:pt x="933" y="172"/>
                    <a:pt x="994" y="126"/>
                    <a:pt x="987" y="117"/>
                  </a:cubicBezTo>
                  <a:cubicBezTo>
                    <a:pt x="959" y="83"/>
                    <a:pt x="1040" y="76"/>
                    <a:pt x="1077" y="85"/>
                  </a:cubicBezTo>
                  <a:cubicBezTo>
                    <a:pt x="1114" y="94"/>
                    <a:pt x="1218" y="82"/>
                    <a:pt x="1252" y="0"/>
                  </a:cubicBezTo>
                  <a:cubicBezTo>
                    <a:pt x="1284" y="53"/>
                    <a:pt x="1254" y="113"/>
                    <a:pt x="1265" y="161"/>
                  </a:cubicBezTo>
                  <a:cubicBezTo>
                    <a:pt x="1277" y="209"/>
                    <a:pt x="1224" y="228"/>
                    <a:pt x="1247" y="320"/>
                  </a:cubicBezTo>
                  <a:cubicBezTo>
                    <a:pt x="1270" y="412"/>
                    <a:pt x="1208" y="435"/>
                    <a:pt x="1249" y="575"/>
                  </a:cubicBezTo>
                  <a:cubicBezTo>
                    <a:pt x="1291" y="716"/>
                    <a:pt x="1284" y="686"/>
                    <a:pt x="1228" y="815"/>
                  </a:cubicBezTo>
                  <a:cubicBezTo>
                    <a:pt x="1186" y="914"/>
                    <a:pt x="1197" y="824"/>
                    <a:pt x="1150" y="916"/>
                  </a:cubicBezTo>
                  <a:cubicBezTo>
                    <a:pt x="1118" y="978"/>
                    <a:pt x="1023" y="1086"/>
                    <a:pt x="961" y="1075"/>
                  </a:cubicBezTo>
                  <a:cubicBezTo>
                    <a:pt x="934" y="1070"/>
                    <a:pt x="963" y="1123"/>
                    <a:pt x="873" y="1137"/>
                  </a:cubicBezTo>
                  <a:cubicBezTo>
                    <a:pt x="768" y="1153"/>
                    <a:pt x="668" y="1357"/>
                    <a:pt x="595" y="1395"/>
                  </a:cubicBezTo>
                  <a:cubicBezTo>
                    <a:pt x="500" y="1443"/>
                    <a:pt x="451" y="1594"/>
                    <a:pt x="509" y="1620"/>
                  </a:cubicBezTo>
                  <a:cubicBezTo>
                    <a:pt x="539" y="1634"/>
                    <a:pt x="517" y="1679"/>
                    <a:pt x="551" y="1779"/>
                  </a:cubicBezTo>
                  <a:cubicBezTo>
                    <a:pt x="560" y="1807"/>
                    <a:pt x="546" y="1848"/>
                    <a:pt x="565" y="1924"/>
                  </a:cubicBezTo>
                  <a:cubicBezTo>
                    <a:pt x="583" y="2000"/>
                    <a:pt x="516" y="2005"/>
                    <a:pt x="521" y="2088"/>
                  </a:cubicBezTo>
                  <a:cubicBezTo>
                    <a:pt x="522" y="2113"/>
                    <a:pt x="492" y="2240"/>
                    <a:pt x="325" y="2306"/>
                  </a:cubicBezTo>
                  <a:cubicBezTo>
                    <a:pt x="126" y="2386"/>
                    <a:pt x="232" y="2403"/>
                    <a:pt x="214" y="2488"/>
                  </a:cubicBezTo>
                  <a:cubicBezTo>
                    <a:pt x="155" y="2488"/>
                    <a:pt x="155" y="2488"/>
                    <a:pt x="155" y="2488"/>
                  </a:cubicBezTo>
                  <a:cubicBezTo>
                    <a:pt x="115" y="2416"/>
                    <a:pt x="160" y="2394"/>
                    <a:pt x="102" y="2353"/>
                  </a:cubicBezTo>
                  <a:cubicBezTo>
                    <a:pt x="135" y="2212"/>
                    <a:pt x="171" y="2242"/>
                    <a:pt x="157" y="2088"/>
                  </a:cubicBezTo>
                  <a:cubicBezTo>
                    <a:pt x="141" y="1909"/>
                    <a:pt x="189" y="1988"/>
                    <a:pt x="134" y="185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4" name="Freeform 24"/>
            <p:cNvSpPr>
              <a:spLocks/>
            </p:cNvSpPr>
            <p:nvPr userDrawn="1"/>
          </p:nvSpPr>
          <p:spPr bwMode="auto">
            <a:xfrm>
              <a:off x="3544099" y="2571130"/>
              <a:ext cx="493169" cy="489788"/>
            </a:xfrm>
            <a:custGeom>
              <a:avLst/>
              <a:gdLst>
                <a:gd name="T0" fmla="*/ 332 w 1729"/>
                <a:gd name="T1" fmla="*/ 1538 h 1717"/>
                <a:gd name="T2" fmla="*/ 242 w 1729"/>
                <a:gd name="T3" fmla="*/ 1362 h 1717"/>
                <a:gd name="T4" fmla="*/ 169 w 1729"/>
                <a:gd name="T5" fmla="*/ 1229 h 1717"/>
                <a:gd name="T6" fmla="*/ 0 w 1729"/>
                <a:gd name="T7" fmla="*/ 1031 h 1717"/>
                <a:gd name="T8" fmla="*/ 30 w 1729"/>
                <a:gd name="T9" fmla="*/ 944 h 1717"/>
                <a:gd name="T10" fmla="*/ 130 w 1729"/>
                <a:gd name="T11" fmla="*/ 727 h 1717"/>
                <a:gd name="T12" fmla="*/ 201 w 1729"/>
                <a:gd name="T13" fmla="*/ 414 h 1717"/>
                <a:gd name="T14" fmla="*/ 319 w 1729"/>
                <a:gd name="T15" fmla="*/ 69 h 1717"/>
                <a:gd name="T16" fmla="*/ 451 w 1729"/>
                <a:gd name="T17" fmla="*/ 85 h 1717"/>
                <a:gd name="T18" fmla="*/ 506 w 1729"/>
                <a:gd name="T19" fmla="*/ 5 h 1717"/>
                <a:gd name="T20" fmla="*/ 644 w 1729"/>
                <a:gd name="T21" fmla="*/ 58 h 1717"/>
                <a:gd name="T22" fmla="*/ 764 w 1729"/>
                <a:gd name="T23" fmla="*/ 51 h 1717"/>
                <a:gd name="T24" fmla="*/ 1068 w 1729"/>
                <a:gd name="T25" fmla="*/ 318 h 1717"/>
                <a:gd name="T26" fmla="*/ 1013 w 1729"/>
                <a:gd name="T27" fmla="*/ 369 h 1717"/>
                <a:gd name="T28" fmla="*/ 997 w 1729"/>
                <a:gd name="T29" fmla="*/ 525 h 1717"/>
                <a:gd name="T30" fmla="*/ 1107 w 1729"/>
                <a:gd name="T31" fmla="*/ 545 h 1717"/>
                <a:gd name="T32" fmla="*/ 1071 w 1729"/>
                <a:gd name="T33" fmla="*/ 585 h 1717"/>
                <a:gd name="T34" fmla="*/ 1139 w 1729"/>
                <a:gd name="T35" fmla="*/ 711 h 1717"/>
                <a:gd name="T36" fmla="*/ 1174 w 1729"/>
                <a:gd name="T37" fmla="*/ 787 h 1717"/>
                <a:gd name="T38" fmla="*/ 1556 w 1729"/>
                <a:gd name="T39" fmla="*/ 978 h 1717"/>
                <a:gd name="T40" fmla="*/ 1729 w 1729"/>
                <a:gd name="T41" fmla="*/ 1021 h 1717"/>
                <a:gd name="T42" fmla="*/ 1326 w 1729"/>
                <a:gd name="T43" fmla="*/ 1494 h 1717"/>
                <a:gd name="T44" fmla="*/ 1024 w 1729"/>
                <a:gd name="T45" fmla="*/ 1668 h 1717"/>
                <a:gd name="T46" fmla="*/ 863 w 1729"/>
                <a:gd name="T47" fmla="*/ 1646 h 1717"/>
                <a:gd name="T48" fmla="*/ 702 w 1729"/>
                <a:gd name="T49" fmla="*/ 1717 h 1717"/>
                <a:gd name="T50" fmla="*/ 332 w 1729"/>
                <a:gd name="T51" fmla="*/ 153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9" h="1717">
                  <a:moveTo>
                    <a:pt x="332" y="1538"/>
                  </a:moveTo>
                  <a:cubicBezTo>
                    <a:pt x="355" y="1432"/>
                    <a:pt x="280" y="1459"/>
                    <a:pt x="242" y="1362"/>
                  </a:cubicBezTo>
                  <a:cubicBezTo>
                    <a:pt x="203" y="1265"/>
                    <a:pt x="211" y="1344"/>
                    <a:pt x="169" y="1229"/>
                  </a:cubicBezTo>
                  <a:cubicBezTo>
                    <a:pt x="128" y="1114"/>
                    <a:pt x="0" y="1031"/>
                    <a:pt x="0" y="1031"/>
                  </a:cubicBezTo>
                  <a:cubicBezTo>
                    <a:pt x="30" y="944"/>
                    <a:pt x="30" y="944"/>
                    <a:pt x="30" y="944"/>
                  </a:cubicBezTo>
                  <a:cubicBezTo>
                    <a:pt x="58" y="944"/>
                    <a:pt x="130" y="941"/>
                    <a:pt x="130" y="727"/>
                  </a:cubicBezTo>
                  <a:cubicBezTo>
                    <a:pt x="130" y="446"/>
                    <a:pt x="192" y="566"/>
                    <a:pt x="201" y="414"/>
                  </a:cubicBezTo>
                  <a:cubicBezTo>
                    <a:pt x="211" y="262"/>
                    <a:pt x="296" y="290"/>
                    <a:pt x="319" y="69"/>
                  </a:cubicBezTo>
                  <a:cubicBezTo>
                    <a:pt x="464" y="24"/>
                    <a:pt x="405" y="92"/>
                    <a:pt x="451" y="85"/>
                  </a:cubicBezTo>
                  <a:cubicBezTo>
                    <a:pt x="497" y="78"/>
                    <a:pt x="465" y="9"/>
                    <a:pt x="506" y="5"/>
                  </a:cubicBezTo>
                  <a:cubicBezTo>
                    <a:pt x="548" y="0"/>
                    <a:pt x="524" y="88"/>
                    <a:pt x="644" y="58"/>
                  </a:cubicBezTo>
                  <a:cubicBezTo>
                    <a:pt x="714" y="40"/>
                    <a:pt x="676" y="66"/>
                    <a:pt x="764" y="51"/>
                  </a:cubicBezTo>
                  <a:cubicBezTo>
                    <a:pt x="898" y="28"/>
                    <a:pt x="995" y="210"/>
                    <a:pt x="1068" y="318"/>
                  </a:cubicBezTo>
                  <a:cubicBezTo>
                    <a:pt x="1068" y="318"/>
                    <a:pt x="1027" y="314"/>
                    <a:pt x="1013" y="369"/>
                  </a:cubicBezTo>
                  <a:cubicBezTo>
                    <a:pt x="975" y="520"/>
                    <a:pt x="1002" y="530"/>
                    <a:pt x="997" y="525"/>
                  </a:cubicBezTo>
                  <a:cubicBezTo>
                    <a:pt x="1045" y="585"/>
                    <a:pt x="1043" y="494"/>
                    <a:pt x="1107" y="545"/>
                  </a:cubicBezTo>
                  <a:cubicBezTo>
                    <a:pt x="1071" y="585"/>
                    <a:pt x="1071" y="585"/>
                    <a:pt x="1071" y="585"/>
                  </a:cubicBezTo>
                  <a:cubicBezTo>
                    <a:pt x="1139" y="711"/>
                    <a:pt x="1139" y="711"/>
                    <a:pt x="1139" y="711"/>
                  </a:cubicBezTo>
                  <a:cubicBezTo>
                    <a:pt x="1174" y="787"/>
                    <a:pt x="1174" y="787"/>
                    <a:pt x="1174" y="787"/>
                  </a:cubicBezTo>
                  <a:cubicBezTo>
                    <a:pt x="1556" y="978"/>
                    <a:pt x="1556" y="978"/>
                    <a:pt x="1556" y="978"/>
                  </a:cubicBezTo>
                  <a:cubicBezTo>
                    <a:pt x="1729" y="1021"/>
                    <a:pt x="1729" y="1021"/>
                    <a:pt x="1729" y="1021"/>
                  </a:cubicBezTo>
                  <a:cubicBezTo>
                    <a:pt x="1392" y="1459"/>
                    <a:pt x="1354" y="1501"/>
                    <a:pt x="1326" y="1494"/>
                  </a:cubicBezTo>
                  <a:cubicBezTo>
                    <a:pt x="1223" y="1468"/>
                    <a:pt x="1144" y="1572"/>
                    <a:pt x="1024" y="1668"/>
                  </a:cubicBezTo>
                  <a:cubicBezTo>
                    <a:pt x="892" y="1673"/>
                    <a:pt x="979" y="1610"/>
                    <a:pt x="863" y="1646"/>
                  </a:cubicBezTo>
                  <a:cubicBezTo>
                    <a:pt x="759" y="1678"/>
                    <a:pt x="927" y="1717"/>
                    <a:pt x="702" y="1717"/>
                  </a:cubicBezTo>
                  <a:cubicBezTo>
                    <a:pt x="462" y="1717"/>
                    <a:pt x="566" y="1561"/>
                    <a:pt x="332" y="15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5" name="Freeform 25"/>
            <p:cNvSpPr>
              <a:spLocks/>
            </p:cNvSpPr>
            <p:nvPr userDrawn="1"/>
          </p:nvSpPr>
          <p:spPr bwMode="auto">
            <a:xfrm>
              <a:off x="3806744" y="2689471"/>
              <a:ext cx="338118" cy="613321"/>
            </a:xfrm>
            <a:custGeom>
              <a:avLst/>
              <a:gdLst>
                <a:gd name="T0" fmla="*/ 121 w 1185"/>
                <a:gd name="T1" fmla="*/ 2150 h 2150"/>
                <a:gd name="T2" fmla="*/ 190 w 1185"/>
                <a:gd name="T3" fmla="*/ 2013 h 2150"/>
                <a:gd name="T4" fmla="*/ 382 w 1185"/>
                <a:gd name="T5" fmla="*/ 1763 h 2150"/>
                <a:gd name="T6" fmla="*/ 608 w 1185"/>
                <a:gd name="T7" fmla="*/ 1514 h 2150"/>
                <a:gd name="T8" fmla="*/ 815 w 1185"/>
                <a:gd name="T9" fmla="*/ 1182 h 2150"/>
                <a:gd name="T10" fmla="*/ 962 w 1185"/>
                <a:gd name="T11" fmla="*/ 883 h 2150"/>
                <a:gd name="T12" fmla="*/ 1075 w 1185"/>
                <a:gd name="T13" fmla="*/ 526 h 2150"/>
                <a:gd name="T14" fmla="*/ 1126 w 1185"/>
                <a:gd name="T15" fmla="*/ 400 h 2150"/>
                <a:gd name="T16" fmla="*/ 1135 w 1185"/>
                <a:gd name="T17" fmla="*/ 312 h 2150"/>
                <a:gd name="T18" fmla="*/ 1149 w 1185"/>
                <a:gd name="T19" fmla="*/ 190 h 2150"/>
                <a:gd name="T20" fmla="*/ 1133 w 1185"/>
                <a:gd name="T21" fmla="*/ 59 h 2150"/>
                <a:gd name="T22" fmla="*/ 1055 w 1185"/>
                <a:gd name="T23" fmla="*/ 25 h 2150"/>
                <a:gd name="T24" fmla="*/ 882 w 1185"/>
                <a:gd name="T25" fmla="*/ 121 h 2150"/>
                <a:gd name="T26" fmla="*/ 769 w 1185"/>
                <a:gd name="T27" fmla="*/ 140 h 2150"/>
                <a:gd name="T28" fmla="*/ 591 w 1185"/>
                <a:gd name="T29" fmla="*/ 186 h 2150"/>
                <a:gd name="T30" fmla="*/ 444 w 1185"/>
                <a:gd name="T31" fmla="*/ 234 h 2150"/>
                <a:gd name="T32" fmla="*/ 232 w 1185"/>
                <a:gd name="T33" fmla="*/ 85 h 2150"/>
                <a:gd name="T34" fmla="*/ 186 w 1185"/>
                <a:gd name="T35" fmla="*/ 130 h 2150"/>
                <a:gd name="T36" fmla="*/ 150 w 1185"/>
                <a:gd name="T37" fmla="*/ 170 h 2150"/>
                <a:gd name="T38" fmla="*/ 218 w 1185"/>
                <a:gd name="T39" fmla="*/ 296 h 2150"/>
                <a:gd name="T40" fmla="*/ 253 w 1185"/>
                <a:gd name="T41" fmla="*/ 372 h 2150"/>
                <a:gd name="T42" fmla="*/ 635 w 1185"/>
                <a:gd name="T43" fmla="*/ 563 h 2150"/>
                <a:gd name="T44" fmla="*/ 808 w 1185"/>
                <a:gd name="T45" fmla="*/ 606 h 2150"/>
                <a:gd name="T46" fmla="*/ 405 w 1185"/>
                <a:gd name="T47" fmla="*/ 1079 h 2150"/>
                <a:gd name="T48" fmla="*/ 103 w 1185"/>
                <a:gd name="T49" fmla="*/ 1253 h 2150"/>
                <a:gd name="T50" fmla="*/ 0 w 1185"/>
                <a:gd name="T51" fmla="*/ 1449 h 2150"/>
                <a:gd name="T52" fmla="*/ 0 w 1185"/>
                <a:gd name="T53" fmla="*/ 1983 h 2150"/>
                <a:gd name="T54" fmla="*/ 121 w 1185"/>
                <a:gd name="T55"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5" h="2150">
                  <a:moveTo>
                    <a:pt x="121" y="2150"/>
                  </a:moveTo>
                  <a:cubicBezTo>
                    <a:pt x="143" y="2124"/>
                    <a:pt x="147" y="2124"/>
                    <a:pt x="190" y="2013"/>
                  </a:cubicBezTo>
                  <a:cubicBezTo>
                    <a:pt x="234" y="1903"/>
                    <a:pt x="320" y="1889"/>
                    <a:pt x="382" y="1763"/>
                  </a:cubicBezTo>
                  <a:cubicBezTo>
                    <a:pt x="444" y="1636"/>
                    <a:pt x="509" y="1654"/>
                    <a:pt x="608" y="1514"/>
                  </a:cubicBezTo>
                  <a:cubicBezTo>
                    <a:pt x="707" y="1373"/>
                    <a:pt x="797" y="1288"/>
                    <a:pt x="815" y="1182"/>
                  </a:cubicBezTo>
                  <a:cubicBezTo>
                    <a:pt x="829" y="1100"/>
                    <a:pt x="960" y="1063"/>
                    <a:pt x="962" y="883"/>
                  </a:cubicBezTo>
                  <a:cubicBezTo>
                    <a:pt x="964" y="754"/>
                    <a:pt x="1082" y="616"/>
                    <a:pt x="1075" y="526"/>
                  </a:cubicBezTo>
                  <a:cubicBezTo>
                    <a:pt x="1072" y="485"/>
                    <a:pt x="1077" y="550"/>
                    <a:pt x="1126" y="400"/>
                  </a:cubicBezTo>
                  <a:cubicBezTo>
                    <a:pt x="1168" y="272"/>
                    <a:pt x="1120" y="354"/>
                    <a:pt x="1135" y="312"/>
                  </a:cubicBezTo>
                  <a:cubicBezTo>
                    <a:pt x="1163" y="236"/>
                    <a:pt x="1119" y="181"/>
                    <a:pt x="1149" y="190"/>
                  </a:cubicBezTo>
                  <a:cubicBezTo>
                    <a:pt x="1185" y="201"/>
                    <a:pt x="1113" y="163"/>
                    <a:pt x="1133" y="59"/>
                  </a:cubicBezTo>
                  <a:cubicBezTo>
                    <a:pt x="1145" y="0"/>
                    <a:pt x="1091" y="14"/>
                    <a:pt x="1055" y="25"/>
                  </a:cubicBezTo>
                  <a:cubicBezTo>
                    <a:pt x="1039" y="29"/>
                    <a:pt x="932" y="128"/>
                    <a:pt x="882" y="121"/>
                  </a:cubicBezTo>
                  <a:cubicBezTo>
                    <a:pt x="811" y="112"/>
                    <a:pt x="861" y="144"/>
                    <a:pt x="769" y="140"/>
                  </a:cubicBezTo>
                  <a:cubicBezTo>
                    <a:pt x="677" y="135"/>
                    <a:pt x="702" y="199"/>
                    <a:pt x="591" y="186"/>
                  </a:cubicBezTo>
                  <a:cubicBezTo>
                    <a:pt x="506" y="175"/>
                    <a:pt x="518" y="202"/>
                    <a:pt x="444" y="234"/>
                  </a:cubicBezTo>
                  <a:cubicBezTo>
                    <a:pt x="370" y="266"/>
                    <a:pt x="257" y="117"/>
                    <a:pt x="232" y="85"/>
                  </a:cubicBezTo>
                  <a:cubicBezTo>
                    <a:pt x="186" y="130"/>
                    <a:pt x="186" y="130"/>
                    <a:pt x="186" y="130"/>
                  </a:cubicBezTo>
                  <a:cubicBezTo>
                    <a:pt x="150" y="170"/>
                    <a:pt x="150" y="170"/>
                    <a:pt x="150" y="170"/>
                  </a:cubicBezTo>
                  <a:cubicBezTo>
                    <a:pt x="218" y="296"/>
                    <a:pt x="218" y="296"/>
                    <a:pt x="218" y="296"/>
                  </a:cubicBezTo>
                  <a:cubicBezTo>
                    <a:pt x="253" y="372"/>
                    <a:pt x="253" y="372"/>
                    <a:pt x="253" y="372"/>
                  </a:cubicBezTo>
                  <a:cubicBezTo>
                    <a:pt x="635" y="563"/>
                    <a:pt x="635" y="563"/>
                    <a:pt x="635" y="563"/>
                  </a:cubicBezTo>
                  <a:cubicBezTo>
                    <a:pt x="808" y="606"/>
                    <a:pt x="808" y="606"/>
                    <a:pt x="808" y="606"/>
                  </a:cubicBezTo>
                  <a:cubicBezTo>
                    <a:pt x="471" y="1044"/>
                    <a:pt x="433" y="1086"/>
                    <a:pt x="405" y="1079"/>
                  </a:cubicBezTo>
                  <a:cubicBezTo>
                    <a:pt x="302" y="1053"/>
                    <a:pt x="223" y="1157"/>
                    <a:pt x="103" y="1253"/>
                  </a:cubicBezTo>
                  <a:cubicBezTo>
                    <a:pt x="73" y="1376"/>
                    <a:pt x="0" y="1350"/>
                    <a:pt x="0" y="1449"/>
                  </a:cubicBezTo>
                  <a:cubicBezTo>
                    <a:pt x="0" y="1548"/>
                    <a:pt x="0" y="1921"/>
                    <a:pt x="0" y="1983"/>
                  </a:cubicBezTo>
                  <a:cubicBezTo>
                    <a:pt x="0" y="2016"/>
                    <a:pt x="4" y="2021"/>
                    <a:pt x="121" y="2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6" name="Freeform 26"/>
            <p:cNvSpPr>
              <a:spLocks/>
            </p:cNvSpPr>
            <p:nvPr userDrawn="1"/>
          </p:nvSpPr>
          <p:spPr bwMode="auto">
            <a:xfrm>
              <a:off x="3571511" y="2981580"/>
              <a:ext cx="269770" cy="471795"/>
            </a:xfrm>
            <a:custGeom>
              <a:avLst/>
              <a:gdLst>
                <a:gd name="T0" fmla="*/ 689 w 946"/>
                <a:gd name="T1" fmla="*/ 1648 h 1654"/>
                <a:gd name="T2" fmla="*/ 718 w 946"/>
                <a:gd name="T3" fmla="*/ 1590 h 1654"/>
                <a:gd name="T4" fmla="*/ 762 w 946"/>
                <a:gd name="T5" fmla="*/ 1466 h 1654"/>
                <a:gd name="T6" fmla="*/ 780 w 946"/>
                <a:gd name="T7" fmla="*/ 1332 h 1654"/>
                <a:gd name="T8" fmla="*/ 946 w 946"/>
                <a:gd name="T9" fmla="*/ 1126 h 1654"/>
                <a:gd name="T10" fmla="*/ 825 w 946"/>
                <a:gd name="T11" fmla="*/ 959 h 1654"/>
                <a:gd name="T12" fmla="*/ 825 w 946"/>
                <a:gd name="T13" fmla="*/ 425 h 1654"/>
                <a:gd name="T14" fmla="*/ 928 w 946"/>
                <a:gd name="T15" fmla="*/ 229 h 1654"/>
                <a:gd name="T16" fmla="*/ 767 w 946"/>
                <a:gd name="T17" fmla="*/ 207 h 1654"/>
                <a:gd name="T18" fmla="*/ 606 w 946"/>
                <a:gd name="T19" fmla="*/ 278 h 1654"/>
                <a:gd name="T20" fmla="*/ 236 w 946"/>
                <a:gd name="T21" fmla="*/ 99 h 1654"/>
                <a:gd name="T22" fmla="*/ 0 w 946"/>
                <a:gd name="T23" fmla="*/ 194 h 1654"/>
                <a:gd name="T24" fmla="*/ 73 w 946"/>
                <a:gd name="T25" fmla="*/ 349 h 1654"/>
                <a:gd name="T26" fmla="*/ 110 w 946"/>
                <a:gd name="T27" fmla="*/ 398 h 1654"/>
                <a:gd name="T28" fmla="*/ 140 w 946"/>
                <a:gd name="T29" fmla="*/ 580 h 1654"/>
                <a:gd name="T30" fmla="*/ 110 w 946"/>
                <a:gd name="T31" fmla="*/ 713 h 1654"/>
                <a:gd name="T32" fmla="*/ 29 w 946"/>
                <a:gd name="T33" fmla="*/ 829 h 1654"/>
                <a:gd name="T34" fmla="*/ 32 w 946"/>
                <a:gd name="T35" fmla="*/ 886 h 1654"/>
                <a:gd name="T36" fmla="*/ 57 w 946"/>
                <a:gd name="T37" fmla="*/ 909 h 1654"/>
                <a:gd name="T38" fmla="*/ 115 w 946"/>
                <a:gd name="T39" fmla="*/ 911 h 1654"/>
                <a:gd name="T40" fmla="*/ 62 w 946"/>
                <a:gd name="T41" fmla="*/ 969 h 1654"/>
                <a:gd name="T42" fmla="*/ 69 w 946"/>
                <a:gd name="T43" fmla="*/ 1020 h 1654"/>
                <a:gd name="T44" fmla="*/ 440 w 946"/>
                <a:gd name="T45" fmla="*/ 1300 h 1654"/>
                <a:gd name="T46" fmla="*/ 502 w 946"/>
                <a:gd name="T47" fmla="*/ 1473 h 1654"/>
                <a:gd name="T48" fmla="*/ 689 w 946"/>
                <a:gd name="T49" fmla="*/ 1648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6" h="1654">
                  <a:moveTo>
                    <a:pt x="689" y="1648"/>
                  </a:moveTo>
                  <a:cubicBezTo>
                    <a:pt x="708" y="1622"/>
                    <a:pt x="711" y="1654"/>
                    <a:pt x="718" y="1590"/>
                  </a:cubicBezTo>
                  <a:cubicBezTo>
                    <a:pt x="725" y="1526"/>
                    <a:pt x="757" y="1533"/>
                    <a:pt x="762" y="1466"/>
                  </a:cubicBezTo>
                  <a:cubicBezTo>
                    <a:pt x="769" y="1360"/>
                    <a:pt x="785" y="1413"/>
                    <a:pt x="780" y="1332"/>
                  </a:cubicBezTo>
                  <a:cubicBezTo>
                    <a:pt x="773" y="1213"/>
                    <a:pt x="847" y="1242"/>
                    <a:pt x="946" y="1126"/>
                  </a:cubicBezTo>
                  <a:cubicBezTo>
                    <a:pt x="829" y="997"/>
                    <a:pt x="825" y="992"/>
                    <a:pt x="825" y="959"/>
                  </a:cubicBezTo>
                  <a:cubicBezTo>
                    <a:pt x="825" y="897"/>
                    <a:pt x="825" y="524"/>
                    <a:pt x="825" y="425"/>
                  </a:cubicBezTo>
                  <a:cubicBezTo>
                    <a:pt x="825" y="326"/>
                    <a:pt x="898" y="352"/>
                    <a:pt x="928" y="229"/>
                  </a:cubicBezTo>
                  <a:cubicBezTo>
                    <a:pt x="796" y="234"/>
                    <a:pt x="883" y="171"/>
                    <a:pt x="767" y="207"/>
                  </a:cubicBezTo>
                  <a:cubicBezTo>
                    <a:pt x="663" y="239"/>
                    <a:pt x="831" y="278"/>
                    <a:pt x="606" y="278"/>
                  </a:cubicBezTo>
                  <a:cubicBezTo>
                    <a:pt x="366" y="278"/>
                    <a:pt x="470" y="122"/>
                    <a:pt x="236" y="99"/>
                  </a:cubicBezTo>
                  <a:cubicBezTo>
                    <a:pt x="119" y="228"/>
                    <a:pt x="184" y="0"/>
                    <a:pt x="0" y="194"/>
                  </a:cubicBezTo>
                  <a:cubicBezTo>
                    <a:pt x="83" y="275"/>
                    <a:pt x="6" y="280"/>
                    <a:pt x="73" y="349"/>
                  </a:cubicBezTo>
                  <a:cubicBezTo>
                    <a:pt x="112" y="390"/>
                    <a:pt x="125" y="346"/>
                    <a:pt x="110" y="398"/>
                  </a:cubicBezTo>
                  <a:cubicBezTo>
                    <a:pt x="92" y="460"/>
                    <a:pt x="179" y="490"/>
                    <a:pt x="140" y="580"/>
                  </a:cubicBezTo>
                  <a:cubicBezTo>
                    <a:pt x="101" y="669"/>
                    <a:pt x="161" y="709"/>
                    <a:pt x="110" y="713"/>
                  </a:cubicBezTo>
                  <a:cubicBezTo>
                    <a:pt x="84" y="715"/>
                    <a:pt x="85" y="730"/>
                    <a:pt x="29" y="829"/>
                  </a:cubicBezTo>
                  <a:cubicBezTo>
                    <a:pt x="57" y="852"/>
                    <a:pt x="50" y="856"/>
                    <a:pt x="32" y="886"/>
                  </a:cubicBezTo>
                  <a:cubicBezTo>
                    <a:pt x="13" y="916"/>
                    <a:pt x="55" y="925"/>
                    <a:pt x="57" y="909"/>
                  </a:cubicBezTo>
                  <a:cubicBezTo>
                    <a:pt x="60" y="886"/>
                    <a:pt x="108" y="883"/>
                    <a:pt x="115" y="911"/>
                  </a:cubicBezTo>
                  <a:cubicBezTo>
                    <a:pt x="122" y="939"/>
                    <a:pt x="91" y="902"/>
                    <a:pt x="62" y="969"/>
                  </a:cubicBezTo>
                  <a:cubicBezTo>
                    <a:pt x="48" y="1001"/>
                    <a:pt x="76" y="981"/>
                    <a:pt x="69" y="1020"/>
                  </a:cubicBezTo>
                  <a:cubicBezTo>
                    <a:pt x="69" y="1020"/>
                    <a:pt x="366" y="1242"/>
                    <a:pt x="440" y="1300"/>
                  </a:cubicBezTo>
                  <a:cubicBezTo>
                    <a:pt x="513" y="1358"/>
                    <a:pt x="433" y="1415"/>
                    <a:pt x="502" y="1473"/>
                  </a:cubicBezTo>
                  <a:cubicBezTo>
                    <a:pt x="571" y="1530"/>
                    <a:pt x="636" y="1588"/>
                    <a:pt x="689" y="16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7" name="Freeform 27"/>
            <p:cNvSpPr>
              <a:spLocks/>
            </p:cNvSpPr>
            <p:nvPr userDrawn="1"/>
          </p:nvSpPr>
          <p:spPr bwMode="auto">
            <a:xfrm>
              <a:off x="3437955" y="3261977"/>
              <a:ext cx="345725" cy="520098"/>
            </a:xfrm>
            <a:custGeom>
              <a:avLst/>
              <a:gdLst>
                <a:gd name="T0" fmla="*/ 270 w 1212"/>
                <a:gd name="T1" fmla="*/ 0 h 1823"/>
                <a:gd name="T2" fmla="*/ 251 w 1212"/>
                <a:gd name="T3" fmla="*/ 230 h 1823"/>
                <a:gd name="T4" fmla="*/ 246 w 1212"/>
                <a:gd name="T5" fmla="*/ 290 h 1823"/>
                <a:gd name="T6" fmla="*/ 274 w 1212"/>
                <a:gd name="T7" fmla="*/ 333 h 1823"/>
                <a:gd name="T8" fmla="*/ 313 w 1212"/>
                <a:gd name="T9" fmla="*/ 306 h 1823"/>
                <a:gd name="T10" fmla="*/ 396 w 1212"/>
                <a:gd name="T11" fmla="*/ 322 h 1823"/>
                <a:gd name="T12" fmla="*/ 461 w 1212"/>
                <a:gd name="T13" fmla="*/ 269 h 1823"/>
                <a:gd name="T14" fmla="*/ 458 w 1212"/>
                <a:gd name="T15" fmla="*/ 218 h 1823"/>
                <a:gd name="T16" fmla="*/ 475 w 1212"/>
                <a:gd name="T17" fmla="*/ 154 h 1823"/>
                <a:gd name="T18" fmla="*/ 537 w 1212"/>
                <a:gd name="T19" fmla="*/ 37 h 1823"/>
                <a:gd name="T20" fmla="*/ 908 w 1212"/>
                <a:gd name="T21" fmla="*/ 317 h 1823"/>
                <a:gd name="T22" fmla="*/ 970 w 1212"/>
                <a:gd name="T23" fmla="*/ 490 h 1823"/>
                <a:gd name="T24" fmla="*/ 1157 w 1212"/>
                <a:gd name="T25" fmla="*/ 665 h 1823"/>
                <a:gd name="T26" fmla="*/ 1085 w 1212"/>
                <a:gd name="T27" fmla="*/ 863 h 1823"/>
                <a:gd name="T28" fmla="*/ 1142 w 1212"/>
                <a:gd name="T29" fmla="*/ 1111 h 1823"/>
                <a:gd name="T30" fmla="*/ 1115 w 1212"/>
                <a:gd name="T31" fmla="*/ 1219 h 1823"/>
                <a:gd name="T32" fmla="*/ 1156 w 1212"/>
                <a:gd name="T33" fmla="*/ 1461 h 1823"/>
                <a:gd name="T34" fmla="*/ 1212 w 1212"/>
                <a:gd name="T35" fmla="*/ 1581 h 1823"/>
                <a:gd name="T36" fmla="*/ 1037 w 1212"/>
                <a:gd name="T37" fmla="*/ 1666 h 1823"/>
                <a:gd name="T38" fmla="*/ 947 w 1212"/>
                <a:gd name="T39" fmla="*/ 1698 h 1823"/>
                <a:gd name="T40" fmla="*/ 859 w 1212"/>
                <a:gd name="T41" fmla="*/ 1735 h 1823"/>
                <a:gd name="T42" fmla="*/ 721 w 1212"/>
                <a:gd name="T43" fmla="*/ 1735 h 1823"/>
                <a:gd name="T44" fmla="*/ 581 w 1212"/>
                <a:gd name="T45" fmla="*/ 1750 h 1823"/>
                <a:gd name="T46" fmla="*/ 561 w 1212"/>
                <a:gd name="T47" fmla="*/ 1645 h 1823"/>
                <a:gd name="T48" fmla="*/ 543 w 1212"/>
                <a:gd name="T49" fmla="*/ 1530 h 1823"/>
                <a:gd name="T50" fmla="*/ 479 w 1212"/>
                <a:gd name="T51" fmla="*/ 1459 h 1823"/>
                <a:gd name="T52" fmla="*/ 394 w 1212"/>
                <a:gd name="T53" fmla="*/ 1414 h 1823"/>
                <a:gd name="T54" fmla="*/ 150 w 1212"/>
                <a:gd name="T55" fmla="*/ 1283 h 1823"/>
                <a:gd name="T56" fmla="*/ 111 w 1212"/>
                <a:gd name="T57" fmla="*/ 1084 h 1823"/>
                <a:gd name="T58" fmla="*/ 55 w 1212"/>
                <a:gd name="T59" fmla="*/ 930 h 1823"/>
                <a:gd name="T60" fmla="*/ 39 w 1212"/>
                <a:gd name="T61" fmla="*/ 817 h 1823"/>
                <a:gd name="T62" fmla="*/ 20 w 1212"/>
                <a:gd name="T63" fmla="*/ 615 h 1823"/>
                <a:gd name="T64" fmla="*/ 117 w 1212"/>
                <a:gd name="T65" fmla="*/ 432 h 1823"/>
                <a:gd name="T66" fmla="*/ 140 w 1212"/>
                <a:gd name="T67" fmla="*/ 338 h 1823"/>
                <a:gd name="T68" fmla="*/ 84 w 1212"/>
                <a:gd name="T69" fmla="*/ 260 h 1823"/>
                <a:gd name="T70" fmla="*/ 179 w 1212"/>
                <a:gd name="T71" fmla="*/ 193 h 1823"/>
                <a:gd name="T72" fmla="*/ 176 w 1212"/>
                <a:gd name="T73" fmla="*/ 5 h 1823"/>
                <a:gd name="T74" fmla="*/ 270 w 1212"/>
                <a:gd name="T75" fmla="*/ 0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2" h="1823">
                  <a:moveTo>
                    <a:pt x="270" y="0"/>
                  </a:moveTo>
                  <a:cubicBezTo>
                    <a:pt x="296" y="78"/>
                    <a:pt x="276" y="167"/>
                    <a:pt x="251" y="230"/>
                  </a:cubicBezTo>
                  <a:cubicBezTo>
                    <a:pt x="225" y="292"/>
                    <a:pt x="258" y="246"/>
                    <a:pt x="246" y="290"/>
                  </a:cubicBezTo>
                  <a:cubicBezTo>
                    <a:pt x="235" y="333"/>
                    <a:pt x="262" y="294"/>
                    <a:pt x="274" y="333"/>
                  </a:cubicBezTo>
                  <a:cubicBezTo>
                    <a:pt x="290" y="301"/>
                    <a:pt x="288" y="312"/>
                    <a:pt x="313" y="306"/>
                  </a:cubicBezTo>
                  <a:cubicBezTo>
                    <a:pt x="357" y="294"/>
                    <a:pt x="341" y="356"/>
                    <a:pt x="396" y="322"/>
                  </a:cubicBezTo>
                  <a:cubicBezTo>
                    <a:pt x="435" y="298"/>
                    <a:pt x="470" y="310"/>
                    <a:pt x="461" y="269"/>
                  </a:cubicBezTo>
                  <a:cubicBezTo>
                    <a:pt x="451" y="227"/>
                    <a:pt x="486" y="237"/>
                    <a:pt x="458" y="218"/>
                  </a:cubicBezTo>
                  <a:cubicBezTo>
                    <a:pt x="431" y="200"/>
                    <a:pt x="491" y="174"/>
                    <a:pt x="475" y="154"/>
                  </a:cubicBezTo>
                  <a:cubicBezTo>
                    <a:pt x="458" y="133"/>
                    <a:pt x="539" y="110"/>
                    <a:pt x="537" y="37"/>
                  </a:cubicBezTo>
                  <a:cubicBezTo>
                    <a:pt x="537" y="37"/>
                    <a:pt x="834" y="259"/>
                    <a:pt x="908" y="317"/>
                  </a:cubicBezTo>
                  <a:cubicBezTo>
                    <a:pt x="981" y="375"/>
                    <a:pt x="901" y="432"/>
                    <a:pt x="970" y="490"/>
                  </a:cubicBezTo>
                  <a:cubicBezTo>
                    <a:pt x="1039" y="547"/>
                    <a:pt x="1104" y="605"/>
                    <a:pt x="1157" y="665"/>
                  </a:cubicBezTo>
                  <a:cubicBezTo>
                    <a:pt x="1105" y="736"/>
                    <a:pt x="1160" y="739"/>
                    <a:pt x="1085" y="863"/>
                  </a:cubicBezTo>
                  <a:cubicBezTo>
                    <a:pt x="997" y="1006"/>
                    <a:pt x="1202" y="1003"/>
                    <a:pt x="1142" y="1111"/>
                  </a:cubicBezTo>
                  <a:cubicBezTo>
                    <a:pt x="1109" y="1172"/>
                    <a:pt x="1161" y="1136"/>
                    <a:pt x="1115" y="1219"/>
                  </a:cubicBezTo>
                  <a:cubicBezTo>
                    <a:pt x="1068" y="1302"/>
                    <a:pt x="1156" y="1309"/>
                    <a:pt x="1156" y="1461"/>
                  </a:cubicBezTo>
                  <a:cubicBezTo>
                    <a:pt x="1156" y="1521"/>
                    <a:pt x="1180" y="1527"/>
                    <a:pt x="1212" y="1581"/>
                  </a:cubicBezTo>
                  <a:cubicBezTo>
                    <a:pt x="1178" y="1663"/>
                    <a:pt x="1074" y="1675"/>
                    <a:pt x="1037" y="1666"/>
                  </a:cubicBezTo>
                  <a:cubicBezTo>
                    <a:pt x="1000" y="1657"/>
                    <a:pt x="919" y="1664"/>
                    <a:pt x="947" y="1698"/>
                  </a:cubicBezTo>
                  <a:cubicBezTo>
                    <a:pt x="954" y="1707"/>
                    <a:pt x="893" y="1753"/>
                    <a:pt x="859" y="1735"/>
                  </a:cubicBezTo>
                  <a:cubicBezTo>
                    <a:pt x="785" y="1696"/>
                    <a:pt x="829" y="1823"/>
                    <a:pt x="721" y="1735"/>
                  </a:cubicBezTo>
                  <a:cubicBezTo>
                    <a:pt x="652" y="1680"/>
                    <a:pt x="671" y="1747"/>
                    <a:pt x="581" y="1750"/>
                  </a:cubicBezTo>
                  <a:cubicBezTo>
                    <a:pt x="581" y="1687"/>
                    <a:pt x="552" y="1740"/>
                    <a:pt x="561" y="1645"/>
                  </a:cubicBezTo>
                  <a:cubicBezTo>
                    <a:pt x="571" y="1551"/>
                    <a:pt x="547" y="1595"/>
                    <a:pt x="543" y="1530"/>
                  </a:cubicBezTo>
                  <a:cubicBezTo>
                    <a:pt x="538" y="1466"/>
                    <a:pt x="504" y="1407"/>
                    <a:pt x="479" y="1459"/>
                  </a:cubicBezTo>
                  <a:cubicBezTo>
                    <a:pt x="461" y="1445"/>
                    <a:pt x="436" y="1432"/>
                    <a:pt x="394" y="1414"/>
                  </a:cubicBezTo>
                  <a:cubicBezTo>
                    <a:pt x="223" y="1365"/>
                    <a:pt x="260" y="1312"/>
                    <a:pt x="150" y="1283"/>
                  </a:cubicBezTo>
                  <a:cubicBezTo>
                    <a:pt x="191" y="1206"/>
                    <a:pt x="90" y="1125"/>
                    <a:pt x="111" y="1084"/>
                  </a:cubicBezTo>
                  <a:cubicBezTo>
                    <a:pt x="138" y="1028"/>
                    <a:pt x="0" y="976"/>
                    <a:pt x="55" y="930"/>
                  </a:cubicBezTo>
                  <a:cubicBezTo>
                    <a:pt x="85" y="904"/>
                    <a:pt x="33" y="867"/>
                    <a:pt x="39" y="817"/>
                  </a:cubicBezTo>
                  <a:cubicBezTo>
                    <a:pt x="51" y="727"/>
                    <a:pt x="2" y="707"/>
                    <a:pt x="20" y="615"/>
                  </a:cubicBezTo>
                  <a:cubicBezTo>
                    <a:pt x="94" y="539"/>
                    <a:pt x="117" y="474"/>
                    <a:pt x="117" y="432"/>
                  </a:cubicBezTo>
                  <a:cubicBezTo>
                    <a:pt x="117" y="391"/>
                    <a:pt x="154" y="398"/>
                    <a:pt x="140" y="338"/>
                  </a:cubicBezTo>
                  <a:cubicBezTo>
                    <a:pt x="133" y="306"/>
                    <a:pt x="37" y="334"/>
                    <a:pt x="84" y="260"/>
                  </a:cubicBezTo>
                  <a:cubicBezTo>
                    <a:pt x="174" y="276"/>
                    <a:pt x="154" y="273"/>
                    <a:pt x="179" y="193"/>
                  </a:cubicBezTo>
                  <a:cubicBezTo>
                    <a:pt x="205" y="112"/>
                    <a:pt x="132" y="69"/>
                    <a:pt x="176" y="5"/>
                  </a:cubicBezTo>
                  <a:cubicBezTo>
                    <a:pt x="215" y="26"/>
                    <a:pt x="237" y="28"/>
                    <a:pt x="27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8" name="Freeform 28"/>
            <p:cNvSpPr>
              <a:spLocks/>
            </p:cNvSpPr>
            <p:nvPr userDrawn="1"/>
          </p:nvSpPr>
          <p:spPr bwMode="auto">
            <a:xfrm>
              <a:off x="2456689" y="2128195"/>
              <a:ext cx="509712" cy="562483"/>
            </a:xfrm>
            <a:custGeom>
              <a:avLst/>
              <a:gdLst>
                <a:gd name="T0" fmla="*/ 11 w 1787"/>
                <a:gd name="T1" fmla="*/ 1530 h 1972"/>
                <a:gd name="T2" fmla="*/ 49 w 1787"/>
                <a:gd name="T3" fmla="*/ 1514 h 1972"/>
                <a:gd name="T4" fmla="*/ 141 w 1787"/>
                <a:gd name="T5" fmla="*/ 1463 h 1972"/>
                <a:gd name="T6" fmla="*/ 319 w 1787"/>
                <a:gd name="T7" fmla="*/ 1410 h 1972"/>
                <a:gd name="T8" fmla="*/ 434 w 1787"/>
                <a:gd name="T9" fmla="*/ 1334 h 1972"/>
                <a:gd name="T10" fmla="*/ 453 w 1787"/>
                <a:gd name="T11" fmla="*/ 1222 h 1972"/>
                <a:gd name="T12" fmla="*/ 469 w 1787"/>
                <a:gd name="T13" fmla="*/ 1157 h 1972"/>
                <a:gd name="T14" fmla="*/ 469 w 1787"/>
                <a:gd name="T15" fmla="*/ 851 h 1972"/>
                <a:gd name="T16" fmla="*/ 583 w 1787"/>
                <a:gd name="T17" fmla="*/ 805 h 1972"/>
                <a:gd name="T18" fmla="*/ 680 w 1787"/>
                <a:gd name="T19" fmla="*/ 724 h 1972"/>
                <a:gd name="T20" fmla="*/ 821 w 1787"/>
                <a:gd name="T21" fmla="*/ 582 h 1972"/>
                <a:gd name="T22" fmla="*/ 1294 w 1787"/>
                <a:gd name="T23" fmla="*/ 0 h 1972"/>
                <a:gd name="T24" fmla="*/ 1538 w 1787"/>
                <a:gd name="T25" fmla="*/ 54 h 1972"/>
                <a:gd name="T26" fmla="*/ 1584 w 1787"/>
                <a:gd name="T27" fmla="*/ 108 h 1972"/>
                <a:gd name="T28" fmla="*/ 1651 w 1787"/>
                <a:gd name="T29" fmla="*/ 80 h 1972"/>
                <a:gd name="T30" fmla="*/ 1672 w 1787"/>
                <a:gd name="T31" fmla="*/ 393 h 1972"/>
                <a:gd name="T32" fmla="*/ 1704 w 1787"/>
                <a:gd name="T33" fmla="*/ 508 h 1972"/>
                <a:gd name="T34" fmla="*/ 1785 w 1787"/>
                <a:gd name="T35" fmla="*/ 623 h 1972"/>
                <a:gd name="T36" fmla="*/ 1734 w 1787"/>
                <a:gd name="T37" fmla="*/ 738 h 1972"/>
                <a:gd name="T38" fmla="*/ 1734 w 1787"/>
                <a:gd name="T39" fmla="*/ 1106 h 1972"/>
                <a:gd name="T40" fmla="*/ 1640 w 1787"/>
                <a:gd name="T41" fmla="*/ 1364 h 1972"/>
                <a:gd name="T42" fmla="*/ 1568 w 1787"/>
                <a:gd name="T43" fmla="*/ 1479 h 1972"/>
                <a:gd name="T44" fmla="*/ 1547 w 1787"/>
                <a:gd name="T45" fmla="*/ 1585 h 1972"/>
                <a:gd name="T46" fmla="*/ 1500 w 1787"/>
                <a:gd name="T47" fmla="*/ 1660 h 1972"/>
                <a:gd name="T48" fmla="*/ 1391 w 1787"/>
                <a:gd name="T49" fmla="*/ 1719 h 1972"/>
                <a:gd name="T50" fmla="*/ 1128 w 1787"/>
                <a:gd name="T51" fmla="*/ 1758 h 1972"/>
                <a:gd name="T52" fmla="*/ 904 w 1787"/>
                <a:gd name="T53" fmla="*/ 1749 h 1972"/>
                <a:gd name="T54" fmla="*/ 821 w 1787"/>
                <a:gd name="T55" fmla="*/ 1735 h 1972"/>
                <a:gd name="T56" fmla="*/ 748 w 1787"/>
                <a:gd name="T57" fmla="*/ 1712 h 1972"/>
                <a:gd name="T58" fmla="*/ 683 w 1787"/>
                <a:gd name="T59" fmla="*/ 1659 h 1972"/>
                <a:gd name="T60" fmla="*/ 593 w 1787"/>
                <a:gd name="T61" fmla="*/ 1654 h 1972"/>
                <a:gd name="T62" fmla="*/ 506 w 1787"/>
                <a:gd name="T63" fmla="*/ 1670 h 1972"/>
                <a:gd name="T64" fmla="*/ 420 w 1787"/>
                <a:gd name="T65" fmla="*/ 1806 h 1972"/>
                <a:gd name="T66" fmla="*/ 403 w 1787"/>
                <a:gd name="T67" fmla="*/ 1972 h 1972"/>
                <a:gd name="T68" fmla="*/ 249 w 1787"/>
                <a:gd name="T69" fmla="*/ 1951 h 1972"/>
                <a:gd name="T70" fmla="*/ 234 w 1787"/>
                <a:gd name="T71" fmla="*/ 1873 h 1972"/>
                <a:gd name="T72" fmla="*/ 109 w 1787"/>
                <a:gd name="T73" fmla="*/ 1811 h 1972"/>
                <a:gd name="T74" fmla="*/ 79 w 1787"/>
                <a:gd name="T75" fmla="*/ 1756 h 1972"/>
                <a:gd name="T76" fmla="*/ 75 w 1787"/>
                <a:gd name="T77" fmla="*/ 1710 h 1972"/>
                <a:gd name="T78" fmla="*/ 11 w 1787"/>
                <a:gd name="T79" fmla="*/ 153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7" h="1972">
                  <a:moveTo>
                    <a:pt x="11" y="1530"/>
                  </a:moveTo>
                  <a:cubicBezTo>
                    <a:pt x="26" y="1530"/>
                    <a:pt x="38" y="1538"/>
                    <a:pt x="49" y="1514"/>
                  </a:cubicBezTo>
                  <a:cubicBezTo>
                    <a:pt x="63" y="1484"/>
                    <a:pt x="102" y="1535"/>
                    <a:pt x="141" y="1463"/>
                  </a:cubicBezTo>
                  <a:cubicBezTo>
                    <a:pt x="181" y="1392"/>
                    <a:pt x="257" y="1472"/>
                    <a:pt x="319" y="1410"/>
                  </a:cubicBezTo>
                  <a:cubicBezTo>
                    <a:pt x="355" y="1374"/>
                    <a:pt x="429" y="1378"/>
                    <a:pt x="434" y="1334"/>
                  </a:cubicBezTo>
                  <a:cubicBezTo>
                    <a:pt x="439" y="1291"/>
                    <a:pt x="453" y="1318"/>
                    <a:pt x="453" y="1222"/>
                  </a:cubicBezTo>
                  <a:cubicBezTo>
                    <a:pt x="453" y="1162"/>
                    <a:pt x="469" y="1215"/>
                    <a:pt x="469" y="1157"/>
                  </a:cubicBezTo>
                  <a:cubicBezTo>
                    <a:pt x="469" y="1100"/>
                    <a:pt x="469" y="911"/>
                    <a:pt x="469" y="851"/>
                  </a:cubicBezTo>
                  <a:cubicBezTo>
                    <a:pt x="564" y="811"/>
                    <a:pt x="566" y="807"/>
                    <a:pt x="583" y="805"/>
                  </a:cubicBezTo>
                  <a:cubicBezTo>
                    <a:pt x="623" y="800"/>
                    <a:pt x="620" y="805"/>
                    <a:pt x="680" y="724"/>
                  </a:cubicBezTo>
                  <a:cubicBezTo>
                    <a:pt x="740" y="644"/>
                    <a:pt x="743" y="671"/>
                    <a:pt x="821" y="582"/>
                  </a:cubicBezTo>
                  <a:cubicBezTo>
                    <a:pt x="943" y="441"/>
                    <a:pt x="1294" y="0"/>
                    <a:pt x="1294" y="0"/>
                  </a:cubicBezTo>
                  <a:cubicBezTo>
                    <a:pt x="1538" y="54"/>
                    <a:pt x="1538" y="54"/>
                    <a:pt x="1538" y="54"/>
                  </a:cubicBezTo>
                  <a:cubicBezTo>
                    <a:pt x="1584" y="108"/>
                    <a:pt x="1584" y="108"/>
                    <a:pt x="1584" y="108"/>
                  </a:cubicBezTo>
                  <a:cubicBezTo>
                    <a:pt x="1651" y="80"/>
                    <a:pt x="1651" y="80"/>
                    <a:pt x="1651" y="80"/>
                  </a:cubicBezTo>
                  <a:cubicBezTo>
                    <a:pt x="1704" y="302"/>
                    <a:pt x="1672" y="361"/>
                    <a:pt x="1672" y="393"/>
                  </a:cubicBezTo>
                  <a:cubicBezTo>
                    <a:pt x="1672" y="425"/>
                    <a:pt x="1704" y="420"/>
                    <a:pt x="1704" y="508"/>
                  </a:cubicBezTo>
                  <a:cubicBezTo>
                    <a:pt x="1704" y="596"/>
                    <a:pt x="1782" y="582"/>
                    <a:pt x="1785" y="623"/>
                  </a:cubicBezTo>
                  <a:cubicBezTo>
                    <a:pt x="1787" y="665"/>
                    <a:pt x="1734" y="669"/>
                    <a:pt x="1734" y="738"/>
                  </a:cubicBezTo>
                  <a:cubicBezTo>
                    <a:pt x="1734" y="807"/>
                    <a:pt x="1734" y="1024"/>
                    <a:pt x="1734" y="1106"/>
                  </a:cubicBezTo>
                  <a:cubicBezTo>
                    <a:pt x="1734" y="1189"/>
                    <a:pt x="1688" y="1263"/>
                    <a:pt x="1640" y="1364"/>
                  </a:cubicBezTo>
                  <a:cubicBezTo>
                    <a:pt x="1591" y="1466"/>
                    <a:pt x="1570" y="1420"/>
                    <a:pt x="1568" y="1479"/>
                  </a:cubicBezTo>
                  <a:cubicBezTo>
                    <a:pt x="1566" y="1539"/>
                    <a:pt x="1542" y="1525"/>
                    <a:pt x="1547" y="1585"/>
                  </a:cubicBezTo>
                  <a:cubicBezTo>
                    <a:pt x="1521" y="1571"/>
                    <a:pt x="1493" y="1591"/>
                    <a:pt x="1500" y="1660"/>
                  </a:cubicBezTo>
                  <a:cubicBezTo>
                    <a:pt x="1378" y="1681"/>
                    <a:pt x="1506" y="1751"/>
                    <a:pt x="1391" y="1719"/>
                  </a:cubicBezTo>
                  <a:cubicBezTo>
                    <a:pt x="1293" y="1691"/>
                    <a:pt x="1153" y="1705"/>
                    <a:pt x="1128" y="1758"/>
                  </a:cubicBezTo>
                  <a:cubicBezTo>
                    <a:pt x="1088" y="1841"/>
                    <a:pt x="908" y="1753"/>
                    <a:pt x="904" y="1749"/>
                  </a:cubicBezTo>
                  <a:cubicBezTo>
                    <a:pt x="828" y="1673"/>
                    <a:pt x="851" y="1756"/>
                    <a:pt x="821" y="1735"/>
                  </a:cubicBezTo>
                  <a:cubicBezTo>
                    <a:pt x="786" y="1710"/>
                    <a:pt x="775" y="1788"/>
                    <a:pt x="748" y="1712"/>
                  </a:cubicBezTo>
                  <a:cubicBezTo>
                    <a:pt x="720" y="1636"/>
                    <a:pt x="725" y="1696"/>
                    <a:pt x="683" y="1659"/>
                  </a:cubicBezTo>
                  <a:cubicBezTo>
                    <a:pt x="642" y="1622"/>
                    <a:pt x="612" y="1691"/>
                    <a:pt x="593" y="1654"/>
                  </a:cubicBezTo>
                  <a:cubicBezTo>
                    <a:pt x="583" y="1634"/>
                    <a:pt x="570" y="1620"/>
                    <a:pt x="506" y="1670"/>
                  </a:cubicBezTo>
                  <a:cubicBezTo>
                    <a:pt x="441" y="1721"/>
                    <a:pt x="477" y="1744"/>
                    <a:pt x="420" y="1806"/>
                  </a:cubicBezTo>
                  <a:cubicBezTo>
                    <a:pt x="374" y="1857"/>
                    <a:pt x="418" y="1926"/>
                    <a:pt x="403" y="1972"/>
                  </a:cubicBezTo>
                  <a:cubicBezTo>
                    <a:pt x="311" y="1889"/>
                    <a:pt x="316" y="1896"/>
                    <a:pt x="249" y="1951"/>
                  </a:cubicBezTo>
                  <a:cubicBezTo>
                    <a:pt x="179" y="1859"/>
                    <a:pt x="273" y="1903"/>
                    <a:pt x="234" y="1873"/>
                  </a:cubicBezTo>
                  <a:cubicBezTo>
                    <a:pt x="194" y="1843"/>
                    <a:pt x="208" y="1891"/>
                    <a:pt x="109" y="1811"/>
                  </a:cubicBezTo>
                  <a:cubicBezTo>
                    <a:pt x="51" y="1763"/>
                    <a:pt x="65" y="1769"/>
                    <a:pt x="79" y="1756"/>
                  </a:cubicBezTo>
                  <a:cubicBezTo>
                    <a:pt x="93" y="1742"/>
                    <a:pt x="130" y="1723"/>
                    <a:pt x="75" y="1710"/>
                  </a:cubicBezTo>
                  <a:cubicBezTo>
                    <a:pt x="19" y="1696"/>
                    <a:pt x="0" y="1601"/>
                    <a:pt x="11" y="15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0" name="Freeform 29"/>
            <p:cNvSpPr>
              <a:spLocks/>
            </p:cNvSpPr>
            <p:nvPr userDrawn="1"/>
          </p:nvSpPr>
          <p:spPr bwMode="auto">
            <a:xfrm>
              <a:off x="1904471" y="1986428"/>
              <a:ext cx="273513" cy="303702"/>
            </a:xfrm>
            <a:custGeom>
              <a:avLst/>
              <a:gdLst>
                <a:gd name="T0" fmla="*/ 56 w 959"/>
                <a:gd name="T1" fmla="*/ 1003 h 1065"/>
                <a:gd name="T2" fmla="*/ 39 w 959"/>
                <a:gd name="T3" fmla="*/ 954 h 1065"/>
                <a:gd name="T4" fmla="*/ 138 w 959"/>
                <a:gd name="T5" fmla="*/ 699 h 1065"/>
                <a:gd name="T6" fmla="*/ 315 w 959"/>
                <a:gd name="T7" fmla="*/ 340 h 1065"/>
                <a:gd name="T8" fmla="*/ 449 w 959"/>
                <a:gd name="T9" fmla="*/ 123 h 1065"/>
                <a:gd name="T10" fmla="*/ 506 w 959"/>
                <a:gd name="T11" fmla="*/ 0 h 1065"/>
                <a:gd name="T12" fmla="*/ 958 w 959"/>
                <a:gd name="T13" fmla="*/ 1 h 1065"/>
                <a:gd name="T14" fmla="*/ 959 w 959"/>
                <a:gd name="T15" fmla="*/ 80 h 1065"/>
                <a:gd name="T16" fmla="*/ 959 w 959"/>
                <a:gd name="T17" fmla="*/ 281 h 1065"/>
                <a:gd name="T18" fmla="*/ 586 w 959"/>
                <a:gd name="T19" fmla="*/ 281 h 1065"/>
                <a:gd name="T20" fmla="*/ 572 w 959"/>
                <a:gd name="T21" fmla="*/ 639 h 1065"/>
                <a:gd name="T22" fmla="*/ 462 w 959"/>
                <a:gd name="T23" fmla="*/ 786 h 1065"/>
                <a:gd name="T24" fmla="*/ 462 w 959"/>
                <a:gd name="T25" fmla="*/ 959 h 1065"/>
                <a:gd name="T26" fmla="*/ 125 w 959"/>
                <a:gd name="T27" fmla="*/ 959 h 1065"/>
                <a:gd name="T28" fmla="*/ 56 w 959"/>
                <a:gd name="T29" fmla="*/ 100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9" h="1065">
                  <a:moveTo>
                    <a:pt x="56" y="1003"/>
                  </a:moveTo>
                  <a:cubicBezTo>
                    <a:pt x="70" y="946"/>
                    <a:pt x="0" y="1065"/>
                    <a:pt x="39" y="954"/>
                  </a:cubicBezTo>
                  <a:cubicBezTo>
                    <a:pt x="78" y="844"/>
                    <a:pt x="113" y="858"/>
                    <a:pt x="138" y="699"/>
                  </a:cubicBezTo>
                  <a:cubicBezTo>
                    <a:pt x="163" y="540"/>
                    <a:pt x="266" y="504"/>
                    <a:pt x="315" y="340"/>
                  </a:cubicBezTo>
                  <a:cubicBezTo>
                    <a:pt x="385" y="107"/>
                    <a:pt x="405" y="300"/>
                    <a:pt x="449" y="123"/>
                  </a:cubicBezTo>
                  <a:cubicBezTo>
                    <a:pt x="469" y="44"/>
                    <a:pt x="474" y="67"/>
                    <a:pt x="506" y="0"/>
                  </a:cubicBezTo>
                  <a:cubicBezTo>
                    <a:pt x="958" y="1"/>
                    <a:pt x="958" y="1"/>
                    <a:pt x="958" y="1"/>
                  </a:cubicBezTo>
                  <a:cubicBezTo>
                    <a:pt x="959" y="80"/>
                    <a:pt x="959" y="80"/>
                    <a:pt x="959" y="80"/>
                  </a:cubicBezTo>
                  <a:cubicBezTo>
                    <a:pt x="959" y="281"/>
                    <a:pt x="959" y="281"/>
                    <a:pt x="959" y="281"/>
                  </a:cubicBezTo>
                  <a:cubicBezTo>
                    <a:pt x="586" y="281"/>
                    <a:pt x="586" y="281"/>
                    <a:pt x="586" y="281"/>
                  </a:cubicBezTo>
                  <a:cubicBezTo>
                    <a:pt x="586" y="281"/>
                    <a:pt x="577" y="552"/>
                    <a:pt x="572" y="639"/>
                  </a:cubicBezTo>
                  <a:cubicBezTo>
                    <a:pt x="568" y="726"/>
                    <a:pt x="462" y="630"/>
                    <a:pt x="462" y="786"/>
                  </a:cubicBezTo>
                  <a:cubicBezTo>
                    <a:pt x="462" y="943"/>
                    <a:pt x="462" y="959"/>
                    <a:pt x="462" y="959"/>
                  </a:cubicBezTo>
                  <a:cubicBezTo>
                    <a:pt x="462" y="959"/>
                    <a:pt x="183" y="959"/>
                    <a:pt x="125" y="959"/>
                  </a:cubicBezTo>
                  <a:cubicBezTo>
                    <a:pt x="67" y="959"/>
                    <a:pt x="72" y="968"/>
                    <a:pt x="56" y="100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4" name="Freeform 30"/>
            <p:cNvSpPr>
              <a:spLocks/>
            </p:cNvSpPr>
            <p:nvPr userDrawn="1"/>
          </p:nvSpPr>
          <p:spPr bwMode="auto">
            <a:xfrm>
              <a:off x="3848164" y="2388305"/>
              <a:ext cx="353695" cy="270736"/>
            </a:xfrm>
            <a:custGeom>
              <a:avLst/>
              <a:gdLst>
                <a:gd name="T0" fmla="*/ 0 w 1240"/>
                <a:gd name="T1" fmla="*/ 387 h 949"/>
                <a:gd name="T2" fmla="*/ 50 w 1240"/>
                <a:gd name="T3" fmla="*/ 613 h 949"/>
                <a:gd name="T4" fmla="*/ 87 w 1240"/>
                <a:gd name="T5" fmla="*/ 797 h 949"/>
                <a:gd name="T6" fmla="*/ 115 w 1240"/>
                <a:gd name="T7" fmla="*/ 908 h 949"/>
                <a:gd name="T8" fmla="*/ 285 w 1240"/>
                <a:gd name="T9" fmla="*/ 906 h 949"/>
                <a:gd name="T10" fmla="*/ 359 w 1240"/>
                <a:gd name="T11" fmla="*/ 857 h 949"/>
                <a:gd name="T12" fmla="*/ 559 w 1240"/>
                <a:gd name="T13" fmla="*/ 772 h 949"/>
                <a:gd name="T14" fmla="*/ 753 w 1240"/>
                <a:gd name="T15" fmla="*/ 668 h 949"/>
                <a:gd name="T16" fmla="*/ 1000 w 1240"/>
                <a:gd name="T17" fmla="*/ 533 h 949"/>
                <a:gd name="T18" fmla="*/ 1117 w 1240"/>
                <a:gd name="T19" fmla="*/ 457 h 949"/>
                <a:gd name="T20" fmla="*/ 1206 w 1240"/>
                <a:gd name="T21" fmla="*/ 325 h 949"/>
                <a:gd name="T22" fmla="*/ 1146 w 1240"/>
                <a:gd name="T23" fmla="*/ 208 h 949"/>
                <a:gd name="T24" fmla="*/ 996 w 1240"/>
                <a:gd name="T25" fmla="*/ 0 h 949"/>
                <a:gd name="T26" fmla="*/ 735 w 1240"/>
                <a:gd name="T27" fmla="*/ 125 h 949"/>
                <a:gd name="T28" fmla="*/ 425 w 1240"/>
                <a:gd name="T29" fmla="*/ 491 h 949"/>
                <a:gd name="T30" fmla="*/ 387 w 1240"/>
                <a:gd name="T31" fmla="*/ 367 h 949"/>
                <a:gd name="T32" fmla="*/ 191 w 1240"/>
                <a:gd name="T33" fmla="*/ 280 h 949"/>
                <a:gd name="T34" fmla="*/ 83 w 1240"/>
                <a:gd name="T35" fmla="*/ 312 h 949"/>
                <a:gd name="T36" fmla="*/ 0 w 1240"/>
                <a:gd name="T37" fmla="*/ 38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0" h="949">
                  <a:moveTo>
                    <a:pt x="0" y="387"/>
                  </a:moveTo>
                  <a:cubicBezTo>
                    <a:pt x="27" y="632"/>
                    <a:pt x="51" y="584"/>
                    <a:pt x="50" y="613"/>
                  </a:cubicBezTo>
                  <a:cubicBezTo>
                    <a:pt x="48" y="705"/>
                    <a:pt x="105" y="756"/>
                    <a:pt x="87" y="797"/>
                  </a:cubicBezTo>
                  <a:cubicBezTo>
                    <a:pt x="69" y="839"/>
                    <a:pt x="103" y="869"/>
                    <a:pt x="115" y="908"/>
                  </a:cubicBezTo>
                  <a:cubicBezTo>
                    <a:pt x="122" y="935"/>
                    <a:pt x="273" y="949"/>
                    <a:pt x="285" y="906"/>
                  </a:cubicBezTo>
                  <a:cubicBezTo>
                    <a:pt x="301" y="850"/>
                    <a:pt x="308" y="919"/>
                    <a:pt x="359" y="857"/>
                  </a:cubicBezTo>
                  <a:cubicBezTo>
                    <a:pt x="410" y="795"/>
                    <a:pt x="518" y="850"/>
                    <a:pt x="559" y="772"/>
                  </a:cubicBezTo>
                  <a:cubicBezTo>
                    <a:pt x="593" y="709"/>
                    <a:pt x="704" y="763"/>
                    <a:pt x="753" y="668"/>
                  </a:cubicBezTo>
                  <a:cubicBezTo>
                    <a:pt x="790" y="597"/>
                    <a:pt x="977" y="567"/>
                    <a:pt x="1000" y="533"/>
                  </a:cubicBezTo>
                  <a:cubicBezTo>
                    <a:pt x="1025" y="495"/>
                    <a:pt x="1152" y="486"/>
                    <a:pt x="1117" y="457"/>
                  </a:cubicBezTo>
                  <a:cubicBezTo>
                    <a:pt x="1050" y="399"/>
                    <a:pt x="1164" y="346"/>
                    <a:pt x="1206" y="325"/>
                  </a:cubicBezTo>
                  <a:cubicBezTo>
                    <a:pt x="1088" y="276"/>
                    <a:pt x="1240" y="242"/>
                    <a:pt x="1146" y="208"/>
                  </a:cubicBezTo>
                  <a:cubicBezTo>
                    <a:pt x="959" y="141"/>
                    <a:pt x="1001" y="79"/>
                    <a:pt x="996" y="0"/>
                  </a:cubicBezTo>
                  <a:cubicBezTo>
                    <a:pt x="922" y="34"/>
                    <a:pt x="735" y="125"/>
                    <a:pt x="735" y="125"/>
                  </a:cubicBezTo>
                  <a:cubicBezTo>
                    <a:pt x="735" y="125"/>
                    <a:pt x="528" y="396"/>
                    <a:pt x="425" y="491"/>
                  </a:cubicBezTo>
                  <a:cubicBezTo>
                    <a:pt x="438" y="378"/>
                    <a:pt x="442" y="385"/>
                    <a:pt x="387" y="367"/>
                  </a:cubicBezTo>
                  <a:cubicBezTo>
                    <a:pt x="332" y="349"/>
                    <a:pt x="359" y="314"/>
                    <a:pt x="191" y="280"/>
                  </a:cubicBezTo>
                  <a:cubicBezTo>
                    <a:pt x="50" y="251"/>
                    <a:pt x="136" y="281"/>
                    <a:pt x="83" y="312"/>
                  </a:cubicBezTo>
                  <a:cubicBezTo>
                    <a:pt x="39" y="337"/>
                    <a:pt x="122" y="364"/>
                    <a:pt x="0" y="38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2" name="Freeform 79"/>
            <p:cNvSpPr>
              <a:spLocks/>
            </p:cNvSpPr>
            <p:nvPr userDrawn="1"/>
          </p:nvSpPr>
          <p:spPr bwMode="auto">
            <a:xfrm>
              <a:off x="3809039" y="3728338"/>
              <a:ext cx="277619" cy="605110"/>
            </a:xfrm>
            <a:custGeom>
              <a:avLst/>
              <a:gdLst>
                <a:gd name="T0" fmla="*/ 800 w 973"/>
                <a:gd name="T1" fmla="*/ 105 h 2121"/>
                <a:gd name="T2" fmla="*/ 876 w 973"/>
                <a:gd name="T3" fmla="*/ 128 h 2121"/>
                <a:gd name="T4" fmla="*/ 945 w 973"/>
                <a:gd name="T5" fmla="*/ 602 h 2121"/>
                <a:gd name="T6" fmla="*/ 874 w 973"/>
                <a:gd name="T7" fmla="*/ 588 h 2121"/>
                <a:gd name="T8" fmla="*/ 883 w 973"/>
                <a:gd name="T9" fmla="*/ 758 h 2121"/>
                <a:gd name="T10" fmla="*/ 761 w 973"/>
                <a:gd name="T11" fmla="*/ 1136 h 2121"/>
                <a:gd name="T12" fmla="*/ 558 w 973"/>
                <a:gd name="T13" fmla="*/ 1815 h 2121"/>
                <a:gd name="T14" fmla="*/ 365 w 973"/>
                <a:gd name="T15" fmla="*/ 2036 h 2121"/>
                <a:gd name="T16" fmla="*/ 85 w 973"/>
                <a:gd name="T17" fmla="*/ 1882 h 2121"/>
                <a:gd name="T18" fmla="*/ 49 w 973"/>
                <a:gd name="T19" fmla="*/ 1557 h 2121"/>
                <a:gd name="T20" fmla="*/ 164 w 973"/>
                <a:gd name="T21" fmla="*/ 1359 h 2121"/>
                <a:gd name="T22" fmla="*/ 200 w 973"/>
                <a:gd name="T23" fmla="*/ 1186 h 2121"/>
                <a:gd name="T24" fmla="*/ 199 w 973"/>
                <a:gd name="T25" fmla="*/ 961 h 2121"/>
                <a:gd name="T26" fmla="*/ 253 w 973"/>
                <a:gd name="T27" fmla="*/ 743 h 2121"/>
                <a:gd name="T28" fmla="*/ 330 w 973"/>
                <a:gd name="T29" fmla="*/ 666 h 2121"/>
                <a:gd name="T30" fmla="*/ 496 w 973"/>
                <a:gd name="T31" fmla="*/ 616 h 2121"/>
                <a:gd name="T32" fmla="*/ 556 w 973"/>
                <a:gd name="T33" fmla="*/ 512 h 2121"/>
                <a:gd name="T34" fmla="*/ 609 w 973"/>
                <a:gd name="T35" fmla="*/ 489 h 2121"/>
                <a:gd name="T36" fmla="*/ 657 w 973"/>
                <a:gd name="T37" fmla="*/ 393 h 2121"/>
                <a:gd name="T38" fmla="*/ 664 w 973"/>
                <a:gd name="T39" fmla="*/ 300 h 2121"/>
                <a:gd name="T40" fmla="*/ 717 w 973"/>
                <a:gd name="T41" fmla="*/ 298 h 2121"/>
                <a:gd name="T42" fmla="*/ 782 w 973"/>
                <a:gd name="T43" fmla="*/ 174 h 2121"/>
                <a:gd name="T44" fmla="*/ 800 w 973"/>
                <a:gd name="T45" fmla="*/ 105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3" h="2121">
                  <a:moveTo>
                    <a:pt x="800" y="105"/>
                  </a:moveTo>
                  <a:cubicBezTo>
                    <a:pt x="912" y="0"/>
                    <a:pt x="828" y="160"/>
                    <a:pt x="876" y="128"/>
                  </a:cubicBezTo>
                  <a:cubicBezTo>
                    <a:pt x="890" y="118"/>
                    <a:pt x="973" y="579"/>
                    <a:pt x="945" y="602"/>
                  </a:cubicBezTo>
                  <a:cubicBezTo>
                    <a:pt x="918" y="625"/>
                    <a:pt x="889" y="561"/>
                    <a:pt x="874" y="588"/>
                  </a:cubicBezTo>
                  <a:cubicBezTo>
                    <a:pt x="835" y="657"/>
                    <a:pt x="909" y="720"/>
                    <a:pt x="883" y="758"/>
                  </a:cubicBezTo>
                  <a:cubicBezTo>
                    <a:pt x="789" y="897"/>
                    <a:pt x="843" y="966"/>
                    <a:pt x="761" y="1136"/>
                  </a:cubicBezTo>
                  <a:cubicBezTo>
                    <a:pt x="590" y="1490"/>
                    <a:pt x="678" y="1518"/>
                    <a:pt x="558" y="1815"/>
                  </a:cubicBezTo>
                  <a:cubicBezTo>
                    <a:pt x="483" y="2001"/>
                    <a:pt x="389" y="2012"/>
                    <a:pt x="365" y="2036"/>
                  </a:cubicBezTo>
                  <a:cubicBezTo>
                    <a:pt x="277" y="2121"/>
                    <a:pt x="74" y="2043"/>
                    <a:pt x="85" y="1882"/>
                  </a:cubicBezTo>
                  <a:cubicBezTo>
                    <a:pt x="97" y="1720"/>
                    <a:pt x="0" y="1730"/>
                    <a:pt x="49" y="1557"/>
                  </a:cubicBezTo>
                  <a:cubicBezTo>
                    <a:pt x="97" y="1384"/>
                    <a:pt x="143" y="1463"/>
                    <a:pt x="164" y="1359"/>
                  </a:cubicBezTo>
                  <a:cubicBezTo>
                    <a:pt x="185" y="1255"/>
                    <a:pt x="218" y="1288"/>
                    <a:pt x="200" y="1186"/>
                  </a:cubicBezTo>
                  <a:cubicBezTo>
                    <a:pt x="181" y="1085"/>
                    <a:pt x="212" y="1094"/>
                    <a:pt x="199" y="961"/>
                  </a:cubicBezTo>
                  <a:cubicBezTo>
                    <a:pt x="185" y="827"/>
                    <a:pt x="240" y="845"/>
                    <a:pt x="253" y="743"/>
                  </a:cubicBezTo>
                  <a:cubicBezTo>
                    <a:pt x="267" y="642"/>
                    <a:pt x="308" y="724"/>
                    <a:pt x="330" y="666"/>
                  </a:cubicBezTo>
                  <a:cubicBezTo>
                    <a:pt x="365" y="574"/>
                    <a:pt x="489" y="685"/>
                    <a:pt x="496" y="616"/>
                  </a:cubicBezTo>
                  <a:cubicBezTo>
                    <a:pt x="503" y="546"/>
                    <a:pt x="533" y="549"/>
                    <a:pt x="556" y="512"/>
                  </a:cubicBezTo>
                  <a:cubicBezTo>
                    <a:pt x="579" y="475"/>
                    <a:pt x="545" y="580"/>
                    <a:pt x="609" y="489"/>
                  </a:cubicBezTo>
                  <a:cubicBezTo>
                    <a:pt x="673" y="398"/>
                    <a:pt x="617" y="395"/>
                    <a:pt x="657" y="393"/>
                  </a:cubicBezTo>
                  <a:cubicBezTo>
                    <a:pt x="696" y="390"/>
                    <a:pt x="627" y="330"/>
                    <a:pt x="664" y="300"/>
                  </a:cubicBezTo>
                  <a:cubicBezTo>
                    <a:pt x="701" y="270"/>
                    <a:pt x="701" y="358"/>
                    <a:pt x="717" y="298"/>
                  </a:cubicBezTo>
                  <a:cubicBezTo>
                    <a:pt x="733" y="238"/>
                    <a:pt x="789" y="201"/>
                    <a:pt x="782" y="174"/>
                  </a:cubicBezTo>
                  <a:cubicBezTo>
                    <a:pt x="775" y="146"/>
                    <a:pt x="761" y="141"/>
                    <a:pt x="800" y="10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5" name="Freeform 82"/>
            <p:cNvSpPr>
              <a:spLocks/>
            </p:cNvSpPr>
            <p:nvPr userDrawn="1"/>
          </p:nvSpPr>
          <p:spPr bwMode="auto">
            <a:xfrm>
              <a:off x="2048775" y="1646136"/>
              <a:ext cx="392216" cy="340533"/>
            </a:xfrm>
            <a:custGeom>
              <a:avLst/>
              <a:gdLst>
                <a:gd name="T0" fmla="*/ 0 w 1375"/>
                <a:gd name="T1" fmla="*/ 1193 h 1194"/>
                <a:gd name="T2" fmla="*/ 220 w 1375"/>
                <a:gd name="T3" fmla="*/ 1075 h 1194"/>
                <a:gd name="T4" fmla="*/ 413 w 1375"/>
                <a:gd name="T5" fmla="*/ 849 h 1194"/>
                <a:gd name="T6" fmla="*/ 365 w 1375"/>
                <a:gd name="T7" fmla="*/ 704 h 1194"/>
                <a:gd name="T8" fmla="*/ 485 w 1375"/>
                <a:gd name="T9" fmla="*/ 460 h 1194"/>
                <a:gd name="T10" fmla="*/ 741 w 1375"/>
                <a:gd name="T11" fmla="*/ 198 h 1194"/>
                <a:gd name="T12" fmla="*/ 840 w 1375"/>
                <a:gd name="T13" fmla="*/ 55 h 1194"/>
                <a:gd name="T14" fmla="*/ 895 w 1375"/>
                <a:gd name="T15" fmla="*/ 43 h 1194"/>
                <a:gd name="T16" fmla="*/ 946 w 1375"/>
                <a:gd name="T17" fmla="*/ 76 h 1194"/>
                <a:gd name="T18" fmla="*/ 1054 w 1375"/>
                <a:gd name="T19" fmla="*/ 108 h 1194"/>
                <a:gd name="T20" fmla="*/ 1130 w 1375"/>
                <a:gd name="T21" fmla="*/ 82 h 1194"/>
                <a:gd name="T22" fmla="*/ 1167 w 1375"/>
                <a:gd name="T23" fmla="*/ 122 h 1194"/>
                <a:gd name="T24" fmla="*/ 1198 w 1375"/>
                <a:gd name="T25" fmla="*/ 130 h 1194"/>
                <a:gd name="T26" fmla="*/ 1218 w 1375"/>
                <a:gd name="T27" fmla="*/ 262 h 1194"/>
                <a:gd name="T28" fmla="*/ 1276 w 1375"/>
                <a:gd name="T29" fmla="*/ 439 h 1194"/>
                <a:gd name="T30" fmla="*/ 1310 w 1375"/>
                <a:gd name="T31" fmla="*/ 518 h 1194"/>
                <a:gd name="T32" fmla="*/ 1225 w 1375"/>
                <a:gd name="T33" fmla="*/ 554 h 1194"/>
                <a:gd name="T34" fmla="*/ 1064 w 1375"/>
                <a:gd name="T35" fmla="*/ 591 h 1194"/>
                <a:gd name="T36" fmla="*/ 1022 w 1375"/>
                <a:gd name="T37" fmla="*/ 683 h 1194"/>
                <a:gd name="T38" fmla="*/ 953 w 1375"/>
                <a:gd name="T39" fmla="*/ 748 h 1194"/>
                <a:gd name="T40" fmla="*/ 815 w 1375"/>
                <a:gd name="T41" fmla="*/ 851 h 1194"/>
                <a:gd name="T42" fmla="*/ 730 w 1375"/>
                <a:gd name="T43" fmla="*/ 920 h 1194"/>
                <a:gd name="T44" fmla="*/ 677 w 1375"/>
                <a:gd name="T45" fmla="*/ 914 h 1194"/>
                <a:gd name="T46" fmla="*/ 573 w 1375"/>
                <a:gd name="T47" fmla="*/ 966 h 1194"/>
                <a:gd name="T48" fmla="*/ 518 w 1375"/>
                <a:gd name="T49" fmla="*/ 1003 h 1194"/>
                <a:gd name="T50" fmla="*/ 452 w 1375"/>
                <a:gd name="T51" fmla="*/ 1091 h 1194"/>
                <a:gd name="T52" fmla="*/ 452 w 1375"/>
                <a:gd name="T53" fmla="*/ 1194 h 1194"/>
                <a:gd name="T54" fmla="*/ 0 w 1375"/>
                <a:gd name="T55"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5" h="1194">
                  <a:moveTo>
                    <a:pt x="0" y="1193"/>
                  </a:moveTo>
                  <a:cubicBezTo>
                    <a:pt x="56" y="1075"/>
                    <a:pt x="183" y="1164"/>
                    <a:pt x="220" y="1075"/>
                  </a:cubicBezTo>
                  <a:cubicBezTo>
                    <a:pt x="250" y="1002"/>
                    <a:pt x="388" y="955"/>
                    <a:pt x="413" y="849"/>
                  </a:cubicBezTo>
                  <a:cubicBezTo>
                    <a:pt x="428" y="788"/>
                    <a:pt x="329" y="805"/>
                    <a:pt x="365" y="704"/>
                  </a:cubicBezTo>
                  <a:cubicBezTo>
                    <a:pt x="429" y="525"/>
                    <a:pt x="450" y="613"/>
                    <a:pt x="485" y="460"/>
                  </a:cubicBezTo>
                  <a:cubicBezTo>
                    <a:pt x="510" y="349"/>
                    <a:pt x="626" y="453"/>
                    <a:pt x="741" y="198"/>
                  </a:cubicBezTo>
                  <a:cubicBezTo>
                    <a:pt x="789" y="89"/>
                    <a:pt x="812" y="110"/>
                    <a:pt x="840" y="55"/>
                  </a:cubicBezTo>
                  <a:cubicBezTo>
                    <a:pt x="867" y="0"/>
                    <a:pt x="904" y="27"/>
                    <a:pt x="895" y="43"/>
                  </a:cubicBezTo>
                  <a:cubicBezTo>
                    <a:pt x="893" y="48"/>
                    <a:pt x="919" y="77"/>
                    <a:pt x="946" y="76"/>
                  </a:cubicBezTo>
                  <a:cubicBezTo>
                    <a:pt x="978" y="73"/>
                    <a:pt x="1008" y="115"/>
                    <a:pt x="1054" y="108"/>
                  </a:cubicBezTo>
                  <a:cubicBezTo>
                    <a:pt x="1087" y="103"/>
                    <a:pt x="1075" y="151"/>
                    <a:pt x="1130" y="82"/>
                  </a:cubicBezTo>
                  <a:cubicBezTo>
                    <a:pt x="1158" y="48"/>
                    <a:pt x="1098" y="129"/>
                    <a:pt x="1167" y="122"/>
                  </a:cubicBezTo>
                  <a:cubicBezTo>
                    <a:pt x="1179" y="121"/>
                    <a:pt x="1198" y="130"/>
                    <a:pt x="1198" y="130"/>
                  </a:cubicBezTo>
                  <a:cubicBezTo>
                    <a:pt x="1216" y="154"/>
                    <a:pt x="1214" y="202"/>
                    <a:pt x="1218" y="262"/>
                  </a:cubicBezTo>
                  <a:cubicBezTo>
                    <a:pt x="1223" y="322"/>
                    <a:pt x="1177" y="389"/>
                    <a:pt x="1276" y="439"/>
                  </a:cubicBezTo>
                  <a:cubicBezTo>
                    <a:pt x="1375" y="490"/>
                    <a:pt x="1315" y="495"/>
                    <a:pt x="1310" y="518"/>
                  </a:cubicBezTo>
                  <a:cubicBezTo>
                    <a:pt x="1306" y="541"/>
                    <a:pt x="1363" y="573"/>
                    <a:pt x="1225" y="554"/>
                  </a:cubicBezTo>
                  <a:cubicBezTo>
                    <a:pt x="1122" y="541"/>
                    <a:pt x="1124" y="575"/>
                    <a:pt x="1064" y="591"/>
                  </a:cubicBezTo>
                  <a:cubicBezTo>
                    <a:pt x="1004" y="607"/>
                    <a:pt x="976" y="665"/>
                    <a:pt x="1022" y="683"/>
                  </a:cubicBezTo>
                  <a:cubicBezTo>
                    <a:pt x="1068" y="702"/>
                    <a:pt x="1052" y="699"/>
                    <a:pt x="953" y="748"/>
                  </a:cubicBezTo>
                  <a:cubicBezTo>
                    <a:pt x="854" y="796"/>
                    <a:pt x="859" y="792"/>
                    <a:pt x="815" y="851"/>
                  </a:cubicBezTo>
                  <a:cubicBezTo>
                    <a:pt x="771" y="911"/>
                    <a:pt x="778" y="909"/>
                    <a:pt x="730" y="920"/>
                  </a:cubicBezTo>
                  <a:cubicBezTo>
                    <a:pt x="681" y="932"/>
                    <a:pt x="688" y="934"/>
                    <a:pt x="677" y="914"/>
                  </a:cubicBezTo>
                  <a:cubicBezTo>
                    <a:pt x="642" y="851"/>
                    <a:pt x="607" y="1054"/>
                    <a:pt x="573" y="966"/>
                  </a:cubicBezTo>
                  <a:cubicBezTo>
                    <a:pt x="560" y="933"/>
                    <a:pt x="522" y="979"/>
                    <a:pt x="518" y="1003"/>
                  </a:cubicBezTo>
                  <a:cubicBezTo>
                    <a:pt x="511" y="1042"/>
                    <a:pt x="452" y="1042"/>
                    <a:pt x="452" y="1091"/>
                  </a:cubicBezTo>
                  <a:cubicBezTo>
                    <a:pt x="452" y="1194"/>
                    <a:pt x="452" y="1194"/>
                    <a:pt x="452" y="1194"/>
                  </a:cubicBezTo>
                  <a:cubicBezTo>
                    <a:pt x="0" y="1193"/>
                    <a:pt x="0" y="1193"/>
                    <a:pt x="0" y="119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6" name="Freeform 83"/>
            <p:cNvSpPr>
              <a:spLocks/>
            </p:cNvSpPr>
            <p:nvPr userDrawn="1"/>
          </p:nvSpPr>
          <p:spPr bwMode="auto">
            <a:xfrm>
              <a:off x="2177742" y="1588777"/>
              <a:ext cx="648099" cy="799769"/>
            </a:xfrm>
            <a:custGeom>
              <a:avLst/>
              <a:gdLst>
                <a:gd name="T0" fmla="*/ 1447 w 2272"/>
                <a:gd name="T1" fmla="*/ 2742 h 2804"/>
                <a:gd name="T2" fmla="*/ 1561 w 2272"/>
                <a:gd name="T3" fmla="*/ 2696 h 2804"/>
                <a:gd name="T4" fmla="*/ 1658 w 2272"/>
                <a:gd name="T5" fmla="*/ 2615 h 2804"/>
                <a:gd name="T6" fmla="*/ 1799 w 2272"/>
                <a:gd name="T7" fmla="*/ 2473 h 2804"/>
                <a:gd name="T8" fmla="*/ 2272 w 2272"/>
                <a:gd name="T9" fmla="*/ 1891 h 2804"/>
                <a:gd name="T10" fmla="*/ 2180 w 2272"/>
                <a:gd name="T11" fmla="*/ 1812 h 2804"/>
                <a:gd name="T12" fmla="*/ 2078 w 2272"/>
                <a:gd name="T13" fmla="*/ 1768 h 2804"/>
                <a:gd name="T14" fmla="*/ 2039 w 2272"/>
                <a:gd name="T15" fmla="*/ 1709 h 2804"/>
                <a:gd name="T16" fmla="*/ 1963 w 2272"/>
                <a:gd name="T17" fmla="*/ 1619 h 2804"/>
                <a:gd name="T18" fmla="*/ 2021 w 2272"/>
                <a:gd name="T19" fmla="*/ 1531 h 2804"/>
                <a:gd name="T20" fmla="*/ 2028 w 2272"/>
                <a:gd name="T21" fmla="*/ 1455 h 2804"/>
                <a:gd name="T22" fmla="*/ 2021 w 2272"/>
                <a:gd name="T23" fmla="*/ 1423 h 2804"/>
                <a:gd name="T24" fmla="*/ 2007 w 2272"/>
                <a:gd name="T25" fmla="*/ 1276 h 2804"/>
                <a:gd name="T26" fmla="*/ 1947 w 2272"/>
                <a:gd name="T27" fmla="*/ 1092 h 2804"/>
                <a:gd name="T28" fmla="*/ 1934 w 2272"/>
                <a:gd name="T29" fmla="*/ 1047 h 2804"/>
                <a:gd name="T30" fmla="*/ 1859 w 2272"/>
                <a:gd name="T31" fmla="*/ 778 h 2804"/>
                <a:gd name="T32" fmla="*/ 1762 w 2272"/>
                <a:gd name="T33" fmla="*/ 610 h 2804"/>
                <a:gd name="T34" fmla="*/ 1744 w 2272"/>
                <a:gd name="T35" fmla="*/ 458 h 2804"/>
                <a:gd name="T36" fmla="*/ 1799 w 2272"/>
                <a:gd name="T37" fmla="*/ 401 h 2804"/>
                <a:gd name="T38" fmla="*/ 1820 w 2272"/>
                <a:gd name="T39" fmla="*/ 320 h 2804"/>
                <a:gd name="T40" fmla="*/ 1808 w 2272"/>
                <a:gd name="T41" fmla="*/ 233 h 2804"/>
                <a:gd name="T42" fmla="*/ 1799 w 2272"/>
                <a:gd name="T43" fmla="*/ 141 h 2804"/>
                <a:gd name="T44" fmla="*/ 1835 w 2272"/>
                <a:gd name="T45" fmla="*/ 58 h 2804"/>
                <a:gd name="T46" fmla="*/ 1768 w 2272"/>
                <a:gd name="T47" fmla="*/ 44 h 2804"/>
                <a:gd name="T48" fmla="*/ 1725 w 2272"/>
                <a:gd name="T49" fmla="*/ 53 h 2804"/>
                <a:gd name="T50" fmla="*/ 1672 w 2272"/>
                <a:gd name="T51" fmla="*/ 49 h 2804"/>
                <a:gd name="T52" fmla="*/ 1598 w 2272"/>
                <a:gd name="T53" fmla="*/ 81 h 2804"/>
                <a:gd name="T54" fmla="*/ 1540 w 2272"/>
                <a:gd name="T55" fmla="*/ 65 h 2804"/>
                <a:gd name="T56" fmla="*/ 1425 w 2272"/>
                <a:gd name="T57" fmla="*/ 67 h 2804"/>
                <a:gd name="T58" fmla="*/ 1363 w 2272"/>
                <a:gd name="T59" fmla="*/ 95 h 2804"/>
                <a:gd name="T60" fmla="*/ 1252 w 2272"/>
                <a:gd name="T61" fmla="*/ 97 h 2804"/>
                <a:gd name="T62" fmla="*/ 1137 w 2272"/>
                <a:gd name="T63" fmla="*/ 127 h 2804"/>
                <a:gd name="T64" fmla="*/ 1015 w 2272"/>
                <a:gd name="T65" fmla="*/ 207 h 2804"/>
                <a:gd name="T66" fmla="*/ 925 w 2272"/>
                <a:gd name="T67" fmla="*/ 240 h 2804"/>
                <a:gd name="T68" fmla="*/ 867 w 2272"/>
                <a:gd name="T69" fmla="*/ 265 h 2804"/>
                <a:gd name="T70" fmla="*/ 805 w 2272"/>
                <a:gd name="T71" fmla="*/ 320 h 2804"/>
                <a:gd name="T72" fmla="*/ 746 w 2272"/>
                <a:gd name="T73" fmla="*/ 331 h 2804"/>
                <a:gd name="T74" fmla="*/ 766 w 2272"/>
                <a:gd name="T75" fmla="*/ 463 h 2804"/>
                <a:gd name="T76" fmla="*/ 824 w 2272"/>
                <a:gd name="T77" fmla="*/ 640 h 2804"/>
                <a:gd name="T78" fmla="*/ 858 w 2272"/>
                <a:gd name="T79" fmla="*/ 719 h 2804"/>
                <a:gd name="T80" fmla="*/ 773 w 2272"/>
                <a:gd name="T81" fmla="*/ 755 h 2804"/>
                <a:gd name="T82" fmla="*/ 612 w 2272"/>
                <a:gd name="T83" fmla="*/ 792 h 2804"/>
                <a:gd name="T84" fmla="*/ 570 w 2272"/>
                <a:gd name="T85" fmla="*/ 884 h 2804"/>
                <a:gd name="T86" fmla="*/ 501 w 2272"/>
                <a:gd name="T87" fmla="*/ 949 h 2804"/>
                <a:gd name="T88" fmla="*/ 363 w 2272"/>
                <a:gd name="T89" fmla="*/ 1052 h 2804"/>
                <a:gd name="T90" fmla="*/ 278 w 2272"/>
                <a:gd name="T91" fmla="*/ 1121 h 2804"/>
                <a:gd name="T92" fmla="*/ 225 w 2272"/>
                <a:gd name="T93" fmla="*/ 1115 h 2804"/>
                <a:gd name="T94" fmla="*/ 121 w 2272"/>
                <a:gd name="T95" fmla="*/ 1167 h 2804"/>
                <a:gd name="T96" fmla="*/ 66 w 2272"/>
                <a:gd name="T97" fmla="*/ 1204 h 2804"/>
                <a:gd name="T98" fmla="*/ 0 w 2272"/>
                <a:gd name="T99" fmla="*/ 1292 h 2804"/>
                <a:gd name="T100" fmla="*/ 0 w 2272"/>
                <a:gd name="T101" fmla="*/ 1395 h 2804"/>
                <a:gd name="T102" fmla="*/ 1 w 2272"/>
                <a:gd name="T103" fmla="*/ 1474 h 2804"/>
                <a:gd name="T104" fmla="*/ 419 w 2272"/>
                <a:gd name="T105" fmla="*/ 1854 h 2804"/>
                <a:gd name="T106" fmla="*/ 1191 w 2272"/>
                <a:gd name="T107" fmla="*/ 2521 h 2804"/>
                <a:gd name="T108" fmla="*/ 1258 w 2272"/>
                <a:gd name="T109" fmla="*/ 2553 h 2804"/>
                <a:gd name="T110" fmla="*/ 1260 w 2272"/>
                <a:gd name="T111" fmla="*/ 2588 h 2804"/>
                <a:gd name="T112" fmla="*/ 1315 w 2272"/>
                <a:gd name="T113" fmla="*/ 2622 h 2804"/>
                <a:gd name="T114" fmla="*/ 1350 w 2272"/>
                <a:gd name="T115" fmla="*/ 2650 h 2804"/>
                <a:gd name="T116" fmla="*/ 1320 w 2272"/>
                <a:gd name="T117" fmla="*/ 2774 h 2804"/>
                <a:gd name="T118" fmla="*/ 1447 w 2272"/>
                <a:gd name="T119" fmla="*/ 2742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2" h="2804">
                  <a:moveTo>
                    <a:pt x="1447" y="2742"/>
                  </a:moveTo>
                  <a:cubicBezTo>
                    <a:pt x="1542" y="2702"/>
                    <a:pt x="1544" y="2698"/>
                    <a:pt x="1561" y="2696"/>
                  </a:cubicBezTo>
                  <a:cubicBezTo>
                    <a:pt x="1601" y="2691"/>
                    <a:pt x="1598" y="2696"/>
                    <a:pt x="1658" y="2615"/>
                  </a:cubicBezTo>
                  <a:cubicBezTo>
                    <a:pt x="1718" y="2535"/>
                    <a:pt x="1721" y="2562"/>
                    <a:pt x="1799" y="2473"/>
                  </a:cubicBezTo>
                  <a:cubicBezTo>
                    <a:pt x="1921" y="2332"/>
                    <a:pt x="2272" y="1891"/>
                    <a:pt x="2272" y="1891"/>
                  </a:cubicBezTo>
                  <a:cubicBezTo>
                    <a:pt x="2272" y="1891"/>
                    <a:pt x="2237" y="1872"/>
                    <a:pt x="2180" y="1812"/>
                  </a:cubicBezTo>
                  <a:cubicBezTo>
                    <a:pt x="2122" y="1752"/>
                    <a:pt x="2122" y="1840"/>
                    <a:pt x="2078" y="1768"/>
                  </a:cubicBezTo>
                  <a:cubicBezTo>
                    <a:pt x="2034" y="1697"/>
                    <a:pt x="2034" y="1759"/>
                    <a:pt x="2039" y="1709"/>
                  </a:cubicBezTo>
                  <a:cubicBezTo>
                    <a:pt x="2044" y="1658"/>
                    <a:pt x="2018" y="1690"/>
                    <a:pt x="1963" y="1619"/>
                  </a:cubicBezTo>
                  <a:cubicBezTo>
                    <a:pt x="1924" y="1569"/>
                    <a:pt x="2009" y="1611"/>
                    <a:pt x="2021" y="1531"/>
                  </a:cubicBezTo>
                  <a:cubicBezTo>
                    <a:pt x="2028" y="1485"/>
                    <a:pt x="2074" y="1501"/>
                    <a:pt x="2028" y="1455"/>
                  </a:cubicBezTo>
                  <a:cubicBezTo>
                    <a:pt x="1995" y="1423"/>
                    <a:pt x="2011" y="1432"/>
                    <a:pt x="2021" y="1423"/>
                  </a:cubicBezTo>
                  <a:cubicBezTo>
                    <a:pt x="2030" y="1414"/>
                    <a:pt x="2071" y="1386"/>
                    <a:pt x="2007" y="1276"/>
                  </a:cubicBezTo>
                  <a:cubicBezTo>
                    <a:pt x="1942" y="1165"/>
                    <a:pt x="1972" y="1128"/>
                    <a:pt x="1947" y="1092"/>
                  </a:cubicBezTo>
                  <a:cubicBezTo>
                    <a:pt x="1921" y="1055"/>
                    <a:pt x="1908" y="1062"/>
                    <a:pt x="1934" y="1047"/>
                  </a:cubicBezTo>
                  <a:cubicBezTo>
                    <a:pt x="1909" y="910"/>
                    <a:pt x="1917" y="807"/>
                    <a:pt x="1859" y="778"/>
                  </a:cubicBezTo>
                  <a:cubicBezTo>
                    <a:pt x="1794" y="746"/>
                    <a:pt x="1822" y="652"/>
                    <a:pt x="1762" y="610"/>
                  </a:cubicBezTo>
                  <a:cubicBezTo>
                    <a:pt x="1702" y="569"/>
                    <a:pt x="1709" y="475"/>
                    <a:pt x="1744" y="458"/>
                  </a:cubicBezTo>
                  <a:cubicBezTo>
                    <a:pt x="1778" y="442"/>
                    <a:pt x="1757" y="415"/>
                    <a:pt x="1799" y="401"/>
                  </a:cubicBezTo>
                  <a:cubicBezTo>
                    <a:pt x="1840" y="387"/>
                    <a:pt x="1801" y="350"/>
                    <a:pt x="1820" y="320"/>
                  </a:cubicBezTo>
                  <a:cubicBezTo>
                    <a:pt x="1838" y="290"/>
                    <a:pt x="1808" y="309"/>
                    <a:pt x="1808" y="233"/>
                  </a:cubicBezTo>
                  <a:cubicBezTo>
                    <a:pt x="1808" y="155"/>
                    <a:pt x="1818" y="149"/>
                    <a:pt x="1799" y="141"/>
                  </a:cubicBezTo>
                  <a:cubicBezTo>
                    <a:pt x="1755" y="122"/>
                    <a:pt x="1808" y="139"/>
                    <a:pt x="1835" y="58"/>
                  </a:cubicBezTo>
                  <a:cubicBezTo>
                    <a:pt x="1756" y="31"/>
                    <a:pt x="1803" y="63"/>
                    <a:pt x="1768" y="44"/>
                  </a:cubicBezTo>
                  <a:cubicBezTo>
                    <a:pt x="1700" y="8"/>
                    <a:pt x="1759" y="39"/>
                    <a:pt x="1725" y="53"/>
                  </a:cubicBezTo>
                  <a:cubicBezTo>
                    <a:pt x="1695" y="64"/>
                    <a:pt x="1703" y="0"/>
                    <a:pt x="1672" y="49"/>
                  </a:cubicBezTo>
                  <a:cubicBezTo>
                    <a:pt x="1656" y="74"/>
                    <a:pt x="1642" y="46"/>
                    <a:pt x="1598" y="81"/>
                  </a:cubicBezTo>
                  <a:cubicBezTo>
                    <a:pt x="1554" y="115"/>
                    <a:pt x="1596" y="51"/>
                    <a:pt x="1540" y="65"/>
                  </a:cubicBezTo>
                  <a:cubicBezTo>
                    <a:pt x="1485" y="79"/>
                    <a:pt x="1460" y="49"/>
                    <a:pt x="1425" y="67"/>
                  </a:cubicBezTo>
                  <a:cubicBezTo>
                    <a:pt x="1376" y="93"/>
                    <a:pt x="1404" y="65"/>
                    <a:pt x="1363" y="95"/>
                  </a:cubicBezTo>
                  <a:cubicBezTo>
                    <a:pt x="1321" y="125"/>
                    <a:pt x="1363" y="90"/>
                    <a:pt x="1252" y="97"/>
                  </a:cubicBezTo>
                  <a:cubicBezTo>
                    <a:pt x="1142" y="104"/>
                    <a:pt x="1183" y="122"/>
                    <a:pt x="1137" y="127"/>
                  </a:cubicBezTo>
                  <a:cubicBezTo>
                    <a:pt x="1091" y="132"/>
                    <a:pt x="1052" y="203"/>
                    <a:pt x="1015" y="207"/>
                  </a:cubicBezTo>
                  <a:cubicBezTo>
                    <a:pt x="982" y="212"/>
                    <a:pt x="986" y="298"/>
                    <a:pt x="925" y="240"/>
                  </a:cubicBezTo>
                  <a:cubicBezTo>
                    <a:pt x="883" y="201"/>
                    <a:pt x="925" y="267"/>
                    <a:pt x="867" y="265"/>
                  </a:cubicBezTo>
                  <a:cubicBezTo>
                    <a:pt x="810" y="263"/>
                    <a:pt x="842" y="325"/>
                    <a:pt x="805" y="320"/>
                  </a:cubicBezTo>
                  <a:cubicBezTo>
                    <a:pt x="748" y="313"/>
                    <a:pt x="801" y="339"/>
                    <a:pt x="746" y="331"/>
                  </a:cubicBezTo>
                  <a:cubicBezTo>
                    <a:pt x="764" y="355"/>
                    <a:pt x="762" y="403"/>
                    <a:pt x="766" y="463"/>
                  </a:cubicBezTo>
                  <a:cubicBezTo>
                    <a:pt x="771" y="523"/>
                    <a:pt x="725" y="590"/>
                    <a:pt x="824" y="640"/>
                  </a:cubicBezTo>
                  <a:cubicBezTo>
                    <a:pt x="923" y="691"/>
                    <a:pt x="863" y="696"/>
                    <a:pt x="858" y="719"/>
                  </a:cubicBezTo>
                  <a:cubicBezTo>
                    <a:pt x="854" y="742"/>
                    <a:pt x="911" y="774"/>
                    <a:pt x="773" y="755"/>
                  </a:cubicBezTo>
                  <a:cubicBezTo>
                    <a:pt x="670" y="742"/>
                    <a:pt x="672" y="776"/>
                    <a:pt x="612" y="792"/>
                  </a:cubicBezTo>
                  <a:cubicBezTo>
                    <a:pt x="552" y="808"/>
                    <a:pt x="524" y="866"/>
                    <a:pt x="570" y="884"/>
                  </a:cubicBezTo>
                  <a:cubicBezTo>
                    <a:pt x="616" y="903"/>
                    <a:pt x="600" y="900"/>
                    <a:pt x="501" y="949"/>
                  </a:cubicBezTo>
                  <a:cubicBezTo>
                    <a:pt x="402" y="997"/>
                    <a:pt x="407" y="993"/>
                    <a:pt x="363" y="1052"/>
                  </a:cubicBezTo>
                  <a:cubicBezTo>
                    <a:pt x="319" y="1112"/>
                    <a:pt x="326" y="1110"/>
                    <a:pt x="278" y="1121"/>
                  </a:cubicBezTo>
                  <a:cubicBezTo>
                    <a:pt x="229" y="1133"/>
                    <a:pt x="236" y="1135"/>
                    <a:pt x="225" y="1115"/>
                  </a:cubicBezTo>
                  <a:cubicBezTo>
                    <a:pt x="190" y="1052"/>
                    <a:pt x="155" y="1255"/>
                    <a:pt x="121" y="1167"/>
                  </a:cubicBezTo>
                  <a:cubicBezTo>
                    <a:pt x="108" y="1134"/>
                    <a:pt x="70" y="1180"/>
                    <a:pt x="66" y="1204"/>
                  </a:cubicBezTo>
                  <a:cubicBezTo>
                    <a:pt x="59" y="1243"/>
                    <a:pt x="0" y="1243"/>
                    <a:pt x="0" y="1292"/>
                  </a:cubicBezTo>
                  <a:cubicBezTo>
                    <a:pt x="0" y="1395"/>
                    <a:pt x="0" y="1395"/>
                    <a:pt x="0" y="1395"/>
                  </a:cubicBezTo>
                  <a:cubicBezTo>
                    <a:pt x="1" y="1474"/>
                    <a:pt x="1" y="1474"/>
                    <a:pt x="1" y="1474"/>
                  </a:cubicBezTo>
                  <a:cubicBezTo>
                    <a:pt x="419" y="1854"/>
                    <a:pt x="419" y="1854"/>
                    <a:pt x="419" y="1854"/>
                  </a:cubicBezTo>
                  <a:cubicBezTo>
                    <a:pt x="419" y="1854"/>
                    <a:pt x="1129" y="2466"/>
                    <a:pt x="1191" y="2521"/>
                  </a:cubicBezTo>
                  <a:cubicBezTo>
                    <a:pt x="1239" y="2564"/>
                    <a:pt x="1237" y="2530"/>
                    <a:pt x="1258" y="2553"/>
                  </a:cubicBezTo>
                  <a:cubicBezTo>
                    <a:pt x="1278" y="2576"/>
                    <a:pt x="1241" y="2572"/>
                    <a:pt x="1260" y="2588"/>
                  </a:cubicBezTo>
                  <a:cubicBezTo>
                    <a:pt x="1288" y="2612"/>
                    <a:pt x="1292" y="2585"/>
                    <a:pt x="1315" y="2622"/>
                  </a:cubicBezTo>
                  <a:cubicBezTo>
                    <a:pt x="1338" y="2659"/>
                    <a:pt x="1341" y="2636"/>
                    <a:pt x="1350" y="2650"/>
                  </a:cubicBezTo>
                  <a:cubicBezTo>
                    <a:pt x="1372" y="2683"/>
                    <a:pt x="1318" y="2744"/>
                    <a:pt x="1320" y="2774"/>
                  </a:cubicBezTo>
                  <a:cubicBezTo>
                    <a:pt x="1322" y="2804"/>
                    <a:pt x="1355" y="2781"/>
                    <a:pt x="1447" y="27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7" name="Freeform 84"/>
            <p:cNvSpPr>
              <a:spLocks/>
            </p:cNvSpPr>
            <p:nvPr userDrawn="1"/>
          </p:nvSpPr>
          <p:spPr bwMode="auto">
            <a:xfrm>
              <a:off x="2663182" y="1581652"/>
              <a:ext cx="137541" cy="305755"/>
            </a:xfrm>
            <a:custGeom>
              <a:avLst/>
              <a:gdLst>
                <a:gd name="T0" fmla="*/ 232 w 482"/>
                <a:gd name="T1" fmla="*/ 1072 h 1072"/>
                <a:gd name="T2" fmla="*/ 157 w 482"/>
                <a:gd name="T3" fmla="*/ 803 h 1072"/>
                <a:gd name="T4" fmla="*/ 60 w 482"/>
                <a:gd name="T5" fmla="*/ 635 h 1072"/>
                <a:gd name="T6" fmla="*/ 42 w 482"/>
                <a:gd name="T7" fmla="*/ 483 h 1072"/>
                <a:gd name="T8" fmla="*/ 97 w 482"/>
                <a:gd name="T9" fmla="*/ 426 h 1072"/>
                <a:gd name="T10" fmla="*/ 118 w 482"/>
                <a:gd name="T11" fmla="*/ 345 h 1072"/>
                <a:gd name="T12" fmla="*/ 106 w 482"/>
                <a:gd name="T13" fmla="*/ 258 h 1072"/>
                <a:gd name="T14" fmla="*/ 97 w 482"/>
                <a:gd name="T15" fmla="*/ 166 h 1072"/>
                <a:gd name="T16" fmla="*/ 133 w 482"/>
                <a:gd name="T17" fmla="*/ 83 h 1072"/>
                <a:gd name="T18" fmla="*/ 246 w 482"/>
                <a:gd name="T19" fmla="*/ 35 h 1072"/>
                <a:gd name="T20" fmla="*/ 315 w 482"/>
                <a:gd name="T21" fmla="*/ 48 h 1072"/>
                <a:gd name="T22" fmla="*/ 309 w 482"/>
                <a:gd name="T23" fmla="*/ 90 h 1072"/>
                <a:gd name="T24" fmla="*/ 343 w 482"/>
                <a:gd name="T25" fmla="*/ 106 h 1072"/>
                <a:gd name="T26" fmla="*/ 403 w 482"/>
                <a:gd name="T27" fmla="*/ 99 h 1072"/>
                <a:gd name="T28" fmla="*/ 394 w 482"/>
                <a:gd name="T29" fmla="*/ 140 h 1072"/>
                <a:gd name="T30" fmla="*/ 373 w 482"/>
                <a:gd name="T31" fmla="*/ 210 h 1072"/>
                <a:gd name="T32" fmla="*/ 426 w 482"/>
                <a:gd name="T33" fmla="*/ 308 h 1072"/>
                <a:gd name="T34" fmla="*/ 417 w 482"/>
                <a:gd name="T35" fmla="*/ 421 h 1072"/>
                <a:gd name="T36" fmla="*/ 311 w 482"/>
                <a:gd name="T37" fmla="*/ 500 h 1072"/>
                <a:gd name="T38" fmla="*/ 387 w 482"/>
                <a:gd name="T39" fmla="*/ 569 h 1072"/>
                <a:gd name="T40" fmla="*/ 410 w 482"/>
                <a:gd name="T41" fmla="*/ 559 h 1072"/>
                <a:gd name="T42" fmla="*/ 412 w 482"/>
                <a:gd name="T43" fmla="*/ 594 h 1072"/>
                <a:gd name="T44" fmla="*/ 459 w 482"/>
                <a:gd name="T45" fmla="*/ 637 h 1072"/>
                <a:gd name="T46" fmla="*/ 450 w 482"/>
                <a:gd name="T47" fmla="*/ 701 h 1072"/>
                <a:gd name="T48" fmla="*/ 438 w 482"/>
                <a:gd name="T49" fmla="*/ 757 h 1072"/>
                <a:gd name="T50" fmla="*/ 369 w 482"/>
                <a:gd name="T51" fmla="*/ 810 h 1072"/>
                <a:gd name="T52" fmla="*/ 332 w 482"/>
                <a:gd name="T53" fmla="*/ 928 h 1072"/>
                <a:gd name="T54" fmla="*/ 232 w 482"/>
                <a:gd name="T55" fmla="*/ 1072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2" h="1072">
                  <a:moveTo>
                    <a:pt x="232" y="1072"/>
                  </a:moveTo>
                  <a:cubicBezTo>
                    <a:pt x="207" y="935"/>
                    <a:pt x="215" y="832"/>
                    <a:pt x="157" y="803"/>
                  </a:cubicBezTo>
                  <a:cubicBezTo>
                    <a:pt x="92" y="771"/>
                    <a:pt x="120" y="677"/>
                    <a:pt x="60" y="635"/>
                  </a:cubicBezTo>
                  <a:cubicBezTo>
                    <a:pt x="0" y="594"/>
                    <a:pt x="7" y="500"/>
                    <a:pt x="42" y="483"/>
                  </a:cubicBezTo>
                  <a:cubicBezTo>
                    <a:pt x="76" y="467"/>
                    <a:pt x="55" y="440"/>
                    <a:pt x="97" y="426"/>
                  </a:cubicBezTo>
                  <a:cubicBezTo>
                    <a:pt x="138" y="412"/>
                    <a:pt x="99" y="375"/>
                    <a:pt x="118" y="345"/>
                  </a:cubicBezTo>
                  <a:cubicBezTo>
                    <a:pt x="136" y="315"/>
                    <a:pt x="106" y="334"/>
                    <a:pt x="106" y="258"/>
                  </a:cubicBezTo>
                  <a:cubicBezTo>
                    <a:pt x="106" y="180"/>
                    <a:pt x="116" y="174"/>
                    <a:pt x="97" y="166"/>
                  </a:cubicBezTo>
                  <a:cubicBezTo>
                    <a:pt x="53" y="147"/>
                    <a:pt x="106" y="164"/>
                    <a:pt x="133" y="83"/>
                  </a:cubicBezTo>
                  <a:cubicBezTo>
                    <a:pt x="207" y="41"/>
                    <a:pt x="191" y="69"/>
                    <a:pt x="246" y="35"/>
                  </a:cubicBezTo>
                  <a:cubicBezTo>
                    <a:pt x="302" y="0"/>
                    <a:pt x="288" y="46"/>
                    <a:pt x="315" y="48"/>
                  </a:cubicBezTo>
                  <a:cubicBezTo>
                    <a:pt x="343" y="51"/>
                    <a:pt x="267" y="76"/>
                    <a:pt x="309" y="90"/>
                  </a:cubicBezTo>
                  <a:cubicBezTo>
                    <a:pt x="334" y="98"/>
                    <a:pt x="271" y="131"/>
                    <a:pt x="343" y="106"/>
                  </a:cubicBezTo>
                  <a:cubicBezTo>
                    <a:pt x="382" y="92"/>
                    <a:pt x="403" y="64"/>
                    <a:pt x="403" y="99"/>
                  </a:cubicBezTo>
                  <a:cubicBezTo>
                    <a:pt x="403" y="134"/>
                    <a:pt x="391" y="97"/>
                    <a:pt x="394" y="140"/>
                  </a:cubicBezTo>
                  <a:cubicBezTo>
                    <a:pt x="396" y="184"/>
                    <a:pt x="362" y="138"/>
                    <a:pt x="373" y="210"/>
                  </a:cubicBezTo>
                  <a:cubicBezTo>
                    <a:pt x="385" y="281"/>
                    <a:pt x="435" y="272"/>
                    <a:pt x="426" y="308"/>
                  </a:cubicBezTo>
                  <a:cubicBezTo>
                    <a:pt x="417" y="345"/>
                    <a:pt x="468" y="341"/>
                    <a:pt x="417" y="421"/>
                  </a:cubicBezTo>
                  <a:cubicBezTo>
                    <a:pt x="366" y="502"/>
                    <a:pt x="336" y="442"/>
                    <a:pt x="311" y="500"/>
                  </a:cubicBezTo>
                  <a:cubicBezTo>
                    <a:pt x="285" y="557"/>
                    <a:pt x="366" y="589"/>
                    <a:pt x="387" y="569"/>
                  </a:cubicBezTo>
                  <a:cubicBezTo>
                    <a:pt x="408" y="548"/>
                    <a:pt x="366" y="532"/>
                    <a:pt x="410" y="559"/>
                  </a:cubicBezTo>
                  <a:cubicBezTo>
                    <a:pt x="454" y="587"/>
                    <a:pt x="357" y="570"/>
                    <a:pt x="412" y="594"/>
                  </a:cubicBezTo>
                  <a:cubicBezTo>
                    <a:pt x="433" y="603"/>
                    <a:pt x="421" y="617"/>
                    <a:pt x="459" y="637"/>
                  </a:cubicBezTo>
                  <a:cubicBezTo>
                    <a:pt x="450" y="701"/>
                    <a:pt x="450" y="701"/>
                    <a:pt x="450" y="701"/>
                  </a:cubicBezTo>
                  <a:cubicBezTo>
                    <a:pt x="482" y="702"/>
                    <a:pt x="478" y="728"/>
                    <a:pt x="438" y="757"/>
                  </a:cubicBezTo>
                  <a:cubicBezTo>
                    <a:pt x="399" y="787"/>
                    <a:pt x="377" y="778"/>
                    <a:pt x="369" y="810"/>
                  </a:cubicBezTo>
                  <a:cubicBezTo>
                    <a:pt x="353" y="875"/>
                    <a:pt x="296" y="856"/>
                    <a:pt x="332" y="928"/>
                  </a:cubicBezTo>
                  <a:cubicBezTo>
                    <a:pt x="369" y="999"/>
                    <a:pt x="278" y="1055"/>
                    <a:pt x="232" y="107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8" name="Freeform 85"/>
            <p:cNvSpPr>
              <a:spLocks/>
            </p:cNvSpPr>
            <p:nvPr userDrawn="1"/>
          </p:nvSpPr>
          <p:spPr bwMode="auto">
            <a:xfrm>
              <a:off x="3409456" y="3257750"/>
              <a:ext cx="86945" cy="109284"/>
            </a:xfrm>
            <a:custGeom>
              <a:avLst/>
              <a:gdLst>
                <a:gd name="T0" fmla="*/ 112 w 305"/>
                <a:gd name="T1" fmla="*/ 53 h 383"/>
                <a:gd name="T2" fmla="*/ 224 w 305"/>
                <a:gd name="T3" fmla="*/ 28 h 383"/>
                <a:gd name="T4" fmla="*/ 276 w 305"/>
                <a:gd name="T5" fmla="*/ 20 h 383"/>
                <a:gd name="T6" fmla="*/ 279 w 305"/>
                <a:gd name="T7" fmla="*/ 208 h 383"/>
                <a:gd name="T8" fmla="*/ 184 w 305"/>
                <a:gd name="T9" fmla="*/ 275 h 383"/>
                <a:gd name="T10" fmla="*/ 97 w 305"/>
                <a:gd name="T11" fmla="*/ 298 h 383"/>
                <a:gd name="T12" fmla="*/ 16 w 305"/>
                <a:gd name="T13" fmla="*/ 328 h 383"/>
                <a:gd name="T14" fmla="*/ 42 w 305"/>
                <a:gd name="T15" fmla="*/ 233 h 383"/>
                <a:gd name="T16" fmla="*/ 112 w 305"/>
                <a:gd name="T17" fmla="*/ 5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383">
                  <a:moveTo>
                    <a:pt x="112" y="53"/>
                  </a:moveTo>
                  <a:cubicBezTo>
                    <a:pt x="196" y="5"/>
                    <a:pt x="112" y="87"/>
                    <a:pt x="224" y="28"/>
                  </a:cubicBezTo>
                  <a:cubicBezTo>
                    <a:pt x="263" y="8"/>
                    <a:pt x="237" y="0"/>
                    <a:pt x="276" y="20"/>
                  </a:cubicBezTo>
                  <a:cubicBezTo>
                    <a:pt x="232" y="84"/>
                    <a:pt x="305" y="127"/>
                    <a:pt x="279" y="208"/>
                  </a:cubicBezTo>
                  <a:cubicBezTo>
                    <a:pt x="254" y="288"/>
                    <a:pt x="274" y="291"/>
                    <a:pt x="184" y="275"/>
                  </a:cubicBezTo>
                  <a:cubicBezTo>
                    <a:pt x="164" y="261"/>
                    <a:pt x="92" y="236"/>
                    <a:pt x="97" y="298"/>
                  </a:cubicBezTo>
                  <a:cubicBezTo>
                    <a:pt x="104" y="383"/>
                    <a:pt x="90" y="291"/>
                    <a:pt x="16" y="328"/>
                  </a:cubicBezTo>
                  <a:cubicBezTo>
                    <a:pt x="0" y="234"/>
                    <a:pt x="8" y="251"/>
                    <a:pt x="42" y="233"/>
                  </a:cubicBezTo>
                  <a:cubicBezTo>
                    <a:pt x="136" y="182"/>
                    <a:pt x="30" y="112"/>
                    <a:pt x="112" y="5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1" name="Freeform 88"/>
            <p:cNvSpPr>
              <a:spLocks/>
            </p:cNvSpPr>
            <p:nvPr userDrawn="1"/>
          </p:nvSpPr>
          <p:spPr bwMode="auto">
            <a:xfrm>
              <a:off x="2168323" y="2734634"/>
              <a:ext cx="215067" cy="299476"/>
            </a:xfrm>
            <a:custGeom>
              <a:avLst/>
              <a:gdLst>
                <a:gd name="T0" fmla="*/ 683 w 754"/>
                <a:gd name="T1" fmla="*/ 908 h 1050"/>
                <a:gd name="T2" fmla="*/ 593 w 754"/>
                <a:gd name="T3" fmla="*/ 891 h 1050"/>
                <a:gd name="T4" fmla="*/ 544 w 754"/>
                <a:gd name="T5" fmla="*/ 891 h 1050"/>
                <a:gd name="T6" fmla="*/ 616 w 754"/>
                <a:gd name="T7" fmla="*/ 912 h 1050"/>
                <a:gd name="T8" fmla="*/ 496 w 754"/>
                <a:gd name="T9" fmla="*/ 916 h 1050"/>
                <a:gd name="T10" fmla="*/ 297 w 754"/>
                <a:gd name="T11" fmla="*/ 911 h 1050"/>
                <a:gd name="T12" fmla="*/ 162 w 754"/>
                <a:gd name="T13" fmla="*/ 1031 h 1050"/>
                <a:gd name="T14" fmla="*/ 114 w 754"/>
                <a:gd name="T15" fmla="*/ 1004 h 1050"/>
                <a:gd name="T16" fmla="*/ 155 w 754"/>
                <a:gd name="T17" fmla="*/ 852 h 1050"/>
                <a:gd name="T18" fmla="*/ 113 w 754"/>
                <a:gd name="T19" fmla="*/ 785 h 1050"/>
                <a:gd name="T20" fmla="*/ 51 w 754"/>
                <a:gd name="T21" fmla="*/ 744 h 1050"/>
                <a:gd name="T22" fmla="*/ 39 w 754"/>
                <a:gd name="T23" fmla="*/ 638 h 1050"/>
                <a:gd name="T24" fmla="*/ 33 w 754"/>
                <a:gd name="T25" fmla="*/ 556 h 1050"/>
                <a:gd name="T26" fmla="*/ 69 w 754"/>
                <a:gd name="T27" fmla="*/ 493 h 1050"/>
                <a:gd name="T28" fmla="*/ 51 w 754"/>
                <a:gd name="T29" fmla="*/ 447 h 1050"/>
                <a:gd name="T30" fmla="*/ 116 w 754"/>
                <a:gd name="T31" fmla="*/ 394 h 1050"/>
                <a:gd name="T32" fmla="*/ 116 w 754"/>
                <a:gd name="T33" fmla="*/ 313 h 1050"/>
                <a:gd name="T34" fmla="*/ 116 w 754"/>
                <a:gd name="T35" fmla="*/ 240 h 1050"/>
                <a:gd name="T36" fmla="*/ 83 w 754"/>
                <a:gd name="T37" fmla="*/ 224 h 1050"/>
                <a:gd name="T38" fmla="*/ 67 w 754"/>
                <a:gd name="T39" fmla="*/ 166 h 1050"/>
                <a:gd name="T40" fmla="*/ 106 w 754"/>
                <a:gd name="T41" fmla="*/ 103 h 1050"/>
                <a:gd name="T42" fmla="*/ 210 w 754"/>
                <a:gd name="T43" fmla="*/ 81 h 1050"/>
                <a:gd name="T44" fmla="*/ 316 w 754"/>
                <a:gd name="T45" fmla="*/ 72 h 1050"/>
                <a:gd name="T46" fmla="*/ 392 w 754"/>
                <a:gd name="T47" fmla="*/ 87 h 1050"/>
                <a:gd name="T48" fmla="*/ 459 w 754"/>
                <a:gd name="T49" fmla="*/ 182 h 1050"/>
                <a:gd name="T50" fmla="*/ 549 w 754"/>
                <a:gd name="T51" fmla="*/ 171 h 1050"/>
                <a:gd name="T52" fmla="*/ 632 w 754"/>
                <a:gd name="T53" fmla="*/ 171 h 1050"/>
                <a:gd name="T54" fmla="*/ 697 w 754"/>
                <a:gd name="T55" fmla="*/ 207 h 1050"/>
                <a:gd name="T56" fmla="*/ 717 w 754"/>
                <a:gd name="T57" fmla="*/ 288 h 1050"/>
                <a:gd name="T58" fmla="*/ 710 w 754"/>
                <a:gd name="T59" fmla="*/ 491 h 1050"/>
                <a:gd name="T60" fmla="*/ 669 w 754"/>
                <a:gd name="T61" fmla="*/ 649 h 1050"/>
                <a:gd name="T62" fmla="*/ 673 w 754"/>
                <a:gd name="T63" fmla="*/ 799 h 1050"/>
                <a:gd name="T64" fmla="*/ 710 w 754"/>
                <a:gd name="T65" fmla="*/ 870 h 1050"/>
                <a:gd name="T66" fmla="*/ 683 w 754"/>
                <a:gd name="T67" fmla="*/ 90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4" h="1050">
                  <a:moveTo>
                    <a:pt x="683" y="908"/>
                  </a:moveTo>
                  <a:cubicBezTo>
                    <a:pt x="595" y="912"/>
                    <a:pt x="646" y="875"/>
                    <a:pt x="593" y="891"/>
                  </a:cubicBezTo>
                  <a:cubicBezTo>
                    <a:pt x="582" y="894"/>
                    <a:pt x="537" y="882"/>
                    <a:pt x="544" y="891"/>
                  </a:cubicBezTo>
                  <a:cubicBezTo>
                    <a:pt x="563" y="916"/>
                    <a:pt x="601" y="883"/>
                    <a:pt x="616" y="912"/>
                  </a:cubicBezTo>
                  <a:cubicBezTo>
                    <a:pt x="617" y="914"/>
                    <a:pt x="548" y="908"/>
                    <a:pt x="496" y="916"/>
                  </a:cubicBezTo>
                  <a:cubicBezTo>
                    <a:pt x="364" y="937"/>
                    <a:pt x="327" y="994"/>
                    <a:pt x="297" y="911"/>
                  </a:cubicBezTo>
                  <a:cubicBezTo>
                    <a:pt x="296" y="984"/>
                    <a:pt x="249" y="1001"/>
                    <a:pt x="162" y="1031"/>
                  </a:cubicBezTo>
                  <a:cubicBezTo>
                    <a:pt x="109" y="1050"/>
                    <a:pt x="103" y="1023"/>
                    <a:pt x="114" y="1004"/>
                  </a:cubicBezTo>
                  <a:cubicBezTo>
                    <a:pt x="99" y="847"/>
                    <a:pt x="182" y="914"/>
                    <a:pt x="155" y="852"/>
                  </a:cubicBezTo>
                  <a:cubicBezTo>
                    <a:pt x="127" y="790"/>
                    <a:pt x="187" y="811"/>
                    <a:pt x="113" y="785"/>
                  </a:cubicBezTo>
                  <a:cubicBezTo>
                    <a:pt x="39" y="760"/>
                    <a:pt x="102" y="741"/>
                    <a:pt x="51" y="744"/>
                  </a:cubicBezTo>
                  <a:cubicBezTo>
                    <a:pt x="0" y="746"/>
                    <a:pt x="49" y="663"/>
                    <a:pt x="39" y="638"/>
                  </a:cubicBezTo>
                  <a:cubicBezTo>
                    <a:pt x="30" y="612"/>
                    <a:pt x="61" y="605"/>
                    <a:pt x="33" y="556"/>
                  </a:cubicBezTo>
                  <a:cubicBezTo>
                    <a:pt x="67" y="523"/>
                    <a:pt x="30" y="530"/>
                    <a:pt x="69" y="493"/>
                  </a:cubicBezTo>
                  <a:cubicBezTo>
                    <a:pt x="109" y="456"/>
                    <a:pt x="55" y="474"/>
                    <a:pt x="51" y="447"/>
                  </a:cubicBezTo>
                  <a:cubicBezTo>
                    <a:pt x="39" y="373"/>
                    <a:pt x="136" y="438"/>
                    <a:pt x="116" y="394"/>
                  </a:cubicBezTo>
                  <a:cubicBezTo>
                    <a:pt x="95" y="350"/>
                    <a:pt x="129" y="348"/>
                    <a:pt x="116" y="313"/>
                  </a:cubicBezTo>
                  <a:cubicBezTo>
                    <a:pt x="102" y="279"/>
                    <a:pt x="127" y="265"/>
                    <a:pt x="116" y="240"/>
                  </a:cubicBezTo>
                  <a:cubicBezTo>
                    <a:pt x="104" y="214"/>
                    <a:pt x="97" y="260"/>
                    <a:pt x="83" y="224"/>
                  </a:cubicBezTo>
                  <a:cubicBezTo>
                    <a:pt x="69" y="187"/>
                    <a:pt x="46" y="240"/>
                    <a:pt x="67" y="166"/>
                  </a:cubicBezTo>
                  <a:cubicBezTo>
                    <a:pt x="88" y="92"/>
                    <a:pt x="96" y="119"/>
                    <a:pt x="106" y="103"/>
                  </a:cubicBezTo>
                  <a:cubicBezTo>
                    <a:pt x="175" y="25"/>
                    <a:pt x="160" y="147"/>
                    <a:pt x="210" y="81"/>
                  </a:cubicBezTo>
                  <a:cubicBezTo>
                    <a:pt x="270" y="0"/>
                    <a:pt x="265" y="113"/>
                    <a:pt x="316" y="72"/>
                  </a:cubicBezTo>
                  <a:cubicBezTo>
                    <a:pt x="342" y="51"/>
                    <a:pt x="368" y="73"/>
                    <a:pt x="392" y="87"/>
                  </a:cubicBezTo>
                  <a:cubicBezTo>
                    <a:pt x="457" y="125"/>
                    <a:pt x="406" y="136"/>
                    <a:pt x="459" y="182"/>
                  </a:cubicBezTo>
                  <a:cubicBezTo>
                    <a:pt x="459" y="182"/>
                    <a:pt x="499" y="187"/>
                    <a:pt x="549" y="171"/>
                  </a:cubicBezTo>
                  <a:cubicBezTo>
                    <a:pt x="590" y="157"/>
                    <a:pt x="609" y="187"/>
                    <a:pt x="632" y="171"/>
                  </a:cubicBezTo>
                  <a:cubicBezTo>
                    <a:pt x="655" y="154"/>
                    <a:pt x="647" y="181"/>
                    <a:pt x="697" y="207"/>
                  </a:cubicBezTo>
                  <a:cubicBezTo>
                    <a:pt x="734" y="239"/>
                    <a:pt x="706" y="244"/>
                    <a:pt x="717" y="288"/>
                  </a:cubicBezTo>
                  <a:cubicBezTo>
                    <a:pt x="729" y="332"/>
                    <a:pt x="754" y="408"/>
                    <a:pt x="710" y="491"/>
                  </a:cubicBezTo>
                  <a:cubicBezTo>
                    <a:pt x="666" y="573"/>
                    <a:pt x="706" y="578"/>
                    <a:pt x="669" y="649"/>
                  </a:cubicBezTo>
                  <a:cubicBezTo>
                    <a:pt x="632" y="721"/>
                    <a:pt x="671" y="730"/>
                    <a:pt x="673" y="799"/>
                  </a:cubicBezTo>
                  <a:cubicBezTo>
                    <a:pt x="676" y="868"/>
                    <a:pt x="706" y="822"/>
                    <a:pt x="710" y="870"/>
                  </a:cubicBezTo>
                  <a:cubicBezTo>
                    <a:pt x="713" y="897"/>
                    <a:pt x="683" y="908"/>
                    <a:pt x="683" y="90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2" name="Freeform 89"/>
            <p:cNvSpPr>
              <a:spLocks/>
            </p:cNvSpPr>
            <p:nvPr userDrawn="1"/>
          </p:nvSpPr>
          <p:spPr bwMode="auto">
            <a:xfrm>
              <a:off x="3414890" y="4372452"/>
              <a:ext cx="61344" cy="81873"/>
            </a:xfrm>
            <a:custGeom>
              <a:avLst/>
              <a:gdLst>
                <a:gd name="T0" fmla="*/ 196 w 215"/>
                <a:gd name="T1" fmla="*/ 176 h 287"/>
                <a:gd name="T2" fmla="*/ 180 w 215"/>
                <a:gd name="T3" fmla="*/ 252 h 287"/>
                <a:gd name="T4" fmla="*/ 69 w 215"/>
                <a:gd name="T5" fmla="*/ 231 h 287"/>
                <a:gd name="T6" fmla="*/ 53 w 215"/>
                <a:gd name="T7" fmla="*/ 84 h 287"/>
                <a:gd name="T8" fmla="*/ 143 w 215"/>
                <a:gd name="T9" fmla="*/ 41 h 287"/>
                <a:gd name="T10" fmla="*/ 196 w 215"/>
                <a:gd name="T11" fmla="*/ 176 h 287"/>
              </a:gdLst>
              <a:ahLst/>
              <a:cxnLst>
                <a:cxn ang="0">
                  <a:pos x="T0" y="T1"/>
                </a:cxn>
                <a:cxn ang="0">
                  <a:pos x="T2" y="T3"/>
                </a:cxn>
                <a:cxn ang="0">
                  <a:pos x="T4" y="T5"/>
                </a:cxn>
                <a:cxn ang="0">
                  <a:pos x="T6" y="T7"/>
                </a:cxn>
                <a:cxn ang="0">
                  <a:pos x="T8" y="T9"/>
                </a:cxn>
                <a:cxn ang="0">
                  <a:pos x="T10" y="T11"/>
                </a:cxn>
              </a:cxnLst>
              <a:rect l="0" t="0" r="r" b="b"/>
              <a:pathLst>
                <a:path w="215" h="287">
                  <a:moveTo>
                    <a:pt x="196" y="176"/>
                  </a:moveTo>
                  <a:cubicBezTo>
                    <a:pt x="157" y="208"/>
                    <a:pt x="215" y="234"/>
                    <a:pt x="180" y="252"/>
                  </a:cubicBezTo>
                  <a:cubicBezTo>
                    <a:pt x="145" y="270"/>
                    <a:pt x="138" y="287"/>
                    <a:pt x="69" y="231"/>
                  </a:cubicBezTo>
                  <a:cubicBezTo>
                    <a:pt x="0" y="176"/>
                    <a:pt x="23" y="158"/>
                    <a:pt x="53" y="84"/>
                  </a:cubicBezTo>
                  <a:cubicBezTo>
                    <a:pt x="83" y="10"/>
                    <a:pt x="85" y="0"/>
                    <a:pt x="143" y="41"/>
                  </a:cubicBezTo>
                  <a:cubicBezTo>
                    <a:pt x="201" y="82"/>
                    <a:pt x="156" y="104"/>
                    <a:pt x="196" y="1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3" name="Freeform 90"/>
            <p:cNvSpPr>
              <a:spLocks/>
            </p:cNvSpPr>
            <p:nvPr userDrawn="1"/>
          </p:nvSpPr>
          <p:spPr bwMode="auto">
            <a:xfrm>
              <a:off x="3295100" y="4459155"/>
              <a:ext cx="84046" cy="95035"/>
            </a:xfrm>
            <a:custGeom>
              <a:avLst/>
              <a:gdLst>
                <a:gd name="T0" fmla="*/ 229 w 295"/>
                <a:gd name="T1" fmla="*/ 26 h 333"/>
                <a:gd name="T2" fmla="*/ 75 w 295"/>
                <a:gd name="T3" fmla="*/ 93 h 333"/>
                <a:gd name="T4" fmla="*/ 40 w 295"/>
                <a:gd name="T5" fmla="*/ 247 h 333"/>
                <a:gd name="T6" fmla="*/ 151 w 295"/>
                <a:gd name="T7" fmla="*/ 284 h 333"/>
                <a:gd name="T8" fmla="*/ 266 w 295"/>
                <a:gd name="T9" fmla="*/ 187 h 333"/>
                <a:gd name="T10" fmla="*/ 285 w 295"/>
                <a:gd name="T11" fmla="*/ 98 h 333"/>
                <a:gd name="T12" fmla="*/ 229 w 295"/>
                <a:gd name="T13" fmla="*/ 26 h 333"/>
              </a:gdLst>
              <a:ahLst/>
              <a:cxnLst>
                <a:cxn ang="0">
                  <a:pos x="T0" y="T1"/>
                </a:cxn>
                <a:cxn ang="0">
                  <a:pos x="T2" y="T3"/>
                </a:cxn>
                <a:cxn ang="0">
                  <a:pos x="T4" y="T5"/>
                </a:cxn>
                <a:cxn ang="0">
                  <a:pos x="T6" y="T7"/>
                </a:cxn>
                <a:cxn ang="0">
                  <a:pos x="T8" y="T9"/>
                </a:cxn>
                <a:cxn ang="0">
                  <a:pos x="T10" y="T11"/>
                </a:cxn>
                <a:cxn ang="0">
                  <a:pos x="T12" y="T13"/>
                </a:cxn>
              </a:cxnLst>
              <a:rect l="0" t="0" r="r" b="b"/>
              <a:pathLst>
                <a:path w="295" h="333">
                  <a:moveTo>
                    <a:pt x="229" y="26"/>
                  </a:moveTo>
                  <a:cubicBezTo>
                    <a:pt x="135" y="0"/>
                    <a:pt x="105" y="42"/>
                    <a:pt x="75" y="93"/>
                  </a:cubicBezTo>
                  <a:cubicBezTo>
                    <a:pt x="18" y="189"/>
                    <a:pt x="0" y="169"/>
                    <a:pt x="40" y="247"/>
                  </a:cubicBezTo>
                  <a:cubicBezTo>
                    <a:pt x="84" y="333"/>
                    <a:pt x="136" y="318"/>
                    <a:pt x="151" y="284"/>
                  </a:cubicBezTo>
                  <a:cubicBezTo>
                    <a:pt x="188" y="202"/>
                    <a:pt x="209" y="273"/>
                    <a:pt x="266" y="187"/>
                  </a:cubicBezTo>
                  <a:cubicBezTo>
                    <a:pt x="285" y="160"/>
                    <a:pt x="295" y="136"/>
                    <a:pt x="285" y="98"/>
                  </a:cubicBezTo>
                  <a:cubicBezTo>
                    <a:pt x="271" y="45"/>
                    <a:pt x="278" y="40"/>
                    <a:pt x="229" y="2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4" name="Freeform 91"/>
            <p:cNvSpPr>
              <a:spLocks/>
            </p:cNvSpPr>
            <p:nvPr userDrawn="1"/>
          </p:nvSpPr>
          <p:spPr bwMode="auto">
            <a:xfrm>
              <a:off x="1916667" y="2009250"/>
              <a:ext cx="380624" cy="547871"/>
            </a:xfrm>
            <a:custGeom>
              <a:avLst/>
              <a:gdLst>
                <a:gd name="T0" fmla="*/ 13 w 1334"/>
                <a:gd name="T1" fmla="*/ 923 h 1921"/>
                <a:gd name="T2" fmla="*/ 27 w 1334"/>
                <a:gd name="T3" fmla="*/ 1008 h 1921"/>
                <a:gd name="T4" fmla="*/ 66 w 1334"/>
                <a:gd name="T5" fmla="*/ 1091 h 1921"/>
                <a:gd name="T6" fmla="*/ 48 w 1334"/>
                <a:gd name="T7" fmla="*/ 1162 h 1921"/>
                <a:gd name="T8" fmla="*/ 59 w 1334"/>
                <a:gd name="T9" fmla="*/ 1201 h 1921"/>
                <a:gd name="T10" fmla="*/ 41 w 1334"/>
                <a:gd name="T11" fmla="*/ 1245 h 1921"/>
                <a:gd name="T12" fmla="*/ 85 w 1334"/>
                <a:gd name="T13" fmla="*/ 1494 h 1921"/>
                <a:gd name="T14" fmla="*/ 53 w 1334"/>
                <a:gd name="T15" fmla="*/ 1686 h 1921"/>
                <a:gd name="T16" fmla="*/ 99 w 1334"/>
                <a:gd name="T17" fmla="*/ 1669 h 1921"/>
                <a:gd name="T18" fmla="*/ 147 w 1334"/>
                <a:gd name="T19" fmla="*/ 1675 h 1921"/>
                <a:gd name="T20" fmla="*/ 186 w 1334"/>
                <a:gd name="T21" fmla="*/ 1671 h 1921"/>
                <a:gd name="T22" fmla="*/ 228 w 1334"/>
                <a:gd name="T23" fmla="*/ 1646 h 1921"/>
                <a:gd name="T24" fmla="*/ 274 w 1334"/>
                <a:gd name="T25" fmla="*/ 1669 h 1921"/>
                <a:gd name="T26" fmla="*/ 373 w 1334"/>
                <a:gd name="T27" fmla="*/ 1735 h 1921"/>
                <a:gd name="T28" fmla="*/ 405 w 1334"/>
                <a:gd name="T29" fmla="*/ 1791 h 1921"/>
                <a:gd name="T30" fmla="*/ 430 w 1334"/>
                <a:gd name="T31" fmla="*/ 1850 h 1921"/>
                <a:gd name="T32" fmla="*/ 483 w 1334"/>
                <a:gd name="T33" fmla="*/ 1921 h 1921"/>
                <a:gd name="T34" fmla="*/ 560 w 1334"/>
                <a:gd name="T35" fmla="*/ 1818 h 1921"/>
                <a:gd name="T36" fmla="*/ 596 w 1334"/>
                <a:gd name="T37" fmla="*/ 1795 h 1921"/>
                <a:gd name="T38" fmla="*/ 675 w 1334"/>
                <a:gd name="T39" fmla="*/ 1867 h 1921"/>
                <a:gd name="T40" fmla="*/ 783 w 1334"/>
                <a:gd name="T41" fmla="*/ 1848 h 1921"/>
                <a:gd name="T42" fmla="*/ 834 w 1334"/>
                <a:gd name="T43" fmla="*/ 1816 h 1921"/>
                <a:gd name="T44" fmla="*/ 855 w 1334"/>
                <a:gd name="T45" fmla="*/ 1846 h 1921"/>
                <a:gd name="T46" fmla="*/ 1223 w 1334"/>
                <a:gd name="T47" fmla="*/ 1846 h 1921"/>
                <a:gd name="T48" fmla="*/ 1279 w 1334"/>
                <a:gd name="T49" fmla="*/ 1685 h 1921"/>
                <a:gd name="T50" fmla="*/ 1217 w 1334"/>
                <a:gd name="T51" fmla="*/ 1583 h 1921"/>
                <a:gd name="T52" fmla="*/ 1191 w 1334"/>
                <a:gd name="T53" fmla="*/ 380 h 1921"/>
                <a:gd name="T54" fmla="*/ 1334 w 1334"/>
                <a:gd name="T55" fmla="*/ 380 h 1921"/>
                <a:gd name="T56" fmla="*/ 916 w 1334"/>
                <a:gd name="T57" fmla="*/ 0 h 1921"/>
                <a:gd name="T58" fmla="*/ 916 w 1334"/>
                <a:gd name="T59" fmla="*/ 201 h 1921"/>
                <a:gd name="T60" fmla="*/ 543 w 1334"/>
                <a:gd name="T61" fmla="*/ 201 h 1921"/>
                <a:gd name="T62" fmla="*/ 529 w 1334"/>
                <a:gd name="T63" fmla="*/ 559 h 1921"/>
                <a:gd name="T64" fmla="*/ 419 w 1334"/>
                <a:gd name="T65" fmla="*/ 706 h 1921"/>
                <a:gd name="T66" fmla="*/ 419 w 1334"/>
                <a:gd name="T67" fmla="*/ 879 h 1921"/>
                <a:gd name="T68" fmla="*/ 82 w 1334"/>
                <a:gd name="T69" fmla="*/ 879 h 1921"/>
                <a:gd name="T70" fmla="*/ 13 w 1334"/>
                <a:gd name="T71" fmla="*/ 923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4" h="1921">
                  <a:moveTo>
                    <a:pt x="13" y="923"/>
                  </a:moveTo>
                  <a:cubicBezTo>
                    <a:pt x="0" y="981"/>
                    <a:pt x="2" y="1017"/>
                    <a:pt x="27" y="1008"/>
                  </a:cubicBezTo>
                  <a:cubicBezTo>
                    <a:pt x="52" y="999"/>
                    <a:pt x="66" y="1082"/>
                    <a:pt x="66" y="1091"/>
                  </a:cubicBezTo>
                  <a:cubicBezTo>
                    <a:pt x="66" y="1119"/>
                    <a:pt x="62" y="1118"/>
                    <a:pt x="48" y="1162"/>
                  </a:cubicBezTo>
                  <a:cubicBezTo>
                    <a:pt x="34" y="1206"/>
                    <a:pt x="27" y="1213"/>
                    <a:pt x="59" y="1201"/>
                  </a:cubicBezTo>
                  <a:cubicBezTo>
                    <a:pt x="84" y="1192"/>
                    <a:pt x="35" y="1236"/>
                    <a:pt x="41" y="1245"/>
                  </a:cubicBezTo>
                  <a:cubicBezTo>
                    <a:pt x="119" y="1360"/>
                    <a:pt x="81" y="1437"/>
                    <a:pt x="85" y="1494"/>
                  </a:cubicBezTo>
                  <a:cubicBezTo>
                    <a:pt x="92" y="1595"/>
                    <a:pt x="23" y="1591"/>
                    <a:pt x="53" y="1686"/>
                  </a:cubicBezTo>
                  <a:cubicBezTo>
                    <a:pt x="76" y="1658"/>
                    <a:pt x="71" y="1643"/>
                    <a:pt x="99" y="1669"/>
                  </a:cubicBezTo>
                  <a:cubicBezTo>
                    <a:pt x="126" y="1694"/>
                    <a:pt x="126" y="1671"/>
                    <a:pt x="147" y="1675"/>
                  </a:cubicBezTo>
                  <a:cubicBezTo>
                    <a:pt x="168" y="1680"/>
                    <a:pt x="159" y="1666"/>
                    <a:pt x="186" y="1671"/>
                  </a:cubicBezTo>
                  <a:cubicBezTo>
                    <a:pt x="214" y="1675"/>
                    <a:pt x="205" y="1650"/>
                    <a:pt x="228" y="1646"/>
                  </a:cubicBezTo>
                  <a:cubicBezTo>
                    <a:pt x="251" y="1641"/>
                    <a:pt x="209" y="1671"/>
                    <a:pt x="274" y="1669"/>
                  </a:cubicBezTo>
                  <a:cubicBezTo>
                    <a:pt x="338" y="1666"/>
                    <a:pt x="325" y="1747"/>
                    <a:pt x="373" y="1735"/>
                  </a:cubicBezTo>
                  <a:cubicBezTo>
                    <a:pt x="400" y="1729"/>
                    <a:pt x="378" y="1777"/>
                    <a:pt x="405" y="1791"/>
                  </a:cubicBezTo>
                  <a:cubicBezTo>
                    <a:pt x="433" y="1804"/>
                    <a:pt x="405" y="1823"/>
                    <a:pt x="430" y="1850"/>
                  </a:cubicBezTo>
                  <a:cubicBezTo>
                    <a:pt x="456" y="1878"/>
                    <a:pt x="428" y="1894"/>
                    <a:pt x="483" y="1921"/>
                  </a:cubicBezTo>
                  <a:cubicBezTo>
                    <a:pt x="527" y="1910"/>
                    <a:pt x="534" y="1823"/>
                    <a:pt x="560" y="1818"/>
                  </a:cubicBezTo>
                  <a:cubicBezTo>
                    <a:pt x="585" y="1814"/>
                    <a:pt x="566" y="1795"/>
                    <a:pt x="596" y="1795"/>
                  </a:cubicBezTo>
                  <a:cubicBezTo>
                    <a:pt x="626" y="1795"/>
                    <a:pt x="620" y="1839"/>
                    <a:pt x="675" y="1867"/>
                  </a:cubicBezTo>
                  <a:cubicBezTo>
                    <a:pt x="705" y="1841"/>
                    <a:pt x="742" y="1848"/>
                    <a:pt x="783" y="1848"/>
                  </a:cubicBezTo>
                  <a:cubicBezTo>
                    <a:pt x="825" y="1848"/>
                    <a:pt x="792" y="1816"/>
                    <a:pt x="834" y="1816"/>
                  </a:cubicBezTo>
                  <a:cubicBezTo>
                    <a:pt x="875" y="1816"/>
                    <a:pt x="825" y="1846"/>
                    <a:pt x="855" y="1846"/>
                  </a:cubicBezTo>
                  <a:cubicBezTo>
                    <a:pt x="885" y="1846"/>
                    <a:pt x="1223" y="1846"/>
                    <a:pt x="1223" y="1846"/>
                  </a:cubicBezTo>
                  <a:cubicBezTo>
                    <a:pt x="1279" y="1685"/>
                    <a:pt x="1279" y="1685"/>
                    <a:pt x="1279" y="1685"/>
                  </a:cubicBezTo>
                  <a:cubicBezTo>
                    <a:pt x="1245" y="1664"/>
                    <a:pt x="1218" y="1662"/>
                    <a:pt x="1217" y="1583"/>
                  </a:cubicBezTo>
                  <a:cubicBezTo>
                    <a:pt x="1214" y="1480"/>
                    <a:pt x="1191" y="380"/>
                    <a:pt x="1191" y="380"/>
                  </a:cubicBezTo>
                  <a:cubicBezTo>
                    <a:pt x="1334" y="380"/>
                    <a:pt x="1334" y="380"/>
                    <a:pt x="1334" y="380"/>
                  </a:cubicBezTo>
                  <a:cubicBezTo>
                    <a:pt x="916" y="0"/>
                    <a:pt x="916" y="0"/>
                    <a:pt x="916" y="0"/>
                  </a:cubicBezTo>
                  <a:cubicBezTo>
                    <a:pt x="916" y="201"/>
                    <a:pt x="916" y="201"/>
                    <a:pt x="916" y="201"/>
                  </a:cubicBezTo>
                  <a:cubicBezTo>
                    <a:pt x="543" y="201"/>
                    <a:pt x="543" y="201"/>
                    <a:pt x="543" y="201"/>
                  </a:cubicBezTo>
                  <a:cubicBezTo>
                    <a:pt x="543" y="201"/>
                    <a:pt x="534" y="472"/>
                    <a:pt x="529" y="559"/>
                  </a:cubicBezTo>
                  <a:cubicBezTo>
                    <a:pt x="525" y="646"/>
                    <a:pt x="419" y="550"/>
                    <a:pt x="419" y="706"/>
                  </a:cubicBezTo>
                  <a:cubicBezTo>
                    <a:pt x="419" y="863"/>
                    <a:pt x="419" y="879"/>
                    <a:pt x="419" y="879"/>
                  </a:cubicBezTo>
                  <a:cubicBezTo>
                    <a:pt x="419" y="879"/>
                    <a:pt x="140" y="879"/>
                    <a:pt x="82" y="879"/>
                  </a:cubicBezTo>
                  <a:cubicBezTo>
                    <a:pt x="24" y="879"/>
                    <a:pt x="29" y="888"/>
                    <a:pt x="13" y="9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5" name="Freeform 92"/>
            <p:cNvSpPr>
              <a:spLocks/>
            </p:cNvSpPr>
            <p:nvPr userDrawn="1"/>
          </p:nvSpPr>
          <p:spPr bwMode="auto">
            <a:xfrm>
              <a:off x="2277004" y="2550843"/>
              <a:ext cx="257573" cy="242841"/>
            </a:xfrm>
            <a:custGeom>
              <a:avLst/>
              <a:gdLst>
                <a:gd name="T0" fmla="*/ 641 w 903"/>
                <a:gd name="T1" fmla="*/ 48 h 851"/>
                <a:gd name="T2" fmla="*/ 705 w 903"/>
                <a:gd name="T3" fmla="*/ 228 h 851"/>
                <a:gd name="T4" fmla="*/ 709 w 903"/>
                <a:gd name="T5" fmla="*/ 274 h 851"/>
                <a:gd name="T6" fmla="*/ 739 w 903"/>
                <a:gd name="T7" fmla="*/ 329 h 851"/>
                <a:gd name="T8" fmla="*/ 864 w 903"/>
                <a:gd name="T9" fmla="*/ 391 h 851"/>
                <a:gd name="T10" fmla="*/ 879 w 903"/>
                <a:gd name="T11" fmla="*/ 469 h 851"/>
                <a:gd name="T12" fmla="*/ 779 w 903"/>
                <a:gd name="T13" fmla="*/ 529 h 851"/>
                <a:gd name="T14" fmla="*/ 741 w 903"/>
                <a:gd name="T15" fmla="*/ 584 h 851"/>
                <a:gd name="T16" fmla="*/ 711 w 903"/>
                <a:gd name="T17" fmla="*/ 616 h 851"/>
                <a:gd name="T18" fmla="*/ 611 w 903"/>
                <a:gd name="T19" fmla="*/ 612 h 851"/>
                <a:gd name="T20" fmla="*/ 553 w 903"/>
                <a:gd name="T21" fmla="*/ 610 h 851"/>
                <a:gd name="T22" fmla="*/ 322 w 903"/>
                <a:gd name="T23" fmla="*/ 630 h 851"/>
                <a:gd name="T24" fmla="*/ 297 w 903"/>
                <a:gd name="T25" fmla="*/ 706 h 851"/>
                <a:gd name="T26" fmla="*/ 313 w 903"/>
                <a:gd name="T27" fmla="*/ 782 h 851"/>
                <a:gd name="T28" fmla="*/ 316 w 903"/>
                <a:gd name="T29" fmla="*/ 851 h 851"/>
                <a:gd name="T30" fmla="*/ 251 w 903"/>
                <a:gd name="T31" fmla="*/ 815 h 851"/>
                <a:gd name="T32" fmla="*/ 168 w 903"/>
                <a:gd name="T33" fmla="*/ 815 h 851"/>
                <a:gd name="T34" fmla="*/ 78 w 903"/>
                <a:gd name="T35" fmla="*/ 826 h 851"/>
                <a:gd name="T36" fmla="*/ 11 w 903"/>
                <a:gd name="T37" fmla="*/ 731 h 851"/>
                <a:gd name="T38" fmla="*/ 66 w 903"/>
                <a:gd name="T39" fmla="*/ 550 h 851"/>
                <a:gd name="T40" fmla="*/ 69 w 903"/>
                <a:gd name="T41" fmla="*/ 495 h 851"/>
                <a:gd name="T42" fmla="*/ 182 w 903"/>
                <a:gd name="T43" fmla="*/ 373 h 851"/>
                <a:gd name="T44" fmla="*/ 216 w 903"/>
                <a:gd name="T45" fmla="*/ 290 h 851"/>
                <a:gd name="T46" fmla="*/ 297 w 903"/>
                <a:gd name="T47" fmla="*/ 209 h 851"/>
                <a:gd name="T48" fmla="*/ 392 w 903"/>
                <a:gd name="T49" fmla="*/ 163 h 851"/>
                <a:gd name="T50" fmla="*/ 442 w 903"/>
                <a:gd name="T51" fmla="*/ 106 h 851"/>
                <a:gd name="T52" fmla="*/ 539 w 903"/>
                <a:gd name="T53" fmla="*/ 41 h 851"/>
                <a:gd name="T54" fmla="*/ 641 w 903"/>
                <a:gd name="T55" fmla="*/ 4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3" h="851">
                  <a:moveTo>
                    <a:pt x="641" y="48"/>
                  </a:moveTo>
                  <a:cubicBezTo>
                    <a:pt x="630" y="119"/>
                    <a:pt x="649" y="214"/>
                    <a:pt x="705" y="228"/>
                  </a:cubicBezTo>
                  <a:cubicBezTo>
                    <a:pt x="760" y="241"/>
                    <a:pt x="723" y="260"/>
                    <a:pt x="709" y="274"/>
                  </a:cubicBezTo>
                  <a:cubicBezTo>
                    <a:pt x="695" y="287"/>
                    <a:pt x="681" y="281"/>
                    <a:pt x="739" y="329"/>
                  </a:cubicBezTo>
                  <a:cubicBezTo>
                    <a:pt x="838" y="409"/>
                    <a:pt x="824" y="361"/>
                    <a:pt x="864" y="391"/>
                  </a:cubicBezTo>
                  <a:cubicBezTo>
                    <a:pt x="903" y="421"/>
                    <a:pt x="809" y="377"/>
                    <a:pt x="879" y="469"/>
                  </a:cubicBezTo>
                  <a:cubicBezTo>
                    <a:pt x="841" y="505"/>
                    <a:pt x="795" y="485"/>
                    <a:pt x="779" y="529"/>
                  </a:cubicBezTo>
                  <a:cubicBezTo>
                    <a:pt x="763" y="573"/>
                    <a:pt x="742" y="564"/>
                    <a:pt x="741" y="584"/>
                  </a:cubicBezTo>
                  <a:cubicBezTo>
                    <a:pt x="736" y="686"/>
                    <a:pt x="753" y="593"/>
                    <a:pt x="711" y="616"/>
                  </a:cubicBezTo>
                  <a:cubicBezTo>
                    <a:pt x="670" y="639"/>
                    <a:pt x="711" y="616"/>
                    <a:pt x="611" y="612"/>
                  </a:cubicBezTo>
                  <a:cubicBezTo>
                    <a:pt x="558" y="611"/>
                    <a:pt x="578" y="584"/>
                    <a:pt x="553" y="610"/>
                  </a:cubicBezTo>
                  <a:cubicBezTo>
                    <a:pt x="517" y="645"/>
                    <a:pt x="440" y="624"/>
                    <a:pt x="322" y="630"/>
                  </a:cubicBezTo>
                  <a:cubicBezTo>
                    <a:pt x="297" y="632"/>
                    <a:pt x="285" y="688"/>
                    <a:pt x="297" y="706"/>
                  </a:cubicBezTo>
                  <a:cubicBezTo>
                    <a:pt x="320" y="743"/>
                    <a:pt x="297" y="736"/>
                    <a:pt x="313" y="782"/>
                  </a:cubicBezTo>
                  <a:cubicBezTo>
                    <a:pt x="329" y="828"/>
                    <a:pt x="353" y="835"/>
                    <a:pt x="316" y="851"/>
                  </a:cubicBezTo>
                  <a:cubicBezTo>
                    <a:pt x="266" y="825"/>
                    <a:pt x="274" y="798"/>
                    <a:pt x="251" y="815"/>
                  </a:cubicBezTo>
                  <a:cubicBezTo>
                    <a:pt x="228" y="831"/>
                    <a:pt x="209" y="801"/>
                    <a:pt x="168" y="815"/>
                  </a:cubicBezTo>
                  <a:cubicBezTo>
                    <a:pt x="118" y="831"/>
                    <a:pt x="78" y="826"/>
                    <a:pt x="78" y="826"/>
                  </a:cubicBezTo>
                  <a:cubicBezTo>
                    <a:pt x="25" y="780"/>
                    <a:pt x="76" y="769"/>
                    <a:pt x="11" y="731"/>
                  </a:cubicBezTo>
                  <a:cubicBezTo>
                    <a:pt x="23" y="536"/>
                    <a:pt x="71" y="617"/>
                    <a:pt x="66" y="550"/>
                  </a:cubicBezTo>
                  <a:cubicBezTo>
                    <a:pt x="64" y="515"/>
                    <a:pt x="0" y="543"/>
                    <a:pt x="69" y="495"/>
                  </a:cubicBezTo>
                  <a:cubicBezTo>
                    <a:pt x="138" y="446"/>
                    <a:pt x="202" y="400"/>
                    <a:pt x="182" y="373"/>
                  </a:cubicBezTo>
                  <a:cubicBezTo>
                    <a:pt x="147" y="327"/>
                    <a:pt x="242" y="356"/>
                    <a:pt x="216" y="290"/>
                  </a:cubicBezTo>
                  <a:cubicBezTo>
                    <a:pt x="207" y="265"/>
                    <a:pt x="237" y="189"/>
                    <a:pt x="297" y="209"/>
                  </a:cubicBezTo>
                  <a:cubicBezTo>
                    <a:pt x="359" y="230"/>
                    <a:pt x="412" y="172"/>
                    <a:pt x="392" y="163"/>
                  </a:cubicBezTo>
                  <a:cubicBezTo>
                    <a:pt x="334" y="138"/>
                    <a:pt x="417" y="152"/>
                    <a:pt x="442" y="106"/>
                  </a:cubicBezTo>
                  <a:cubicBezTo>
                    <a:pt x="491" y="18"/>
                    <a:pt x="516" y="83"/>
                    <a:pt x="539" y="41"/>
                  </a:cubicBezTo>
                  <a:cubicBezTo>
                    <a:pt x="562" y="0"/>
                    <a:pt x="542" y="20"/>
                    <a:pt x="641" y="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6" name="Freeform 93"/>
            <p:cNvSpPr>
              <a:spLocks/>
            </p:cNvSpPr>
            <p:nvPr userDrawn="1"/>
          </p:nvSpPr>
          <p:spPr bwMode="auto">
            <a:xfrm>
              <a:off x="2054450" y="2117569"/>
              <a:ext cx="536037" cy="658967"/>
            </a:xfrm>
            <a:custGeom>
              <a:avLst/>
              <a:gdLst>
                <a:gd name="T0" fmla="*/ 791 w 1879"/>
                <a:gd name="T1" fmla="*/ 2250 h 2310"/>
                <a:gd name="T2" fmla="*/ 846 w 1879"/>
                <a:gd name="T3" fmla="*/ 2069 h 2310"/>
                <a:gd name="T4" fmla="*/ 849 w 1879"/>
                <a:gd name="T5" fmla="*/ 2014 h 2310"/>
                <a:gd name="T6" fmla="*/ 962 w 1879"/>
                <a:gd name="T7" fmla="*/ 1892 h 2310"/>
                <a:gd name="T8" fmla="*/ 996 w 1879"/>
                <a:gd name="T9" fmla="*/ 1809 h 2310"/>
                <a:gd name="T10" fmla="*/ 1077 w 1879"/>
                <a:gd name="T11" fmla="*/ 1728 h 2310"/>
                <a:gd name="T12" fmla="*/ 1172 w 1879"/>
                <a:gd name="T13" fmla="*/ 1682 h 2310"/>
                <a:gd name="T14" fmla="*/ 1222 w 1879"/>
                <a:gd name="T15" fmla="*/ 1625 h 2310"/>
                <a:gd name="T16" fmla="*/ 1319 w 1879"/>
                <a:gd name="T17" fmla="*/ 1560 h 2310"/>
                <a:gd name="T18" fmla="*/ 1421 w 1879"/>
                <a:gd name="T19" fmla="*/ 1567 h 2310"/>
                <a:gd name="T20" fmla="*/ 1459 w 1879"/>
                <a:gd name="T21" fmla="*/ 1551 h 2310"/>
                <a:gd name="T22" fmla="*/ 1551 w 1879"/>
                <a:gd name="T23" fmla="*/ 1500 h 2310"/>
                <a:gd name="T24" fmla="*/ 1729 w 1879"/>
                <a:gd name="T25" fmla="*/ 1447 h 2310"/>
                <a:gd name="T26" fmla="*/ 1844 w 1879"/>
                <a:gd name="T27" fmla="*/ 1371 h 2310"/>
                <a:gd name="T28" fmla="*/ 1863 w 1879"/>
                <a:gd name="T29" fmla="*/ 1259 h 2310"/>
                <a:gd name="T30" fmla="*/ 1879 w 1879"/>
                <a:gd name="T31" fmla="*/ 1194 h 2310"/>
                <a:gd name="T32" fmla="*/ 1879 w 1879"/>
                <a:gd name="T33" fmla="*/ 888 h 2310"/>
                <a:gd name="T34" fmla="*/ 1752 w 1879"/>
                <a:gd name="T35" fmla="*/ 920 h 2310"/>
                <a:gd name="T36" fmla="*/ 1782 w 1879"/>
                <a:gd name="T37" fmla="*/ 796 h 2310"/>
                <a:gd name="T38" fmla="*/ 1747 w 1879"/>
                <a:gd name="T39" fmla="*/ 768 h 2310"/>
                <a:gd name="T40" fmla="*/ 1692 w 1879"/>
                <a:gd name="T41" fmla="*/ 734 h 2310"/>
                <a:gd name="T42" fmla="*/ 1690 w 1879"/>
                <a:gd name="T43" fmla="*/ 699 h 2310"/>
                <a:gd name="T44" fmla="*/ 1623 w 1879"/>
                <a:gd name="T45" fmla="*/ 667 h 2310"/>
                <a:gd name="T46" fmla="*/ 851 w 1879"/>
                <a:gd name="T47" fmla="*/ 0 h 2310"/>
                <a:gd name="T48" fmla="*/ 708 w 1879"/>
                <a:gd name="T49" fmla="*/ 0 h 2310"/>
                <a:gd name="T50" fmla="*/ 734 w 1879"/>
                <a:gd name="T51" fmla="*/ 1203 h 2310"/>
                <a:gd name="T52" fmla="*/ 796 w 1879"/>
                <a:gd name="T53" fmla="*/ 1305 h 2310"/>
                <a:gd name="T54" fmla="*/ 740 w 1879"/>
                <a:gd name="T55" fmla="*/ 1466 h 2310"/>
                <a:gd name="T56" fmla="*/ 372 w 1879"/>
                <a:gd name="T57" fmla="*/ 1466 h 2310"/>
                <a:gd name="T58" fmla="*/ 351 w 1879"/>
                <a:gd name="T59" fmla="*/ 1436 h 2310"/>
                <a:gd name="T60" fmla="*/ 300 w 1879"/>
                <a:gd name="T61" fmla="*/ 1468 h 2310"/>
                <a:gd name="T62" fmla="*/ 192 w 1879"/>
                <a:gd name="T63" fmla="*/ 1487 h 2310"/>
                <a:gd name="T64" fmla="*/ 113 w 1879"/>
                <a:gd name="T65" fmla="*/ 1415 h 2310"/>
                <a:gd name="T66" fmla="*/ 77 w 1879"/>
                <a:gd name="T67" fmla="*/ 1438 h 2310"/>
                <a:gd name="T68" fmla="*/ 0 w 1879"/>
                <a:gd name="T69" fmla="*/ 1541 h 2310"/>
                <a:gd name="T70" fmla="*/ 14 w 1879"/>
                <a:gd name="T71" fmla="*/ 1648 h 2310"/>
                <a:gd name="T72" fmla="*/ 56 w 1879"/>
                <a:gd name="T73" fmla="*/ 1737 h 2310"/>
                <a:gd name="T74" fmla="*/ 76 w 1879"/>
                <a:gd name="T75" fmla="*/ 1938 h 2310"/>
                <a:gd name="T76" fmla="*/ 125 w 1879"/>
                <a:gd name="T77" fmla="*/ 1945 h 2310"/>
                <a:gd name="T78" fmla="*/ 171 w 1879"/>
                <a:gd name="T79" fmla="*/ 1956 h 2310"/>
                <a:gd name="T80" fmla="*/ 229 w 1879"/>
                <a:gd name="T81" fmla="*/ 1974 h 2310"/>
                <a:gd name="T82" fmla="*/ 296 w 1879"/>
                <a:gd name="T83" fmla="*/ 1963 h 2310"/>
                <a:gd name="T84" fmla="*/ 342 w 1879"/>
                <a:gd name="T85" fmla="*/ 1935 h 2310"/>
                <a:gd name="T86" fmla="*/ 381 w 1879"/>
                <a:gd name="T87" fmla="*/ 2004 h 2310"/>
                <a:gd name="T88" fmla="*/ 408 w 1879"/>
                <a:gd name="T89" fmla="*/ 2060 h 2310"/>
                <a:gd name="T90" fmla="*/ 392 w 1879"/>
                <a:gd name="T91" fmla="*/ 2145 h 2310"/>
                <a:gd name="T92" fmla="*/ 450 w 1879"/>
                <a:gd name="T93" fmla="*/ 2205 h 2310"/>
                <a:gd name="T94" fmla="*/ 505 w 1879"/>
                <a:gd name="T95" fmla="*/ 2266 h 2310"/>
                <a:gd name="T96" fmla="*/ 609 w 1879"/>
                <a:gd name="T97" fmla="*/ 2244 h 2310"/>
                <a:gd name="T98" fmla="*/ 715 w 1879"/>
                <a:gd name="T99" fmla="*/ 2235 h 2310"/>
                <a:gd name="T100" fmla="*/ 791 w 1879"/>
                <a:gd name="T101" fmla="*/ 225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9" h="2310">
                  <a:moveTo>
                    <a:pt x="791" y="2250"/>
                  </a:moveTo>
                  <a:cubicBezTo>
                    <a:pt x="803" y="2055"/>
                    <a:pt x="851" y="2136"/>
                    <a:pt x="846" y="2069"/>
                  </a:cubicBezTo>
                  <a:cubicBezTo>
                    <a:pt x="844" y="2034"/>
                    <a:pt x="780" y="2062"/>
                    <a:pt x="849" y="2014"/>
                  </a:cubicBezTo>
                  <a:cubicBezTo>
                    <a:pt x="918" y="1965"/>
                    <a:pt x="982" y="1919"/>
                    <a:pt x="962" y="1892"/>
                  </a:cubicBezTo>
                  <a:cubicBezTo>
                    <a:pt x="927" y="1846"/>
                    <a:pt x="1022" y="1875"/>
                    <a:pt x="996" y="1809"/>
                  </a:cubicBezTo>
                  <a:cubicBezTo>
                    <a:pt x="987" y="1784"/>
                    <a:pt x="1017" y="1708"/>
                    <a:pt x="1077" y="1728"/>
                  </a:cubicBezTo>
                  <a:cubicBezTo>
                    <a:pt x="1139" y="1749"/>
                    <a:pt x="1192" y="1691"/>
                    <a:pt x="1172" y="1682"/>
                  </a:cubicBezTo>
                  <a:cubicBezTo>
                    <a:pt x="1114" y="1657"/>
                    <a:pt x="1197" y="1671"/>
                    <a:pt x="1222" y="1625"/>
                  </a:cubicBezTo>
                  <a:cubicBezTo>
                    <a:pt x="1271" y="1537"/>
                    <a:pt x="1296" y="1602"/>
                    <a:pt x="1319" y="1560"/>
                  </a:cubicBezTo>
                  <a:cubicBezTo>
                    <a:pt x="1342" y="1519"/>
                    <a:pt x="1322" y="1539"/>
                    <a:pt x="1421" y="1567"/>
                  </a:cubicBezTo>
                  <a:cubicBezTo>
                    <a:pt x="1436" y="1567"/>
                    <a:pt x="1448" y="1575"/>
                    <a:pt x="1459" y="1551"/>
                  </a:cubicBezTo>
                  <a:cubicBezTo>
                    <a:pt x="1473" y="1521"/>
                    <a:pt x="1512" y="1572"/>
                    <a:pt x="1551" y="1500"/>
                  </a:cubicBezTo>
                  <a:cubicBezTo>
                    <a:pt x="1591" y="1429"/>
                    <a:pt x="1667" y="1509"/>
                    <a:pt x="1729" y="1447"/>
                  </a:cubicBezTo>
                  <a:cubicBezTo>
                    <a:pt x="1765" y="1411"/>
                    <a:pt x="1839" y="1415"/>
                    <a:pt x="1844" y="1371"/>
                  </a:cubicBezTo>
                  <a:cubicBezTo>
                    <a:pt x="1849" y="1328"/>
                    <a:pt x="1863" y="1355"/>
                    <a:pt x="1863" y="1259"/>
                  </a:cubicBezTo>
                  <a:cubicBezTo>
                    <a:pt x="1863" y="1199"/>
                    <a:pt x="1879" y="1252"/>
                    <a:pt x="1879" y="1194"/>
                  </a:cubicBezTo>
                  <a:cubicBezTo>
                    <a:pt x="1879" y="1137"/>
                    <a:pt x="1879" y="948"/>
                    <a:pt x="1879" y="888"/>
                  </a:cubicBezTo>
                  <a:cubicBezTo>
                    <a:pt x="1787" y="927"/>
                    <a:pt x="1754" y="950"/>
                    <a:pt x="1752" y="920"/>
                  </a:cubicBezTo>
                  <a:cubicBezTo>
                    <a:pt x="1750" y="890"/>
                    <a:pt x="1804" y="829"/>
                    <a:pt x="1782" y="796"/>
                  </a:cubicBezTo>
                  <a:cubicBezTo>
                    <a:pt x="1773" y="782"/>
                    <a:pt x="1770" y="805"/>
                    <a:pt x="1747" y="768"/>
                  </a:cubicBezTo>
                  <a:cubicBezTo>
                    <a:pt x="1724" y="731"/>
                    <a:pt x="1720" y="758"/>
                    <a:pt x="1692" y="734"/>
                  </a:cubicBezTo>
                  <a:cubicBezTo>
                    <a:pt x="1673" y="718"/>
                    <a:pt x="1710" y="722"/>
                    <a:pt x="1690" y="699"/>
                  </a:cubicBezTo>
                  <a:cubicBezTo>
                    <a:pt x="1669" y="676"/>
                    <a:pt x="1671" y="710"/>
                    <a:pt x="1623" y="667"/>
                  </a:cubicBezTo>
                  <a:cubicBezTo>
                    <a:pt x="1561" y="612"/>
                    <a:pt x="851" y="0"/>
                    <a:pt x="851" y="0"/>
                  </a:cubicBezTo>
                  <a:cubicBezTo>
                    <a:pt x="708" y="0"/>
                    <a:pt x="708" y="0"/>
                    <a:pt x="708" y="0"/>
                  </a:cubicBezTo>
                  <a:cubicBezTo>
                    <a:pt x="708" y="0"/>
                    <a:pt x="731" y="1100"/>
                    <a:pt x="734" y="1203"/>
                  </a:cubicBezTo>
                  <a:cubicBezTo>
                    <a:pt x="735" y="1282"/>
                    <a:pt x="762" y="1284"/>
                    <a:pt x="796" y="1305"/>
                  </a:cubicBezTo>
                  <a:cubicBezTo>
                    <a:pt x="740" y="1466"/>
                    <a:pt x="740" y="1466"/>
                    <a:pt x="740" y="1466"/>
                  </a:cubicBezTo>
                  <a:cubicBezTo>
                    <a:pt x="740" y="1466"/>
                    <a:pt x="402" y="1466"/>
                    <a:pt x="372" y="1466"/>
                  </a:cubicBezTo>
                  <a:cubicBezTo>
                    <a:pt x="342" y="1466"/>
                    <a:pt x="392" y="1436"/>
                    <a:pt x="351" y="1436"/>
                  </a:cubicBezTo>
                  <a:cubicBezTo>
                    <a:pt x="309" y="1436"/>
                    <a:pt x="342" y="1468"/>
                    <a:pt x="300" y="1468"/>
                  </a:cubicBezTo>
                  <a:cubicBezTo>
                    <a:pt x="259" y="1468"/>
                    <a:pt x="222" y="1461"/>
                    <a:pt x="192" y="1487"/>
                  </a:cubicBezTo>
                  <a:cubicBezTo>
                    <a:pt x="137" y="1459"/>
                    <a:pt x="143" y="1415"/>
                    <a:pt x="113" y="1415"/>
                  </a:cubicBezTo>
                  <a:cubicBezTo>
                    <a:pt x="83" y="1415"/>
                    <a:pt x="102" y="1434"/>
                    <a:pt x="77" y="1438"/>
                  </a:cubicBezTo>
                  <a:cubicBezTo>
                    <a:pt x="51" y="1443"/>
                    <a:pt x="44" y="1530"/>
                    <a:pt x="0" y="1541"/>
                  </a:cubicBezTo>
                  <a:cubicBezTo>
                    <a:pt x="1" y="1611"/>
                    <a:pt x="35" y="1561"/>
                    <a:pt x="14" y="1648"/>
                  </a:cubicBezTo>
                  <a:cubicBezTo>
                    <a:pt x="5" y="1687"/>
                    <a:pt x="41" y="1806"/>
                    <a:pt x="56" y="1737"/>
                  </a:cubicBezTo>
                  <a:cubicBezTo>
                    <a:pt x="113" y="1802"/>
                    <a:pt x="95" y="1891"/>
                    <a:pt x="76" y="1938"/>
                  </a:cubicBezTo>
                  <a:cubicBezTo>
                    <a:pt x="77" y="1958"/>
                    <a:pt x="103" y="1973"/>
                    <a:pt x="125" y="1945"/>
                  </a:cubicBezTo>
                  <a:cubicBezTo>
                    <a:pt x="148" y="2018"/>
                    <a:pt x="146" y="1956"/>
                    <a:pt x="171" y="1956"/>
                  </a:cubicBezTo>
                  <a:cubicBezTo>
                    <a:pt x="196" y="1956"/>
                    <a:pt x="192" y="2004"/>
                    <a:pt x="229" y="1974"/>
                  </a:cubicBezTo>
                  <a:cubicBezTo>
                    <a:pt x="266" y="1945"/>
                    <a:pt x="243" y="2002"/>
                    <a:pt x="296" y="1963"/>
                  </a:cubicBezTo>
                  <a:cubicBezTo>
                    <a:pt x="314" y="1949"/>
                    <a:pt x="291" y="1917"/>
                    <a:pt x="342" y="1935"/>
                  </a:cubicBezTo>
                  <a:cubicBezTo>
                    <a:pt x="392" y="1954"/>
                    <a:pt x="351" y="1965"/>
                    <a:pt x="381" y="2004"/>
                  </a:cubicBezTo>
                  <a:cubicBezTo>
                    <a:pt x="411" y="2044"/>
                    <a:pt x="369" y="2034"/>
                    <a:pt x="408" y="2060"/>
                  </a:cubicBezTo>
                  <a:cubicBezTo>
                    <a:pt x="448" y="2085"/>
                    <a:pt x="427" y="2080"/>
                    <a:pt x="392" y="2145"/>
                  </a:cubicBezTo>
                  <a:cubicBezTo>
                    <a:pt x="445" y="2131"/>
                    <a:pt x="443" y="2143"/>
                    <a:pt x="450" y="2205"/>
                  </a:cubicBezTo>
                  <a:cubicBezTo>
                    <a:pt x="457" y="2267"/>
                    <a:pt x="505" y="2241"/>
                    <a:pt x="505" y="2266"/>
                  </a:cubicBezTo>
                  <a:cubicBezTo>
                    <a:pt x="574" y="2188"/>
                    <a:pt x="559" y="2310"/>
                    <a:pt x="609" y="2244"/>
                  </a:cubicBezTo>
                  <a:cubicBezTo>
                    <a:pt x="669" y="2163"/>
                    <a:pt x="664" y="2276"/>
                    <a:pt x="715" y="2235"/>
                  </a:cubicBezTo>
                  <a:cubicBezTo>
                    <a:pt x="741" y="2214"/>
                    <a:pt x="767" y="2236"/>
                    <a:pt x="791" y="22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7" name="Freeform 94"/>
            <p:cNvSpPr>
              <a:spLocks/>
            </p:cNvSpPr>
            <p:nvPr userDrawn="1"/>
          </p:nvSpPr>
          <p:spPr bwMode="auto">
            <a:xfrm>
              <a:off x="2548585" y="2590209"/>
              <a:ext cx="383039" cy="451870"/>
            </a:xfrm>
            <a:custGeom>
              <a:avLst/>
              <a:gdLst>
                <a:gd name="T0" fmla="*/ 1178 w 1343"/>
                <a:gd name="T1" fmla="*/ 40 h 1584"/>
                <a:gd name="T2" fmla="*/ 1260 w 1343"/>
                <a:gd name="T3" fmla="*/ 172 h 1584"/>
                <a:gd name="T4" fmla="*/ 1298 w 1343"/>
                <a:gd name="T5" fmla="*/ 237 h 1584"/>
                <a:gd name="T6" fmla="*/ 1308 w 1343"/>
                <a:gd name="T7" fmla="*/ 338 h 1584"/>
                <a:gd name="T8" fmla="*/ 1230 w 1343"/>
                <a:gd name="T9" fmla="*/ 472 h 1584"/>
                <a:gd name="T10" fmla="*/ 1182 w 1343"/>
                <a:gd name="T11" fmla="*/ 695 h 1584"/>
                <a:gd name="T12" fmla="*/ 1147 w 1343"/>
                <a:gd name="T13" fmla="*/ 732 h 1584"/>
                <a:gd name="T14" fmla="*/ 1154 w 1343"/>
                <a:gd name="T15" fmla="*/ 801 h 1584"/>
                <a:gd name="T16" fmla="*/ 1112 w 1343"/>
                <a:gd name="T17" fmla="*/ 868 h 1584"/>
                <a:gd name="T18" fmla="*/ 1055 w 1343"/>
                <a:gd name="T19" fmla="*/ 957 h 1584"/>
                <a:gd name="T20" fmla="*/ 1039 w 1343"/>
                <a:gd name="T21" fmla="*/ 1049 h 1584"/>
                <a:gd name="T22" fmla="*/ 981 w 1343"/>
                <a:gd name="T23" fmla="*/ 1153 h 1584"/>
                <a:gd name="T24" fmla="*/ 946 w 1343"/>
                <a:gd name="T25" fmla="*/ 1211 h 1584"/>
                <a:gd name="T26" fmla="*/ 891 w 1343"/>
                <a:gd name="T27" fmla="*/ 1169 h 1584"/>
                <a:gd name="T28" fmla="*/ 824 w 1343"/>
                <a:gd name="T29" fmla="*/ 1141 h 1584"/>
                <a:gd name="T30" fmla="*/ 732 w 1343"/>
                <a:gd name="T31" fmla="*/ 1250 h 1584"/>
                <a:gd name="T32" fmla="*/ 672 w 1343"/>
                <a:gd name="T33" fmla="*/ 1399 h 1584"/>
                <a:gd name="T34" fmla="*/ 655 w 1343"/>
                <a:gd name="T35" fmla="*/ 1530 h 1584"/>
                <a:gd name="T36" fmla="*/ 608 w 1343"/>
                <a:gd name="T37" fmla="*/ 1498 h 1584"/>
                <a:gd name="T38" fmla="*/ 560 w 1343"/>
                <a:gd name="T39" fmla="*/ 1524 h 1584"/>
                <a:gd name="T40" fmla="*/ 515 w 1343"/>
                <a:gd name="T41" fmla="*/ 1514 h 1584"/>
                <a:gd name="T42" fmla="*/ 488 w 1343"/>
                <a:gd name="T43" fmla="*/ 1554 h 1584"/>
                <a:gd name="T44" fmla="*/ 451 w 1343"/>
                <a:gd name="T45" fmla="*/ 1563 h 1584"/>
                <a:gd name="T46" fmla="*/ 417 w 1343"/>
                <a:gd name="T47" fmla="*/ 1563 h 1584"/>
                <a:gd name="T48" fmla="*/ 325 w 1343"/>
                <a:gd name="T49" fmla="*/ 1510 h 1584"/>
                <a:gd name="T50" fmla="*/ 297 w 1343"/>
                <a:gd name="T51" fmla="*/ 1473 h 1584"/>
                <a:gd name="T52" fmla="*/ 304 w 1343"/>
                <a:gd name="T53" fmla="*/ 1443 h 1584"/>
                <a:gd name="T54" fmla="*/ 329 w 1343"/>
                <a:gd name="T55" fmla="*/ 1409 h 1584"/>
                <a:gd name="T56" fmla="*/ 290 w 1343"/>
                <a:gd name="T57" fmla="*/ 1432 h 1584"/>
                <a:gd name="T58" fmla="*/ 276 w 1343"/>
                <a:gd name="T59" fmla="*/ 1397 h 1584"/>
                <a:gd name="T60" fmla="*/ 299 w 1343"/>
                <a:gd name="T61" fmla="*/ 1368 h 1584"/>
                <a:gd name="T62" fmla="*/ 272 w 1343"/>
                <a:gd name="T63" fmla="*/ 1356 h 1584"/>
                <a:gd name="T64" fmla="*/ 156 w 1343"/>
                <a:gd name="T65" fmla="*/ 1277 h 1584"/>
                <a:gd name="T66" fmla="*/ 108 w 1343"/>
                <a:gd name="T67" fmla="*/ 1252 h 1584"/>
                <a:gd name="T68" fmla="*/ 17 w 1343"/>
                <a:gd name="T69" fmla="*/ 1268 h 1584"/>
                <a:gd name="T70" fmla="*/ 4 w 1343"/>
                <a:gd name="T71" fmla="*/ 1036 h 1584"/>
                <a:gd name="T72" fmla="*/ 2 w 1343"/>
                <a:gd name="T73" fmla="*/ 842 h 1584"/>
                <a:gd name="T74" fmla="*/ 27 w 1343"/>
                <a:gd name="T75" fmla="*/ 769 h 1584"/>
                <a:gd name="T76" fmla="*/ 57 w 1343"/>
                <a:gd name="T77" fmla="*/ 707 h 1584"/>
                <a:gd name="T78" fmla="*/ 83 w 1343"/>
                <a:gd name="T79" fmla="*/ 628 h 1584"/>
                <a:gd name="T80" fmla="*/ 89 w 1343"/>
                <a:gd name="T81" fmla="*/ 598 h 1584"/>
                <a:gd name="T82" fmla="*/ 106 w 1343"/>
                <a:gd name="T83" fmla="*/ 509 h 1584"/>
                <a:gd name="T84" fmla="*/ 83 w 1343"/>
                <a:gd name="T85" fmla="*/ 414 h 1584"/>
                <a:gd name="T86" fmla="*/ 81 w 1343"/>
                <a:gd name="T87" fmla="*/ 352 h 1584"/>
                <a:gd name="T88" fmla="*/ 98 w 1343"/>
                <a:gd name="T89" fmla="*/ 186 h 1584"/>
                <a:gd name="T90" fmla="*/ 184 w 1343"/>
                <a:gd name="T91" fmla="*/ 50 h 1584"/>
                <a:gd name="T92" fmla="*/ 271 w 1343"/>
                <a:gd name="T93" fmla="*/ 34 h 1584"/>
                <a:gd name="T94" fmla="*/ 361 w 1343"/>
                <a:gd name="T95" fmla="*/ 39 h 1584"/>
                <a:gd name="T96" fmla="*/ 426 w 1343"/>
                <a:gd name="T97" fmla="*/ 92 h 1584"/>
                <a:gd name="T98" fmla="*/ 499 w 1343"/>
                <a:gd name="T99" fmla="*/ 115 h 1584"/>
                <a:gd name="T100" fmla="*/ 582 w 1343"/>
                <a:gd name="T101" fmla="*/ 129 h 1584"/>
                <a:gd name="T102" fmla="*/ 806 w 1343"/>
                <a:gd name="T103" fmla="*/ 138 h 1584"/>
                <a:gd name="T104" fmla="*/ 1069 w 1343"/>
                <a:gd name="T105" fmla="*/ 99 h 1584"/>
                <a:gd name="T106" fmla="*/ 1178 w 1343"/>
                <a:gd name="T107" fmla="*/ 4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3" h="1584">
                  <a:moveTo>
                    <a:pt x="1178" y="40"/>
                  </a:moveTo>
                  <a:cubicBezTo>
                    <a:pt x="1219" y="178"/>
                    <a:pt x="1284" y="142"/>
                    <a:pt x="1260" y="172"/>
                  </a:cubicBezTo>
                  <a:cubicBezTo>
                    <a:pt x="1251" y="184"/>
                    <a:pt x="1247" y="234"/>
                    <a:pt x="1298" y="237"/>
                  </a:cubicBezTo>
                  <a:cubicBezTo>
                    <a:pt x="1278" y="311"/>
                    <a:pt x="1343" y="232"/>
                    <a:pt x="1308" y="338"/>
                  </a:cubicBezTo>
                  <a:cubicBezTo>
                    <a:pt x="1274" y="444"/>
                    <a:pt x="1272" y="350"/>
                    <a:pt x="1230" y="472"/>
                  </a:cubicBezTo>
                  <a:cubicBezTo>
                    <a:pt x="1140" y="732"/>
                    <a:pt x="1193" y="658"/>
                    <a:pt x="1182" y="695"/>
                  </a:cubicBezTo>
                  <a:cubicBezTo>
                    <a:pt x="1170" y="732"/>
                    <a:pt x="1163" y="688"/>
                    <a:pt x="1147" y="732"/>
                  </a:cubicBezTo>
                  <a:cubicBezTo>
                    <a:pt x="1131" y="775"/>
                    <a:pt x="1168" y="752"/>
                    <a:pt x="1154" y="801"/>
                  </a:cubicBezTo>
                  <a:cubicBezTo>
                    <a:pt x="1140" y="849"/>
                    <a:pt x="1119" y="789"/>
                    <a:pt x="1112" y="868"/>
                  </a:cubicBezTo>
                  <a:cubicBezTo>
                    <a:pt x="1108" y="921"/>
                    <a:pt x="1066" y="904"/>
                    <a:pt x="1055" y="957"/>
                  </a:cubicBezTo>
                  <a:cubicBezTo>
                    <a:pt x="1043" y="1010"/>
                    <a:pt x="1106" y="960"/>
                    <a:pt x="1039" y="1049"/>
                  </a:cubicBezTo>
                  <a:cubicBezTo>
                    <a:pt x="972" y="1139"/>
                    <a:pt x="1016" y="1141"/>
                    <a:pt x="981" y="1153"/>
                  </a:cubicBezTo>
                  <a:cubicBezTo>
                    <a:pt x="946" y="1164"/>
                    <a:pt x="971" y="1220"/>
                    <a:pt x="946" y="1211"/>
                  </a:cubicBezTo>
                  <a:cubicBezTo>
                    <a:pt x="887" y="1187"/>
                    <a:pt x="935" y="1162"/>
                    <a:pt x="891" y="1169"/>
                  </a:cubicBezTo>
                  <a:cubicBezTo>
                    <a:pt x="847" y="1176"/>
                    <a:pt x="896" y="1128"/>
                    <a:pt x="824" y="1141"/>
                  </a:cubicBezTo>
                  <a:cubicBezTo>
                    <a:pt x="753" y="1155"/>
                    <a:pt x="783" y="1188"/>
                    <a:pt x="732" y="1250"/>
                  </a:cubicBezTo>
                  <a:cubicBezTo>
                    <a:pt x="635" y="1367"/>
                    <a:pt x="721" y="1358"/>
                    <a:pt x="672" y="1399"/>
                  </a:cubicBezTo>
                  <a:cubicBezTo>
                    <a:pt x="624" y="1441"/>
                    <a:pt x="642" y="1461"/>
                    <a:pt x="655" y="1530"/>
                  </a:cubicBezTo>
                  <a:cubicBezTo>
                    <a:pt x="641" y="1514"/>
                    <a:pt x="615" y="1514"/>
                    <a:pt x="608" y="1498"/>
                  </a:cubicBezTo>
                  <a:cubicBezTo>
                    <a:pt x="627" y="1531"/>
                    <a:pt x="594" y="1547"/>
                    <a:pt x="560" y="1524"/>
                  </a:cubicBezTo>
                  <a:cubicBezTo>
                    <a:pt x="569" y="1544"/>
                    <a:pt x="538" y="1559"/>
                    <a:pt x="515" y="1514"/>
                  </a:cubicBezTo>
                  <a:cubicBezTo>
                    <a:pt x="481" y="1531"/>
                    <a:pt x="511" y="1542"/>
                    <a:pt x="488" y="1554"/>
                  </a:cubicBezTo>
                  <a:cubicBezTo>
                    <a:pt x="465" y="1565"/>
                    <a:pt x="477" y="1542"/>
                    <a:pt x="451" y="1563"/>
                  </a:cubicBezTo>
                  <a:cubicBezTo>
                    <a:pt x="426" y="1584"/>
                    <a:pt x="444" y="1547"/>
                    <a:pt x="417" y="1563"/>
                  </a:cubicBezTo>
                  <a:cubicBezTo>
                    <a:pt x="409" y="1567"/>
                    <a:pt x="374" y="1545"/>
                    <a:pt x="325" y="1510"/>
                  </a:cubicBezTo>
                  <a:cubicBezTo>
                    <a:pt x="292" y="1487"/>
                    <a:pt x="327" y="1494"/>
                    <a:pt x="297" y="1473"/>
                  </a:cubicBezTo>
                  <a:cubicBezTo>
                    <a:pt x="267" y="1452"/>
                    <a:pt x="288" y="1457"/>
                    <a:pt x="304" y="1443"/>
                  </a:cubicBezTo>
                  <a:cubicBezTo>
                    <a:pt x="320" y="1429"/>
                    <a:pt x="299" y="1416"/>
                    <a:pt x="329" y="1409"/>
                  </a:cubicBezTo>
                  <a:cubicBezTo>
                    <a:pt x="299" y="1390"/>
                    <a:pt x="309" y="1420"/>
                    <a:pt x="290" y="1432"/>
                  </a:cubicBezTo>
                  <a:cubicBezTo>
                    <a:pt x="272" y="1443"/>
                    <a:pt x="292" y="1404"/>
                    <a:pt x="276" y="1397"/>
                  </a:cubicBezTo>
                  <a:cubicBezTo>
                    <a:pt x="260" y="1390"/>
                    <a:pt x="299" y="1368"/>
                    <a:pt x="299" y="1368"/>
                  </a:cubicBezTo>
                  <a:cubicBezTo>
                    <a:pt x="299" y="1368"/>
                    <a:pt x="258" y="1386"/>
                    <a:pt x="272" y="1356"/>
                  </a:cubicBezTo>
                  <a:cubicBezTo>
                    <a:pt x="285" y="1326"/>
                    <a:pt x="212" y="1266"/>
                    <a:pt x="156" y="1277"/>
                  </a:cubicBezTo>
                  <a:cubicBezTo>
                    <a:pt x="133" y="1282"/>
                    <a:pt x="59" y="1268"/>
                    <a:pt x="108" y="1252"/>
                  </a:cubicBezTo>
                  <a:cubicBezTo>
                    <a:pt x="30" y="1247"/>
                    <a:pt x="101" y="1274"/>
                    <a:pt x="17" y="1268"/>
                  </a:cubicBezTo>
                  <a:cubicBezTo>
                    <a:pt x="0" y="1131"/>
                    <a:pt x="30" y="1061"/>
                    <a:pt x="4" y="1036"/>
                  </a:cubicBezTo>
                  <a:cubicBezTo>
                    <a:pt x="20" y="1031"/>
                    <a:pt x="9" y="946"/>
                    <a:pt x="2" y="842"/>
                  </a:cubicBezTo>
                  <a:cubicBezTo>
                    <a:pt x="53" y="820"/>
                    <a:pt x="0" y="789"/>
                    <a:pt x="27" y="769"/>
                  </a:cubicBezTo>
                  <a:cubicBezTo>
                    <a:pt x="55" y="748"/>
                    <a:pt x="25" y="725"/>
                    <a:pt x="57" y="707"/>
                  </a:cubicBezTo>
                  <a:cubicBezTo>
                    <a:pt x="89" y="688"/>
                    <a:pt x="99" y="637"/>
                    <a:pt x="83" y="628"/>
                  </a:cubicBezTo>
                  <a:cubicBezTo>
                    <a:pt x="66" y="619"/>
                    <a:pt x="78" y="596"/>
                    <a:pt x="89" y="598"/>
                  </a:cubicBezTo>
                  <a:cubicBezTo>
                    <a:pt x="113" y="603"/>
                    <a:pt x="131" y="536"/>
                    <a:pt x="106" y="509"/>
                  </a:cubicBezTo>
                  <a:cubicBezTo>
                    <a:pt x="80" y="481"/>
                    <a:pt x="96" y="426"/>
                    <a:pt x="83" y="414"/>
                  </a:cubicBezTo>
                  <a:cubicBezTo>
                    <a:pt x="69" y="403"/>
                    <a:pt x="67" y="403"/>
                    <a:pt x="81" y="352"/>
                  </a:cubicBezTo>
                  <a:cubicBezTo>
                    <a:pt x="96" y="306"/>
                    <a:pt x="52" y="237"/>
                    <a:pt x="98" y="186"/>
                  </a:cubicBezTo>
                  <a:cubicBezTo>
                    <a:pt x="155" y="124"/>
                    <a:pt x="119" y="101"/>
                    <a:pt x="184" y="50"/>
                  </a:cubicBezTo>
                  <a:cubicBezTo>
                    <a:pt x="248" y="0"/>
                    <a:pt x="261" y="14"/>
                    <a:pt x="271" y="34"/>
                  </a:cubicBezTo>
                  <a:cubicBezTo>
                    <a:pt x="290" y="71"/>
                    <a:pt x="320" y="2"/>
                    <a:pt x="361" y="39"/>
                  </a:cubicBezTo>
                  <a:cubicBezTo>
                    <a:pt x="403" y="76"/>
                    <a:pt x="398" y="16"/>
                    <a:pt x="426" y="92"/>
                  </a:cubicBezTo>
                  <a:cubicBezTo>
                    <a:pt x="453" y="168"/>
                    <a:pt x="464" y="90"/>
                    <a:pt x="499" y="115"/>
                  </a:cubicBezTo>
                  <a:cubicBezTo>
                    <a:pt x="529" y="136"/>
                    <a:pt x="506" y="53"/>
                    <a:pt x="582" y="129"/>
                  </a:cubicBezTo>
                  <a:cubicBezTo>
                    <a:pt x="586" y="133"/>
                    <a:pt x="766" y="221"/>
                    <a:pt x="806" y="138"/>
                  </a:cubicBezTo>
                  <a:cubicBezTo>
                    <a:pt x="831" y="85"/>
                    <a:pt x="971" y="71"/>
                    <a:pt x="1069" y="99"/>
                  </a:cubicBezTo>
                  <a:cubicBezTo>
                    <a:pt x="1184" y="131"/>
                    <a:pt x="1056" y="61"/>
                    <a:pt x="1178" y="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8" name="Freeform 95"/>
            <p:cNvSpPr>
              <a:spLocks/>
            </p:cNvSpPr>
            <p:nvPr userDrawn="1"/>
          </p:nvSpPr>
          <p:spPr bwMode="auto">
            <a:xfrm>
              <a:off x="2896604" y="2122158"/>
              <a:ext cx="326042" cy="769580"/>
            </a:xfrm>
            <a:custGeom>
              <a:avLst/>
              <a:gdLst>
                <a:gd name="T0" fmla="*/ 1080 w 1143"/>
                <a:gd name="T1" fmla="*/ 2103 h 2698"/>
                <a:gd name="T2" fmla="*/ 1057 w 1143"/>
                <a:gd name="T3" fmla="*/ 2046 h 2698"/>
                <a:gd name="T4" fmla="*/ 1015 w 1143"/>
                <a:gd name="T5" fmla="*/ 1905 h 2698"/>
                <a:gd name="T6" fmla="*/ 1013 w 1143"/>
                <a:gd name="T7" fmla="*/ 1841 h 2698"/>
                <a:gd name="T8" fmla="*/ 914 w 1143"/>
                <a:gd name="T9" fmla="*/ 1818 h 2698"/>
                <a:gd name="T10" fmla="*/ 955 w 1143"/>
                <a:gd name="T11" fmla="*/ 1664 h 2698"/>
                <a:gd name="T12" fmla="*/ 981 w 1143"/>
                <a:gd name="T13" fmla="*/ 1588 h 2698"/>
                <a:gd name="T14" fmla="*/ 978 w 1143"/>
                <a:gd name="T15" fmla="*/ 1500 h 2698"/>
                <a:gd name="T16" fmla="*/ 1052 w 1143"/>
                <a:gd name="T17" fmla="*/ 1344 h 2698"/>
                <a:gd name="T18" fmla="*/ 1143 w 1143"/>
                <a:gd name="T19" fmla="*/ 1330 h 2698"/>
                <a:gd name="T20" fmla="*/ 1127 w 1143"/>
                <a:gd name="T21" fmla="*/ 718 h 2698"/>
                <a:gd name="T22" fmla="*/ 359 w 1143"/>
                <a:gd name="T23" fmla="*/ 57 h 2698"/>
                <a:gd name="T24" fmla="*/ 248 w 1143"/>
                <a:gd name="T25" fmla="*/ 27 h 2698"/>
                <a:gd name="T26" fmla="*/ 109 w 1143"/>
                <a:gd name="T27" fmla="*/ 101 h 2698"/>
                <a:gd name="T28" fmla="*/ 130 w 1143"/>
                <a:gd name="T29" fmla="*/ 414 h 2698"/>
                <a:gd name="T30" fmla="*/ 162 w 1143"/>
                <a:gd name="T31" fmla="*/ 529 h 2698"/>
                <a:gd name="T32" fmla="*/ 243 w 1143"/>
                <a:gd name="T33" fmla="*/ 644 h 2698"/>
                <a:gd name="T34" fmla="*/ 192 w 1143"/>
                <a:gd name="T35" fmla="*/ 759 h 2698"/>
                <a:gd name="T36" fmla="*/ 192 w 1143"/>
                <a:gd name="T37" fmla="*/ 1127 h 2698"/>
                <a:gd name="T38" fmla="*/ 98 w 1143"/>
                <a:gd name="T39" fmla="*/ 1385 h 2698"/>
                <a:gd name="T40" fmla="*/ 26 w 1143"/>
                <a:gd name="T41" fmla="*/ 1500 h 2698"/>
                <a:gd name="T42" fmla="*/ 5 w 1143"/>
                <a:gd name="T43" fmla="*/ 1606 h 2698"/>
                <a:gd name="T44" fmla="*/ 73 w 1143"/>
                <a:gd name="T45" fmla="*/ 1648 h 2698"/>
                <a:gd name="T46" fmla="*/ 117 w 1143"/>
                <a:gd name="T47" fmla="*/ 1733 h 2698"/>
                <a:gd name="T48" fmla="*/ 232 w 1143"/>
                <a:gd name="T49" fmla="*/ 1835 h 2698"/>
                <a:gd name="T50" fmla="*/ 121 w 1143"/>
                <a:gd name="T51" fmla="*/ 1855 h 2698"/>
                <a:gd name="T52" fmla="*/ 141 w 1143"/>
                <a:gd name="T53" fmla="*/ 2046 h 2698"/>
                <a:gd name="T54" fmla="*/ 240 w 1143"/>
                <a:gd name="T55" fmla="*/ 2272 h 2698"/>
                <a:gd name="T56" fmla="*/ 173 w 1143"/>
                <a:gd name="T57" fmla="*/ 2266 h 2698"/>
                <a:gd name="T58" fmla="*/ 116 w 1143"/>
                <a:gd name="T59" fmla="*/ 2285 h 2698"/>
                <a:gd name="T60" fmla="*/ 65 w 1143"/>
                <a:gd name="T61" fmla="*/ 2341 h 2698"/>
                <a:gd name="T62" fmla="*/ 160 w 1143"/>
                <a:gd name="T63" fmla="*/ 2495 h 2698"/>
                <a:gd name="T64" fmla="*/ 223 w 1143"/>
                <a:gd name="T65" fmla="*/ 2688 h 2698"/>
                <a:gd name="T66" fmla="*/ 319 w 1143"/>
                <a:gd name="T67" fmla="*/ 2661 h 2698"/>
                <a:gd name="T68" fmla="*/ 566 w 1143"/>
                <a:gd name="T69" fmla="*/ 2559 h 2698"/>
                <a:gd name="T70" fmla="*/ 631 w 1143"/>
                <a:gd name="T71" fmla="*/ 2502 h 2698"/>
                <a:gd name="T72" fmla="*/ 619 w 1143"/>
                <a:gd name="T73" fmla="*/ 2428 h 2698"/>
                <a:gd name="T74" fmla="*/ 716 w 1143"/>
                <a:gd name="T75" fmla="*/ 2405 h 2698"/>
                <a:gd name="T76" fmla="*/ 859 w 1143"/>
                <a:gd name="T77" fmla="*/ 2336 h 2698"/>
                <a:gd name="T78" fmla="*/ 916 w 1143"/>
                <a:gd name="T79" fmla="*/ 2253 h 2698"/>
                <a:gd name="T80" fmla="*/ 976 w 1143"/>
                <a:gd name="T81" fmla="*/ 2147 h 2698"/>
                <a:gd name="T82" fmla="*/ 1080 w 1143"/>
                <a:gd name="T83" fmla="*/ 2103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3" h="2698">
                  <a:moveTo>
                    <a:pt x="1080" y="2103"/>
                  </a:moveTo>
                  <a:cubicBezTo>
                    <a:pt x="1078" y="2067"/>
                    <a:pt x="1089" y="2062"/>
                    <a:pt x="1057" y="2046"/>
                  </a:cubicBezTo>
                  <a:cubicBezTo>
                    <a:pt x="1024" y="2030"/>
                    <a:pt x="1052" y="1979"/>
                    <a:pt x="1015" y="1905"/>
                  </a:cubicBezTo>
                  <a:cubicBezTo>
                    <a:pt x="978" y="1832"/>
                    <a:pt x="1029" y="1873"/>
                    <a:pt x="1013" y="1841"/>
                  </a:cubicBezTo>
                  <a:cubicBezTo>
                    <a:pt x="981" y="1777"/>
                    <a:pt x="929" y="1864"/>
                    <a:pt x="914" y="1818"/>
                  </a:cubicBezTo>
                  <a:cubicBezTo>
                    <a:pt x="877" y="1708"/>
                    <a:pt x="964" y="1698"/>
                    <a:pt x="955" y="1664"/>
                  </a:cubicBezTo>
                  <a:cubicBezTo>
                    <a:pt x="946" y="1629"/>
                    <a:pt x="992" y="1602"/>
                    <a:pt x="981" y="1588"/>
                  </a:cubicBezTo>
                  <a:cubicBezTo>
                    <a:pt x="939" y="1539"/>
                    <a:pt x="983" y="1565"/>
                    <a:pt x="978" y="1500"/>
                  </a:cubicBezTo>
                  <a:cubicBezTo>
                    <a:pt x="973" y="1436"/>
                    <a:pt x="1013" y="1404"/>
                    <a:pt x="1052" y="1344"/>
                  </a:cubicBezTo>
                  <a:cubicBezTo>
                    <a:pt x="1091" y="1284"/>
                    <a:pt x="1080" y="1367"/>
                    <a:pt x="1143" y="1330"/>
                  </a:cubicBezTo>
                  <a:cubicBezTo>
                    <a:pt x="1127" y="718"/>
                    <a:pt x="1127" y="718"/>
                    <a:pt x="1127" y="718"/>
                  </a:cubicBezTo>
                  <a:cubicBezTo>
                    <a:pt x="1127" y="718"/>
                    <a:pt x="407" y="96"/>
                    <a:pt x="359" y="57"/>
                  </a:cubicBezTo>
                  <a:cubicBezTo>
                    <a:pt x="310" y="18"/>
                    <a:pt x="301" y="0"/>
                    <a:pt x="248" y="27"/>
                  </a:cubicBezTo>
                  <a:cubicBezTo>
                    <a:pt x="195" y="55"/>
                    <a:pt x="109" y="101"/>
                    <a:pt x="109" y="101"/>
                  </a:cubicBezTo>
                  <a:cubicBezTo>
                    <a:pt x="162" y="323"/>
                    <a:pt x="130" y="382"/>
                    <a:pt x="130" y="414"/>
                  </a:cubicBezTo>
                  <a:cubicBezTo>
                    <a:pt x="130" y="446"/>
                    <a:pt x="162" y="441"/>
                    <a:pt x="162" y="529"/>
                  </a:cubicBezTo>
                  <a:cubicBezTo>
                    <a:pt x="162" y="617"/>
                    <a:pt x="240" y="603"/>
                    <a:pt x="243" y="644"/>
                  </a:cubicBezTo>
                  <a:cubicBezTo>
                    <a:pt x="245" y="686"/>
                    <a:pt x="192" y="690"/>
                    <a:pt x="192" y="759"/>
                  </a:cubicBezTo>
                  <a:cubicBezTo>
                    <a:pt x="192" y="828"/>
                    <a:pt x="192" y="1045"/>
                    <a:pt x="192" y="1127"/>
                  </a:cubicBezTo>
                  <a:cubicBezTo>
                    <a:pt x="192" y="1210"/>
                    <a:pt x="146" y="1284"/>
                    <a:pt x="98" y="1385"/>
                  </a:cubicBezTo>
                  <a:cubicBezTo>
                    <a:pt x="49" y="1487"/>
                    <a:pt x="28" y="1441"/>
                    <a:pt x="26" y="1500"/>
                  </a:cubicBezTo>
                  <a:cubicBezTo>
                    <a:pt x="24" y="1560"/>
                    <a:pt x="0" y="1546"/>
                    <a:pt x="5" y="1606"/>
                  </a:cubicBezTo>
                  <a:cubicBezTo>
                    <a:pt x="58" y="1629"/>
                    <a:pt x="27" y="1636"/>
                    <a:pt x="73" y="1648"/>
                  </a:cubicBezTo>
                  <a:cubicBezTo>
                    <a:pt x="133" y="1663"/>
                    <a:pt x="37" y="1718"/>
                    <a:pt x="117" y="1733"/>
                  </a:cubicBezTo>
                  <a:cubicBezTo>
                    <a:pt x="276" y="1763"/>
                    <a:pt x="112" y="1811"/>
                    <a:pt x="232" y="1835"/>
                  </a:cubicBezTo>
                  <a:cubicBezTo>
                    <a:pt x="193" y="1859"/>
                    <a:pt x="209" y="1807"/>
                    <a:pt x="121" y="1855"/>
                  </a:cubicBezTo>
                  <a:cubicBezTo>
                    <a:pt x="104" y="2011"/>
                    <a:pt x="162" y="1896"/>
                    <a:pt x="141" y="2046"/>
                  </a:cubicBezTo>
                  <a:cubicBezTo>
                    <a:pt x="127" y="2149"/>
                    <a:pt x="174" y="2177"/>
                    <a:pt x="240" y="2272"/>
                  </a:cubicBezTo>
                  <a:cubicBezTo>
                    <a:pt x="220" y="2297"/>
                    <a:pt x="197" y="2282"/>
                    <a:pt x="173" y="2266"/>
                  </a:cubicBezTo>
                  <a:cubicBezTo>
                    <a:pt x="194" y="2301"/>
                    <a:pt x="169" y="2285"/>
                    <a:pt x="116" y="2285"/>
                  </a:cubicBezTo>
                  <a:cubicBezTo>
                    <a:pt x="63" y="2285"/>
                    <a:pt x="39" y="2273"/>
                    <a:pt x="65" y="2341"/>
                  </a:cubicBezTo>
                  <a:cubicBezTo>
                    <a:pt x="107" y="2444"/>
                    <a:pt x="98" y="2370"/>
                    <a:pt x="160" y="2495"/>
                  </a:cubicBezTo>
                  <a:cubicBezTo>
                    <a:pt x="222" y="2619"/>
                    <a:pt x="244" y="2614"/>
                    <a:pt x="223" y="2688"/>
                  </a:cubicBezTo>
                  <a:cubicBezTo>
                    <a:pt x="318" y="2639"/>
                    <a:pt x="276" y="2698"/>
                    <a:pt x="319" y="2661"/>
                  </a:cubicBezTo>
                  <a:cubicBezTo>
                    <a:pt x="398" y="2591"/>
                    <a:pt x="527" y="2594"/>
                    <a:pt x="566" y="2559"/>
                  </a:cubicBezTo>
                  <a:cubicBezTo>
                    <a:pt x="605" y="2525"/>
                    <a:pt x="626" y="2543"/>
                    <a:pt x="631" y="2502"/>
                  </a:cubicBezTo>
                  <a:cubicBezTo>
                    <a:pt x="635" y="2460"/>
                    <a:pt x="552" y="2469"/>
                    <a:pt x="619" y="2428"/>
                  </a:cubicBezTo>
                  <a:cubicBezTo>
                    <a:pt x="658" y="2404"/>
                    <a:pt x="656" y="2440"/>
                    <a:pt x="716" y="2405"/>
                  </a:cubicBezTo>
                  <a:cubicBezTo>
                    <a:pt x="775" y="2371"/>
                    <a:pt x="826" y="2368"/>
                    <a:pt x="859" y="2336"/>
                  </a:cubicBezTo>
                  <a:cubicBezTo>
                    <a:pt x="891" y="2304"/>
                    <a:pt x="883" y="2267"/>
                    <a:pt x="916" y="2253"/>
                  </a:cubicBezTo>
                  <a:cubicBezTo>
                    <a:pt x="976" y="2228"/>
                    <a:pt x="900" y="2180"/>
                    <a:pt x="976" y="2147"/>
                  </a:cubicBezTo>
                  <a:cubicBezTo>
                    <a:pt x="1080" y="2103"/>
                    <a:pt x="1038" y="2082"/>
                    <a:pt x="1080" y="210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9" name="Freeform 96"/>
            <p:cNvSpPr>
              <a:spLocks/>
            </p:cNvSpPr>
            <p:nvPr userDrawn="1"/>
          </p:nvSpPr>
          <p:spPr bwMode="auto">
            <a:xfrm>
              <a:off x="2915925" y="2716037"/>
              <a:ext cx="441364" cy="395960"/>
            </a:xfrm>
            <a:custGeom>
              <a:avLst/>
              <a:gdLst>
                <a:gd name="T0" fmla="*/ 1547 w 1547"/>
                <a:gd name="T1" fmla="*/ 963 h 1388"/>
                <a:gd name="T2" fmla="*/ 1491 w 1547"/>
                <a:gd name="T3" fmla="*/ 850 h 1388"/>
                <a:gd name="T4" fmla="*/ 1440 w 1547"/>
                <a:gd name="T5" fmla="*/ 763 h 1388"/>
                <a:gd name="T6" fmla="*/ 1380 w 1547"/>
                <a:gd name="T7" fmla="*/ 661 h 1388"/>
                <a:gd name="T8" fmla="*/ 1307 w 1547"/>
                <a:gd name="T9" fmla="*/ 578 h 1388"/>
                <a:gd name="T10" fmla="*/ 1256 w 1547"/>
                <a:gd name="T11" fmla="*/ 496 h 1388"/>
                <a:gd name="T12" fmla="*/ 1180 w 1547"/>
                <a:gd name="T13" fmla="*/ 431 h 1388"/>
                <a:gd name="T14" fmla="*/ 1104 w 1547"/>
                <a:gd name="T15" fmla="*/ 332 h 1388"/>
                <a:gd name="T16" fmla="*/ 1083 w 1547"/>
                <a:gd name="T17" fmla="*/ 185 h 1388"/>
                <a:gd name="T18" fmla="*/ 1037 w 1547"/>
                <a:gd name="T19" fmla="*/ 93 h 1388"/>
                <a:gd name="T20" fmla="*/ 1012 w 1547"/>
                <a:gd name="T21" fmla="*/ 21 h 1388"/>
                <a:gd name="T22" fmla="*/ 908 w 1547"/>
                <a:gd name="T23" fmla="*/ 65 h 1388"/>
                <a:gd name="T24" fmla="*/ 848 w 1547"/>
                <a:gd name="T25" fmla="*/ 171 h 1388"/>
                <a:gd name="T26" fmla="*/ 791 w 1547"/>
                <a:gd name="T27" fmla="*/ 254 h 1388"/>
                <a:gd name="T28" fmla="*/ 648 w 1547"/>
                <a:gd name="T29" fmla="*/ 323 h 1388"/>
                <a:gd name="T30" fmla="*/ 551 w 1547"/>
                <a:gd name="T31" fmla="*/ 346 h 1388"/>
                <a:gd name="T32" fmla="*/ 563 w 1547"/>
                <a:gd name="T33" fmla="*/ 420 h 1388"/>
                <a:gd name="T34" fmla="*/ 498 w 1547"/>
                <a:gd name="T35" fmla="*/ 477 h 1388"/>
                <a:gd name="T36" fmla="*/ 251 w 1547"/>
                <a:gd name="T37" fmla="*/ 579 h 1388"/>
                <a:gd name="T38" fmla="*/ 155 w 1547"/>
                <a:gd name="T39" fmla="*/ 606 h 1388"/>
                <a:gd name="T40" fmla="*/ 76 w 1547"/>
                <a:gd name="T41" fmla="*/ 825 h 1388"/>
                <a:gd name="T42" fmla="*/ 41 w 1547"/>
                <a:gd name="T43" fmla="*/ 1032 h 1388"/>
                <a:gd name="T44" fmla="*/ 145 w 1547"/>
                <a:gd name="T45" fmla="*/ 1182 h 1388"/>
                <a:gd name="T46" fmla="*/ 235 w 1547"/>
                <a:gd name="T47" fmla="*/ 1317 h 1388"/>
                <a:gd name="T48" fmla="*/ 232 w 1547"/>
                <a:gd name="T49" fmla="*/ 1388 h 1388"/>
                <a:gd name="T50" fmla="*/ 332 w 1547"/>
                <a:gd name="T51" fmla="*/ 1179 h 1388"/>
                <a:gd name="T52" fmla="*/ 534 w 1547"/>
                <a:gd name="T53" fmla="*/ 1191 h 1388"/>
                <a:gd name="T54" fmla="*/ 668 w 1547"/>
                <a:gd name="T55" fmla="*/ 951 h 1388"/>
                <a:gd name="T56" fmla="*/ 823 w 1547"/>
                <a:gd name="T57" fmla="*/ 1016 h 1388"/>
                <a:gd name="T58" fmla="*/ 1032 w 1547"/>
                <a:gd name="T59" fmla="*/ 1064 h 1388"/>
                <a:gd name="T60" fmla="*/ 1147 w 1547"/>
                <a:gd name="T61" fmla="*/ 984 h 1388"/>
                <a:gd name="T62" fmla="*/ 1261 w 1547"/>
                <a:gd name="T63" fmla="*/ 928 h 1388"/>
                <a:gd name="T64" fmla="*/ 1547 w 1547"/>
                <a:gd name="T65" fmla="*/ 963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1388">
                  <a:moveTo>
                    <a:pt x="1547" y="963"/>
                  </a:moveTo>
                  <a:cubicBezTo>
                    <a:pt x="1521" y="871"/>
                    <a:pt x="1498" y="942"/>
                    <a:pt x="1491" y="850"/>
                  </a:cubicBezTo>
                  <a:cubicBezTo>
                    <a:pt x="1488" y="816"/>
                    <a:pt x="1456" y="765"/>
                    <a:pt x="1440" y="763"/>
                  </a:cubicBezTo>
                  <a:cubicBezTo>
                    <a:pt x="1408" y="758"/>
                    <a:pt x="1424" y="675"/>
                    <a:pt x="1380" y="661"/>
                  </a:cubicBezTo>
                  <a:cubicBezTo>
                    <a:pt x="1337" y="647"/>
                    <a:pt x="1369" y="638"/>
                    <a:pt x="1307" y="578"/>
                  </a:cubicBezTo>
                  <a:cubicBezTo>
                    <a:pt x="1263" y="537"/>
                    <a:pt x="1341" y="532"/>
                    <a:pt x="1256" y="496"/>
                  </a:cubicBezTo>
                  <a:cubicBezTo>
                    <a:pt x="1171" y="459"/>
                    <a:pt x="1274" y="457"/>
                    <a:pt x="1180" y="431"/>
                  </a:cubicBezTo>
                  <a:cubicBezTo>
                    <a:pt x="1085" y="406"/>
                    <a:pt x="1201" y="367"/>
                    <a:pt x="1104" y="332"/>
                  </a:cubicBezTo>
                  <a:cubicBezTo>
                    <a:pt x="1007" y="298"/>
                    <a:pt x="1136" y="238"/>
                    <a:pt x="1083" y="185"/>
                  </a:cubicBezTo>
                  <a:cubicBezTo>
                    <a:pt x="1046" y="148"/>
                    <a:pt x="1091" y="154"/>
                    <a:pt x="1037" y="93"/>
                  </a:cubicBezTo>
                  <a:cubicBezTo>
                    <a:pt x="1005" y="56"/>
                    <a:pt x="1011" y="47"/>
                    <a:pt x="1012" y="21"/>
                  </a:cubicBezTo>
                  <a:cubicBezTo>
                    <a:pt x="970" y="0"/>
                    <a:pt x="1012" y="21"/>
                    <a:pt x="908" y="65"/>
                  </a:cubicBezTo>
                  <a:cubicBezTo>
                    <a:pt x="832" y="98"/>
                    <a:pt x="908" y="146"/>
                    <a:pt x="848" y="171"/>
                  </a:cubicBezTo>
                  <a:cubicBezTo>
                    <a:pt x="815" y="185"/>
                    <a:pt x="823" y="222"/>
                    <a:pt x="791" y="254"/>
                  </a:cubicBezTo>
                  <a:cubicBezTo>
                    <a:pt x="758" y="286"/>
                    <a:pt x="707" y="289"/>
                    <a:pt x="648" y="323"/>
                  </a:cubicBezTo>
                  <a:cubicBezTo>
                    <a:pt x="588" y="358"/>
                    <a:pt x="590" y="322"/>
                    <a:pt x="551" y="346"/>
                  </a:cubicBezTo>
                  <a:cubicBezTo>
                    <a:pt x="484" y="387"/>
                    <a:pt x="567" y="378"/>
                    <a:pt x="563" y="420"/>
                  </a:cubicBezTo>
                  <a:cubicBezTo>
                    <a:pt x="558" y="461"/>
                    <a:pt x="537" y="443"/>
                    <a:pt x="498" y="477"/>
                  </a:cubicBezTo>
                  <a:cubicBezTo>
                    <a:pt x="459" y="512"/>
                    <a:pt x="330" y="509"/>
                    <a:pt x="251" y="579"/>
                  </a:cubicBezTo>
                  <a:cubicBezTo>
                    <a:pt x="208" y="616"/>
                    <a:pt x="250" y="557"/>
                    <a:pt x="155" y="606"/>
                  </a:cubicBezTo>
                  <a:cubicBezTo>
                    <a:pt x="105" y="673"/>
                    <a:pt x="99" y="711"/>
                    <a:pt x="76" y="825"/>
                  </a:cubicBezTo>
                  <a:cubicBezTo>
                    <a:pt x="39" y="1009"/>
                    <a:pt x="0" y="901"/>
                    <a:pt x="41" y="1032"/>
                  </a:cubicBezTo>
                  <a:cubicBezTo>
                    <a:pt x="83" y="1163"/>
                    <a:pt x="87" y="1071"/>
                    <a:pt x="145" y="1182"/>
                  </a:cubicBezTo>
                  <a:cubicBezTo>
                    <a:pt x="202" y="1292"/>
                    <a:pt x="258" y="1266"/>
                    <a:pt x="235" y="1317"/>
                  </a:cubicBezTo>
                  <a:cubicBezTo>
                    <a:pt x="223" y="1343"/>
                    <a:pt x="230" y="1353"/>
                    <a:pt x="232" y="1388"/>
                  </a:cubicBezTo>
                  <a:cubicBezTo>
                    <a:pt x="334" y="1273"/>
                    <a:pt x="265" y="1182"/>
                    <a:pt x="332" y="1179"/>
                  </a:cubicBezTo>
                  <a:cubicBezTo>
                    <a:pt x="398" y="1177"/>
                    <a:pt x="493" y="1186"/>
                    <a:pt x="534" y="1191"/>
                  </a:cubicBezTo>
                  <a:cubicBezTo>
                    <a:pt x="554" y="984"/>
                    <a:pt x="593" y="955"/>
                    <a:pt x="668" y="951"/>
                  </a:cubicBezTo>
                  <a:cubicBezTo>
                    <a:pt x="763" y="947"/>
                    <a:pt x="760" y="1037"/>
                    <a:pt x="823" y="1016"/>
                  </a:cubicBezTo>
                  <a:cubicBezTo>
                    <a:pt x="885" y="995"/>
                    <a:pt x="915" y="1092"/>
                    <a:pt x="1032" y="1064"/>
                  </a:cubicBezTo>
                  <a:cubicBezTo>
                    <a:pt x="1060" y="1058"/>
                    <a:pt x="1057" y="987"/>
                    <a:pt x="1147" y="984"/>
                  </a:cubicBezTo>
                  <a:cubicBezTo>
                    <a:pt x="1293" y="979"/>
                    <a:pt x="1210" y="928"/>
                    <a:pt x="1261" y="928"/>
                  </a:cubicBezTo>
                  <a:cubicBezTo>
                    <a:pt x="1311" y="928"/>
                    <a:pt x="1208" y="945"/>
                    <a:pt x="1547" y="9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0" name="Freeform 97"/>
            <p:cNvSpPr>
              <a:spLocks/>
            </p:cNvSpPr>
            <p:nvPr userDrawn="1"/>
          </p:nvSpPr>
          <p:spPr bwMode="auto">
            <a:xfrm>
              <a:off x="2721991" y="1763270"/>
              <a:ext cx="522029" cy="563691"/>
            </a:xfrm>
            <a:custGeom>
              <a:avLst/>
              <a:gdLst>
                <a:gd name="T0" fmla="*/ 1763 w 1830"/>
                <a:gd name="T1" fmla="*/ 196 h 1976"/>
                <a:gd name="T2" fmla="*/ 1720 w 1830"/>
                <a:gd name="T3" fmla="*/ 169 h 1976"/>
                <a:gd name="T4" fmla="*/ 1634 w 1830"/>
                <a:gd name="T5" fmla="*/ 141 h 1976"/>
                <a:gd name="T6" fmla="*/ 1556 w 1830"/>
                <a:gd name="T7" fmla="*/ 86 h 1976"/>
                <a:gd name="T8" fmla="*/ 1455 w 1830"/>
                <a:gd name="T9" fmla="*/ 77 h 1976"/>
                <a:gd name="T10" fmla="*/ 1404 w 1830"/>
                <a:gd name="T11" fmla="*/ 54 h 1976"/>
                <a:gd name="T12" fmla="*/ 1256 w 1830"/>
                <a:gd name="T13" fmla="*/ 118 h 1976"/>
                <a:gd name="T14" fmla="*/ 1231 w 1830"/>
                <a:gd name="T15" fmla="*/ 224 h 1976"/>
                <a:gd name="T16" fmla="*/ 1166 w 1830"/>
                <a:gd name="T17" fmla="*/ 394 h 1976"/>
                <a:gd name="T18" fmla="*/ 1035 w 1830"/>
                <a:gd name="T19" fmla="*/ 325 h 1976"/>
                <a:gd name="T20" fmla="*/ 846 w 1830"/>
                <a:gd name="T21" fmla="*/ 259 h 1976"/>
                <a:gd name="T22" fmla="*/ 717 w 1830"/>
                <a:gd name="T23" fmla="*/ 167 h 1976"/>
                <a:gd name="T24" fmla="*/ 632 w 1830"/>
                <a:gd name="T25" fmla="*/ 91 h 1976"/>
                <a:gd name="T26" fmla="*/ 500 w 1830"/>
                <a:gd name="T27" fmla="*/ 54 h 1976"/>
                <a:gd name="T28" fmla="*/ 350 w 1830"/>
                <a:gd name="T29" fmla="*/ 45 h 1976"/>
                <a:gd name="T30" fmla="*/ 254 w 1830"/>
                <a:gd name="T31" fmla="*/ 0 h 1976"/>
                <a:gd name="T32" fmla="*/ 244 w 1830"/>
                <a:gd name="T33" fmla="*/ 64 h 1976"/>
                <a:gd name="T34" fmla="*/ 232 w 1830"/>
                <a:gd name="T35" fmla="*/ 120 h 1976"/>
                <a:gd name="T36" fmla="*/ 163 w 1830"/>
                <a:gd name="T37" fmla="*/ 173 h 1976"/>
                <a:gd name="T38" fmla="*/ 126 w 1830"/>
                <a:gd name="T39" fmla="*/ 291 h 1976"/>
                <a:gd name="T40" fmla="*/ 26 w 1830"/>
                <a:gd name="T41" fmla="*/ 435 h 1976"/>
                <a:gd name="T42" fmla="*/ 39 w 1830"/>
                <a:gd name="T43" fmla="*/ 480 h 1976"/>
                <a:gd name="T44" fmla="*/ 99 w 1830"/>
                <a:gd name="T45" fmla="*/ 664 h 1976"/>
                <a:gd name="T46" fmla="*/ 113 w 1830"/>
                <a:gd name="T47" fmla="*/ 811 h 1976"/>
                <a:gd name="T48" fmla="*/ 120 w 1830"/>
                <a:gd name="T49" fmla="*/ 843 h 1976"/>
                <a:gd name="T50" fmla="*/ 113 w 1830"/>
                <a:gd name="T51" fmla="*/ 919 h 1976"/>
                <a:gd name="T52" fmla="*/ 55 w 1830"/>
                <a:gd name="T53" fmla="*/ 1007 h 1976"/>
                <a:gd name="T54" fmla="*/ 131 w 1830"/>
                <a:gd name="T55" fmla="*/ 1097 h 1976"/>
                <a:gd name="T56" fmla="*/ 170 w 1830"/>
                <a:gd name="T57" fmla="*/ 1156 h 1976"/>
                <a:gd name="T58" fmla="*/ 272 w 1830"/>
                <a:gd name="T59" fmla="*/ 1200 h 1976"/>
                <a:gd name="T60" fmla="*/ 364 w 1830"/>
                <a:gd name="T61" fmla="*/ 1279 h 1976"/>
                <a:gd name="T62" fmla="*/ 610 w 1830"/>
                <a:gd name="T63" fmla="*/ 1333 h 1976"/>
                <a:gd name="T64" fmla="*/ 654 w 1830"/>
                <a:gd name="T65" fmla="*/ 1387 h 1976"/>
                <a:gd name="T66" fmla="*/ 721 w 1830"/>
                <a:gd name="T67" fmla="*/ 1359 h 1976"/>
                <a:gd name="T68" fmla="*/ 860 w 1830"/>
                <a:gd name="T69" fmla="*/ 1285 h 1976"/>
                <a:gd name="T70" fmla="*/ 971 w 1830"/>
                <a:gd name="T71" fmla="*/ 1315 h 1976"/>
                <a:gd name="T72" fmla="*/ 1739 w 1830"/>
                <a:gd name="T73" fmla="*/ 1976 h 1976"/>
                <a:gd name="T74" fmla="*/ 1830 w 1830"/>
                <a:gd name="T75" fmla="*/ 1976 h 1976"/>
                <a:gd name="T76" fmla="*/ 1812 w 1830"/>
                <a:gd name="T77" fmla="*/ 1633 h 1976"/>
                <a:gd name="T78" fmla="*/ 1752 w 1830"/>
                <a:gd name="T79" fmla="*/ 590 h 1976"/>
                <a:gd name="T80" fmla="*/ 1750 w 1830"/>
                <a:gd name="T81" fmla="*/ 464 h 1976"/>
                <a:gd name="T82" fmla="*/ 1750 w 1830"/>
                <a:gd name="T83" fmla="*/ 348 h 1976"/>
                <a:gd name="T84" fmla="*/ 1763 w 1830"/>
                <a:gd name="T85" fmla="*/ 196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0" h="1976">
                  <a:moveTo>
                    <a:pt x="1763" y="196"/>
                  </a:moveTo>
                  <a:cubicBezTo>
                    <a:pt x="1739" y="186"/>
                    <a:pt x="1754" y="160"/>
                    <a:pt x="1720" y="169"/>
                  </a:cubicBezTo>
                  <a:cubicBezTo>
                    <a:pt x="1638" y="191"/>
                    <a:pt x="1720" y="134"/>
                    <a:pt x="1634" y="141"/>
                  </a:cubicBezTo>
                  <a:cubicBezTo>
                    <a:pt x="1538" y="149"/>
                    <a:pt x="1669" y="122"/>
                    <a:pt x="1556" y="86"/>
                  </a:cubicBezTo>
                  <a:cubicBezTo>
                    <a:pt x="1427" y="45"/>
                    <a:pt x="1487" y="81"/>
                    <a:pt x="1455" y="77"/>
                  </a:cubicBezTo>
                  <a:cubicBezTo>
                    <a:pt x="1390" y="68"/>
                    <a:pt x="1496" y="63"/>
                    <a:pt x="1404" y="54"/>
                  </a:cubicBezTo>
                  <a:cubicBezTo>
                    <a:pt x="1312" y="45"/>
                    <a:pt x="1305" y="86"/>
                    <a:pt x="1256" y="118"/>
                  </a:cubicBezTo>
                  <a:cubicBezTo>
                    <a:pt x="1197" y="157"/>
                    <a:pt x="1209" y="220"/>
                    <a:pt x="1231" y="224"/>
                  </a:cubicBezTo>
                  <a:cubicBezTo>
                    <a:pt x="1282" y="233"/>
                    <a:pt x="1240" y="385"/>
                    <a:pt x="1166" y="394"/>
                  </a:cubicBezTo>
                  <a:cubicBezTo>
                    <a:pt x="1093" y="404"/>
                    <a:pt x="1136" y="397"/>
                    <a:pt x="1035" y="325"/>
                  </a:cubicBezTo>
                  <a:cubicBezTo>
                    <a:pt x="934" y="254"/>
                    <a:pt x="888" y="282"/>
                    <a:pt x="846" y="259"/>
                  </a:cubicBezTo>
                  <a:cubicBezTo>
                    <a:pt x="805" y="236"/>
                    <a:pt x="737" y="308"/>
                    <a:pt x="717" y="167"/>
                  </a:cubicBezTo>
                  <a:cubicBezTo>
                    <a:pt x="703" y="68"/>
                    <a:pt x="682" y="148"/>
                    <a:pt x="632" y="91"/>
                  </a:cubicBezTo>
                  <a:cubicBezTo>
                    <a:pt x="581" y="33"/>
                    <a:pt x="553" y="104"/>
                    <a:pt x="500" y="54"/>
                  </a:cubicBezTo>
                  <a:cubicBezTo>
                    <a:pt x="447" y="3"/>
                    <a:pt x="422" y="81"/>
                    <a:pt x="350" y="45"/>
                  </a:cubicBezTo>
                  <a:cubicBezTo>
                    <a:pt x="306" y="22"/>
                    <a:pt x="274" y="3"/>
                    <a:pt x="254" y="0"/>
                  </a:cubicBezTo>
                  <a:cubicBezTo>
                    <a:pt x="244" y="64"/>
                    <a:pt x="244" y="64"/>
                    <a:pt x="244" y="64"/>
                  </a:cubicBezTo>
                  <a:cubicBezTo>
                    <a:pt x="276" y="65"/>
                    <a:pt x="272" y="91"/>
                    <a:pt x="232" y="120"/>
                  </a:cubicBezTo>
                  <a:cubicBezTo>
                    <a:pt x="193" y="150"/>
                    <a:pt x="171" y="141"/>
                    <a:pt x="163" y="173"/>
                  </a:cubicBezTo>
                  <a:cubicBezTo>
                    <a:pt x="147" y="238"/>
                    <a:pt x="90" y="219"/>
                    <a:pt x="126" y="291"/>
                  </a:cubicBezTo>
                  <a:cubicBezTo>
                    <a:pt x="163" y="362"/>
                    <a:pt x="72" y="418"/>
                    <a:pt x="26" y="435"/>
                  </a:cubicBezTo>
                  <a:cubicBezTo>
                    <a:pt x="0" y="450"/>
                    <a:pt x="13" y="443"/>
                    <a:pt x="39" y="480"/>
                  </a:cubicBezTo>
                  <a:cubicBezTo>
                    <a:pt x="64" y="516"/>
                    <a:pt x="34" y="553"/>
                    <a:pt x="99" y="664"/>
                  </a:cubicBezTo>
                  <a:cubicBezTo>
                    <a:pt x="163" y="774"/>
                    <a:pt x="122" y="802"/>
                    <a:pt x="113" y="811"/>
                  </a:cubicBezTo>
                  <a:cubicBezTo>
                    <a:pt x="103" y="820"/>
                    <a:pt x="87" y="811"/>
                    <a:pt x="120" y="843"/>
                  </a:cubicBezTo>
                  <a:cubicBezTo>
                    <a:pt x="166" y="889"/>
                    <a:pt x="120" y="873"/>
                    <a:pt x="113" y="919"/>
                  </a:cubicBezTo>
                  <a:cubicBezTo>
                    <a:pt x="101" y="999"/>
                    <a:pt x="16" y="957"/>
                    <a:pt x="55" y="1007"/>
                  </a:cubicBezTo>
                  <a:cubicBezTo>
                    <a:pt x="110" y="1078"/>
                    <a:pt x="136" y="1046"/>
                    <a:pt x="131" y="1097"/>
                  </a:cubicBezTo>
                  <a:cubicBezTo>
                    <a:pt x="126" y="1147"/>
                    <a:pt x="126" y="1085"/>
                    <a:pt x="170" y="1156"/>
                  </a:cubicBezTo>
                  <a:cubicBezTo>
                    <a:pt x="214" y="1228"/>
                    <a:pt x="214" y="1140"/>
                    <a:pt x="272" y="1200"/>
                  </a:cubicBezTo>
                  <a:cubicBezTo>
                    <a:pt x="329" y="1260"/>
                    <a:pt x="364" y="1279"/>
                    <a:pt x="364" y="1279"/>
                  </a:cubicBezTo>
                  <a:cubicBezTo>
                    <a:pt x="610" y="1333"/>
                    <a:pt x="610" y="1333"/>
                    <a:pt x="610" y="1333"/>
                  </a:cubicBezTo>
                  <a:cubicBezTo>
                    <a:pt x="654" y="1387"/>
                    <a:pt x="654" y="1387"/>
                    <a:pt x="654" y="1387"/>
                  </a:cubicBezTo>
                  <a:cubicBezTo>
                    <a:pt x="721" y="1359"/>
                    <a:pt x="721" y="1359"/>
                    <a:pt x="721" y="1359"/>
                  </a:cubicBezTo>
                  <a:cubicBezTo>
                    <a:pt x="721" y="1359"/>
                    <a:pt x="807" y="1313"/>
                    <a:pt x="860" y="1285"/>
                  </a:cubicBezTo>
                  <a:cubicBezTo>
                    <a:pt x="913" y="1258"/>
                    <a:pt x="922" y="1276"/>
                    <a:pt x="971" y="1315"/>
                  </a:cubicBezTo>
                  <a:cubicBezTo>
                    <a:pt x="1019" y="1354"/>
                    <a:pt x="1739" y="1976"/>
                    <a:pt x="1739" y="1976"/>
                  </a:cubicBezTo>
                  <a:cubicBezTo>
                    <a:pt x="1830" y="1976"/>
                    <a:pt x="1830" y="1976"/>
                    <a:pt x="1830" y="1976"/>
                  </a:cubicBezTo>
                  <a:cubicBezTo>
                    <a:pt x="1812" y="1633"/>
                    <a:pt x="1812" y="1633"/>
                    <a:pt x="1812" y="1633"/>
                  </a:cubicBezTo>
                  <a:cubicBezTo>
                    <a:pt x="1812" y="1633"/>
                    <a:pt x="1759" y="703"/>
                    <a:pt x="1752" y="590"/>
                  </a:cubicBezTo>
                  <a:cubicBezTo>
                    <a:pt x="1745" y="477"/>
                    <a:pt x="1796" y="503"/>
                    <a:pt x="1750" y="464"/>
                  </a:cubicBezTo>
                  <a:cubicBezTo>
                    <a:pt x="1703" y="424"/>
                    <a:pt x="1828" y="378"/>
                    <a:pt x="1750" y="348"/>
                  </a:cubicBezTo>
                  <a:cubicBezTo>
                    <a:pt x="1750" y="256"/>
                    <a:pt x="1749" y="231"/>
                    <a:pt x="1763" y="1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1" name="Freeform 98"/>
            <p:cNvSpPr>
              <a:spLocks/>
            </p:cNvSpPr>
            <p:nvPr userDrawn="1"/>
          </p:nvSpPr>
          <p:spPr bwMode="auto">
            <a:xfrm>
              <a:off x="4088952" y="2060330"/>
              <a:ext cx="170266" cy="181980"/>
            </a:xfrm>
            <a:custGeom>
              <a:avLst/>
              <a:gdLst>
                <a:gd name="T0" fmla="*/ 590 w 597"/>
                <a:gd name="T1" fmla="*/ 195 h 638"/>
                <a:gd name="T2" fmla="*/ 558 w 597"/>
                <a:gd name="T3" fmla="*/ 85 h 638"/>
                <a:gd name="T4" fmla="*/ 540 w 597"/>
                <a:gd name="T5" fmla="*/ 5 h 638"/>
                <a:gd name="T6" fmla="*/ 480 w 597"/>
                <a:gd name="T7" fmla="*/ 69 h 638"/>
                <a:gd name="T8" fmla="*/ 360 w 597"/>
                <a:gd name="T9" fmla="*/ 226 h 638"/>
                <a:gd name="T10" fmla="*/ 332 w 597"/>
                <a:gd name="T11" fmla="*/ 274 h 638"/>
                <a:gd name="T12" fmla="*/ 298 w 597"/>
                <a:gd name="T13" fmla="*/ 286 h 638"/>
                <a:gd name="T14" fmla="*/ 252 w 597"/>
                <a:gd name="T15" fmla="*/ 297 h 638"/>
                <a:gd name="T16" fmla="*/ 189 w 597"/>
                <a:gd name="T17" fmla="*/ 299 h 638"/>
                <a:gd name="T18" fmla="*/ 95 w 597"/>
                <a:gd name="T19" fmla="*/ 311 h 638"/>
                <a:gd name="T20" fmla="*/ 44 w 597"/>
                <a:gd name="T21" fmla="*/ 234 h 638"/>
                <a:gd name="T22" fmla="*/ 108 w 597"/>
                <a:gd name="T23" fmla="*/ 488 h 638"/>
                <a:gd name="T24" fmla="*/ 394 w 597"/>
                <a:gd name="T25" fmla="*/ 638 h 638"/>
                <a:gd name="T26" fmla="*/ 452 w 597"/>
                <a:gd name="T27" fmla="*/ 592 h 638"/>
                <a:gd name="T28" fmla="*/ 494 w 597"/>
                <a:gd name="T29" fmla="*/ 488 h 638"/>
                <a:gd name="T30" fmla="*/ 473 w 597"/>
                <a:gd name="T31" fmla="*/ 417 h 638"/>
                <a:gd name="T32" fmla="*/ 549 w 597"/>
                <a:gd name="T33" fmla="*/ 378 h 638"/>
                <a:gd name="T34" fmla="*/ 519 w 597"/>
                <a:gd name="T35" fmla="*/ 272 h 638"/>
                <a:gd name="T36" fmla="*/ 590 w 597"/>
                <a:gd name="T37" fmla="*/ 19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7" h="638">
                  <a:moveTo>
                    <a:pt x="590" y="195"/>
                  </a:moveTo>
                  <a:cubicBezTo>
                    <a:pt x="547" y="131"/>
                    <a:pt x="597" y="76"/>
                    <a:pt x="558" y="85"/>
                  </a:cubicBezTo>
                  <a:cubicBezTo>
                    <a:pt x="519" y="95"/>
                    <a:pt x="590" y="9"/>
                    <a:pt x="540" y="5"/>
                  </a:cubicBezTo>
                  <a:cubicBezTo>
                    <a:pt x="489" y="0"/>
                    <a:pt x="535" y="33"/>
                    <a:pt x="480" y="69"/>
                  </a:cubicBezTo>
                  <a:cubicBezTo>
                    <a:pt x="424" y="106"/>
                    <a:pt x="475" y="131"/>
                    <a:pt x="360" y="226"/>
                  </a:cubicBezTo>
                  <a:cubicBezTo>
                    <a:pt x="313" y="264"/>
                    <a:pt x="362" y="281"/>
                    <a:pt x="332" y="274"/>
                  </a:cubicBezTo>
                  <a:cubicBezTo>
                    <a:pt x="302" y="267"/>
                    <a:pt x="330" y="293"/>
                    <a:pt x="298" y="286"/>
                  </a:cubicBezTo>
                  <a:cubicBezTo>
                    <a:pt x="265" y="279"/>
                    <a:pt x="298" y="302"/>
                    <a:pt x="252" y="297"/>
                  </a:cubicBezTo>
                  <a:cubicBezTo>
                    <a:pt x="205" y="293"/>
                    <a:pt x="261" y="306"/>
                    <a:pt x="189" y="299"/>
                  </a:cubicBezTo>
                  <a:cubicBezTo>
                    <a:pt x="109" y="293"/>
                    <a:pt x="95" y="311"/>
                    <a:pt x="95" y="311"/>
                  </a:cubicBezTo>
                  <a:cubicBezTo>
                    <a:pt x="42" y="286"/>
                    <a:pt x="72" y="219"/>
                    <a:pt x="44" y="234"/>
                  </a:cubicBezTo>
                  <a:cubicBezTo>
                    <a:pt x="0" y="355"/>
                    <a:pt x="112" y="345"/>
                    <a:pt x="108" y="488"/>
                  </a:cubicBezTo>
                  <a:cubicBezTo>
                    <a:pt x="394" y="638"/>
                    <a:pt x="394" y="638"/>
                    <a:pt x="394" y="638"/>
                  </a:cubicBezTo>
                  <a:cubicBezTo>
                    <a:pt x="394" y="638"/>
                    <a:pt x="447" y="599"/>
                    <a:pt x="452" y="592"/>
                  </a:cubicBezTo>
                  <a:cubicBezTo>
                    <a:pt x="457" y="505"/>
                    <a:pt x="470" y="550"/>
                    <a:pt x="494" y="488"/>
                  </a:cubicBezTo>
                  <a:cubicBezTo>
                    <a:pt x="517" y="426"/>
                    <a:pt x="461" y="435"/>
                    <a:pt x="473" y="417"/>
                  </a:cubicBezTo>
                  <a:cubicBezTo>
                    <a:pt x="500" y="373"/>
                    <a:pt x="535" y="426"/>
                    <a:pt x="549" y="378"/>
                  </a:cubicBezTo>
                  <a:cubicBezTo>
                    <a:pt x="563" y="329"/>
                    <a:pt x="513" y="385"/>
                    <a:pt x="519" y="272"/>
                  </a:cubicBezTo>
                  <a:cubicBezTo>
                    <a:pt x="523" y="177"/>
                    <a:pt x="574" y="249"/>
                    <a:pt x="590" y="1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2" name="Freeform 99"/>
            <p:cNvSpPr>
              <a:spLocks noEditPoints="1"/>
            </p:cNvSpPr>
            <p:nvPr userDrawn="1"/>
          </p:nvSpPr>
          <p:spPr bwMode="auto">
            <a:xfrm>
              <a:off x="3207793" y="1819180"/>
              <a:ext cx="404413" cy="418541"/>
            </a:xfrm>
            <a:custGeom>
              <a:avLst/>
              <a:gdLst>
                <a:gd name="T0" fmla="*/ 109 w 1418"/>
                <a:gd name="T1" fmla="*/ 1437 h 1467"/>
                <a:gd name="T2" fmla="*/ 1208 w 1418"/>
                <a:gd name="T3" fmla="*/ 1437 h 1467"/>
                <a:gd name="T4" fmla="*/ 109 w 1418"/>
                <a:gd name="T5" fmla="*/ 1437 h 1467"/>
                <a:gd name="T6" fmla="*/ 109 w 1418"/>
                <a:gd name="T7" fmla="*/ 1437 h 1467"/>
                <a:gd name="T8" fmla="*/ 1208 w 1418"/>
                <a:gd name="T9" fmla="*/ 1437 h 1467"/>
                <a:gd name="T10" fmla="*/ 1295 w 1418"/>
                <a:gd name="T11" fmla="*/ 1435 h 1467"/>
                <a:gd name="T12" fmla="*/ 1339 w 1418"/>
                <a:gd name="T13" fmla="*/ 1393 h 1467"/>
                <a:gd name="T14" fmla="*/ 1398 w 1418"/>
                <a:gd name="T15" fmla="*/ 1356 h 1467"/>
                <a:gd name="T16" fmla="*/ 1349 w 1418"/>
                <a:gd name="T17" fmla="*/ 1260 h 1467"/>
                <a:gd name="T18" fmla="*/ 1356 w 1418"/>
                <a:gd name="T19" fmla="*/ 1170 h 1467"/>
                <a:gd name="T20" fmla="*/ 1241 w 1418"/>
                <a:gd name="T21" fmla="*/ 1011 h 1467"/>
                <a:gd name="T22" fmla="*/ 1089 w 1418"/>
                <a:gd name="T23" fmla="*/ 747 h 1467"/>
                <a:gd name="T24" fmla="*/ 1070 w 1418"/>
                <a:gd name="T25" fmla="*/ 650 h 1467"/>
                <a:gd name="T26" fmla="*/ 1026 w 1418"/>
                <a:gd name="T27" fmla="*/ 567 h 1467"/>
                <a:gd name="T28" fmla="*/ 941 w 1418"/>
                <a:gd name="T29" fmla="*/ 433 h 1467"/>
                <a:gd name="T30" fmla="*/ 902 w 1418"/>
                <a:gd name="T31" fmla="*/ 302 h 1467"/>
                <a:gd name="T32" fmla="*/ 867 w 1418"/>
                <a:gd name="T33" fmla="*/ 152 h 1467"/>
                <a:gd name="T34" fmla="*/ 934 w 1418"/>
                <a:gd name="T35" fmla="*/ 291 h 1467"/>
                <a:gd name="T36" fmla="*/ 1003 w 1418"/>
                <a:gd name="T37" fmla="*/ 406 h 1467"/>
                <a:gd name="T38" fmla="*/ 1098 w 1418"/>
                <a:gd name="T39" fmla="*/ 558 h 1467"/>
                <a:gd name="T40" fmla="*/ 1176 w 1418"/>
                <a:gd name="T41" fmla="*/ 574 h 1467"/>
                <a:gd name="T42" fmla="*/ 1183 w 1418"/>
                <a:gd name="T43" fmla="*/ 452 h 1467"/>
                <a:gd name="T44" fmla="*/ 1199 w 1418"/>
                <a:gd name="T45" fmla="*/ 302 h 1467"/>
                <a:gd name="T46" fmla="*/ 1105 w 1418"/>
                <a:gd name="T47" fmla="*/ 123 h 1467"/>
                <a:gd name="T48" fmla="*/ 1104 w 1418"/>
                <a:gd name="T49" fmla="*/ 27 h 1467"/>
                <a:gd name="T50" fmla="*/ 925 w 1418"/>
                <a:gd name="T51" fmla="*/ 77 h 1467"/>
                <a:gd name="T52" fmla="*/ 784 w 1418"/>
                <a:gd name="T53" fmla="*/ 45 h 1467"/>
                <a:gd name="T54" fmla="*/ 701 w 1418"/>
                <a:gd name="T55" fmla="*/ 35 h 1467"/>
                <a:gd name="T56" fmla="*/ 604 w 1418"/>
                <a:gd name="T57" fmla="*/ 72 h 1467"/>
                <a:gd name="T58" fmla="*/ 526 w 1418"/>
                <a:gd name="T59" fmla="*/ 125 h 1467"/>
                <a:gd name="T60" fmla="*/ 461 w 1418"/>
                <a:gd name="T61" fmla="*/ 97 h 1467"/>
                <a:gd name="T62" fmla="*/ 406 w 1418"/>
                <a:gd name="T63" fmla="*/ 81 h 1467"/>
                <a:gd name="T64" fmla="*/ 319 w 1418"/>
                <a:gd name="T65" fmla="*/ 47 h 1467"/>
                <a:gd name="T66" fmla="*/ 150 w 1418"/>
                <a:gd name="T67" fmla="*/ 26 h 1467"/>
                <a:gd name="T68" fmla="*/ 60 w 1418"/>
                <a:gd name="T69" fmla="*/ 0 h 1467"/>
                <a:gd name="T70" fmla="*/ 47 w 1418"/>
                <a:gd name="T71" fmla="*/ 153 h 1467"/>
                <a:gd name="T72" fmla="*/ 47 w 1418"/>
                <a:gd name="T73" fmla="*/ 268 h 1467"/>
                <a:gd name="T74" fmla="*/ 49 w 1418"/>
                <a:gd name="T75" fmla="*/ 394 h 1467"/>
                <a:gd name="T76" fmla="*/ 109 w 1418"/>
                <a:gd name="T77" fmla="*/ 1437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8" h="1467">
                  <a:moveTo>
                    <a:pt x="109" y="1437"/>
                  </a:moveTo>
                  <a:cubicBezTo>
                    <a:pt x="1208" y="1437"/>
                    <a:pt x="1208" y="1437"/>
                    <a:pt x="1208" y="1437"/>
                  </a:cubicBezTo>
                  <a:cubicBezTo>
                    <a:pt x="109" y="1437"/>
                    <a:pt x="109" y="1437"/>
                    <a:pt x="109" y="1437"/>
                  </a:cubicBezTo>
                  <a:close/>
                  <a:moveTo>
                    <a:pt x="109" y="1437"/>
                  </a:moveTo>
                  <a:cubicBezTo>
                    <a:pt x="1208" y="1437"/>
                    <a:pt x="1208" y="1437"/>
                    <a:pt x="1208" y="1437"/>
                  </a:cubicBezTo>
                  <a:cubicBezTo>
                    <a:pt x="1259" y="1467"/>
                    <a:pt x="1323" y="1465"/>
                    <a:pt x="1295" y="1435"/>
                  </a:cubicBezTo>
                  <a:cubicBezTo>
                    <a:pt x="1268" y="1405"/>
                    <a:pt x="1314" y="1441"/>
                    <a:pt x="1339" y="1393"/>
                  </a:cubicBezTo>
                  <a:cubicBezTo>
                    <a:pt x="1365" y="1345"/>
                    <a:pt x="1375" y="1397"/>
                    <a:pt x="1398" y="1356"/>
                  </a:cubicBezTo>
                  <a:cubicBezTo>
                    <a:pt x="1348" y="1284"/>
                    <a:pt x="1418" y="1366"/>
                    <a:pt x="1349" y="1260"/>
                  </a:cubicBezTo>
                  <a:cubicBezTo>
                    <a:pt x="1280" y="1154"/>
                    <a:pt x="1413" y="1235"/>
                    <a:pt x="1356" y="1170"/>
                  </a:cubicBezTo>
                  <a:cubicBezTo>
                    <a:pt x="1298" y="1106"/>
                    <a:pt x="1259" y="1096"/>
                    <a:pt x="1241" y="1011"/>
                  </a:cubicBezTo>
                  <a:cubicBezTo>
                    <a:pt x="1222" y="926"/>
                    <a:pt x="1174" y="933"/>
                    <a:pt x="1089" y="747"/>
                  </a:cubicBezTo>
                  <a:cubicBezTo>
                    <a:pt x="1044" y="648"/>
                    <a:pt x="1141" y="730"/>
                    <a:pt x="1070" y="650"/>
                  </a:cubicBezTo>
                  <a:cubicBezTo>
                    <a:pt x="999" y="569"/>
                    <a:pt x="1077" y="636"/>
                    <a:pt x="1026" y="567"/>
                  </a:cubicBezTo>
                  <a:cubicBezTo>
                    <a:pt x="976" y="498"/>
                    <a:pt x="974" y="478"/>
                    <a:pt x="941" y="433"/>
                  </a:cubicBezTo>
                  <a:cubicBezTo>
                    <a:pt x="900" y="378"/>
                    <a:pt x="962" y="385"/>
                    <a:pt x="902" y="302"/>
                  </a:cubicBezTo>
                  <a:cubicBezTo>
                    <a:pt x="862" y="247"/>
                    <a:pt x="906" y="247"/>
                    <a:pt x="867" y="152"/>
                  </a:cubicBezTo>
                  <a:cubicBezTo>
                    <a:pt x="891" y="200"/>
                    <a:pt x="897" y="256"/>
                    <a:pt x="934" y="291"/>
                  </a:cubicBezTo>
                  <a:cubicBezTo>
                    <a:pt x="971" y="325"/>
                    <a:pt x="959" y="355"/>
                    <a:pt x="1003" y="406"/>
                  </a:cubicBezTo>
                  <a:cubicBezTo>
                    <a:pt x="1047" y="456"/>
                    <a:pt x="1049" y="507"/>
                    <a:pt x="1098" y="558"/>
                  </a:cubicBezTo>
                  <a:cubicBezTo>
                    <a:pt x="1146" y="608"/>
                    <a:pt x="1139" y="638"/>
                    <a:pt x="1176" y="574"/>
                  </a:cubicBezTo>
                  <a:cubicBezTo>
                    <a:pt x="1213" y="509"/>
                    <a:pt x="1162" y="523"/>
                    <a:pt x="1183" y="452"/>
                  </a:cubicBezTo>
                  <a:cubicBezTo>
                    <a:pt x="1204" y="381"/>
                    <a:pt x="1176" y="366"/>
                    <a:pt x="1199" y="302"/>
                  </a:cubicBezTo>
                  <a:cubicBezTo>
                    <a:pt x="1176" y="259"/>
                    <a:pt x="1144" y="189"/>
                    <a:pt x="1105" y="123"/>
                  </a:cubicBezTo>
                  <a:cubicBezTo>
                    <a:pt x="1065" y="56"/>
                    <a:pt x="1144" y="75"/>
                    <a:pt x="1104" y="27"/>
                  </a:cubicBezTo>
                  <a:cubicBezTo>
                    <a:pt x="1031" y="140"/>
                    <a:pt x="978" y="70"/>
                    <a:pt x="925" y="77"/>
                  </a:cubicBezTo>
                  <a:cubicBezTo>
                    <a:pt x="872" y="84"/>
                    <a:pt x="842" y="72"/>
                    <a:pt x="784" y="45"/>
                  </a:cubicBezTo>
                  <a:cubicBezTo>
                    <a:pt x="734" y="21"/>
                    <a:pt x="745" y="57"/>
                    <a:pt x="701" y="35"/>
                  </a:cubicBezTo>
                  <a:cubicBezTo>
                    <a:pt x="703" y="36"/>
                    <a:pt x="593" y="54"/>
                    <a:pt x="604" y="72"/>
                  </a:cubicBezTo>
                  <a:cubicBezTo>
                    <a:pt x="616" y="91"/>
                    <a:pt x="568" y="86"/>
                    <a:pt x="526" y="125"/>
                  </a:cubicBezTo>
                  <a:cubicBezTo>
                    <a:pt x="485" y="164"/>
                    <a:pt x="496" y="100"/>
                    <a:pt x="461" y="97"/>
                  </a:cubicBezTo>
                  <a:cubicBezTo>
                    <a:pt x="395" y="93"/>
                    <a:pt x="454" y="47"/>
                    <a:pt x="406" y="81"/>
                  </a:cubicBezTo>
                  <a:cubicBezTo>
                    <a:pt x="390" y="93"/>
                    <a:pt x="356" y="72"/>
                    <a:pt x="319" y="47"/>
                  </a:cubicBezTo>
                  <a:cubicBezTo>
                    <a:pt x="275" y="17"/>
                    <a:pt x="170" y="13"/>
                    <a:pt x="150" y="26"/>
                  </a:cubicBezTo>
                  <a:cubicBezTo>
                    <a:pt x="107" y="56"/>
                    <a:pt x="76" y="7"/>
                    <a:pt x="60" y="0"/>
                  </a:cubicBezTo>
                  <a:cubicBezTo>
                    <a:pt x="46" y="35"/>
                    <a:pt x="47" y="61"/>
                    <a:pt x="47" y="153"/>
                  </a:cubicBezTo>
                  <a:cubicBezTo>
                    <a:pt x="125" y="183"/>
                    <a:pt x="0" y="229"/>
                    <a:pt x="47" y="268"/>
                  </a:cubicBezTo>
                  <a:cubicBezTo>
                    <a:pt x="93" y="307"/>
                    <a:pt x="42" y="282"/>
                    <a:pt x="49" y="394"/>
                  </a:cubicBezTo>
                  <a:cubicBezTo>
                    <a:pt x="56" y="507"/>
                    <a:pt x="109" y="1437"/>
                    <a:pt x="109" y="14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3" name="Freeform 100"/>
            <p:cNvSpPr>
              <a:spLocks/>
            </p:cNvSpPr>
            <p:nvPr userDrawn="1"/>
          </p:nvSpPr>
          <p:spPr bwMode="auto">
            <a:xfrm>
              <a:off x="3635029" y="2405090"/>
              <a:ext cx="252743" cy="332925"/>
            </a:xfrm>
            <a:custGeom>
              <a:avLst/>
              <a:gdLst>
                <a:gd name="T0" fmla="*/ 836 w 886"/>
                <a:gd name="T1" fmla="*/ 1082 h 1167"/>
                <a:gd name="T2" fmla="*/ 771 w 886"/>
                <a:gd name="T3" fmla="*/ 1079 h 1167"/>
                <a:gd name="T4" fmla="*/ 792 w 886"/>
                <a:gd name="T5" fmla="*/ 1054 h 1167"/>
                <a:gd name="T6" fmla="*/ 870 w 886"/>
                <a:gd name="T7" fmla="*/ 992 h 1167"/>
                <a:gd name="T8" fmla="*/ 784 w 886"/>
                <a:gd name="T9" fmla="*/ 830 h 1167"/>
                <a:gd name="T10" fmla="*/ 764 w 886"/>
                <a:gd name="T11" fmla="*/ 815 h 1167"/>
                <a:gd name="T12" fmla="*/ 702 w 886"/>
                <a:gd name="T13" fmla="*/ 725 h 1167"/>
                <a:gd name="T14" fmla="*/ 559 w 886"/>
                <a:gd name="T15" fmla="*/ 552 h 1167"/>
                <a:gd name="T16" fmla="*/ 483 w 886"/>
                <a:gd name="T17" fmla="*/ 508 h 1167"/>
                <a:gd name="T18" fmla="*/ 413 w 886"/>
                <a:gd name="T19" fmla="*/ 444 h 1167"/>
                <a:gd name="T20" fmla="*/ 349 w 886"/>
                <a:gd name="T21" fmla="*/ 306 h 1167"/>
                <a:gd name="T22" fmla="*/ 219 w 886"/>
                <a:gd name="T23" fmla="*/ 0 h 1167"/>
                <a:gd name="T24" fmla="*/ 51 w 886"/>
                <a:gd name="T25" fmla="*/ 269 h 1167"/>
                <a:gd name="T26" fmla="*/ 0 w 886"/>
                <a:gd name="T27" fmla="*/ 651 h 1167"/>
                <a:gd name="T28" fmla="*/ 132 w 886"/>
                <a:gd name="T29" fmla="*/ 667 h 1167"/>
                <a:gd name="T30" fmla="*/ 187 w 886"/>
                <a:gd name="T31" fmla="*/ 587 h 1167"/>
                <a:gd name="T32" fmla="*/ 325 w 886"/>
                <a:gd name="T33" fmla="*/ 640 h 1167"/>
                <a:gd name="T34" fmla="*/ 445 w 886"/>
                <a:gd name="T35" fmla="*/ 633 h 1167"/>
                <a:gd name="T36" fmla="*/ 749 w 886"/>
                <a:gd name="T37" fmla="*/ 900 h 1167"/>
                <a:gd name="T38" fmla="*/ 694 w 886"/>
                <a:gd name="T39" fmla="*/ 951 h 1167"/>
                <a:gd name="T40" fmla="*/ 678 w 886"/>
                <a:gd name="T41" fmla="*/ 1107 h 1167"/>
                <a:gd name="T42" fmla="*/ 790 w 886"/>
                <a:gd name="T43" fmla="*/ 1127 h 1167"/>
                <a:gd name="T44" fmla="*/ 836 w 886"/>
                <a:gd name="T45" fmla="*/ 108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6" h="1167">
                  <a:moveTo>
                    <a:pt x="836" y="1082"/>
                  </a:moveTo>
                  <a:cubicBezTo>
                    <a:pt x="811" y="1050"/>
                    <a:pt x="822" y="1072"/>
                    <a:pt x="771" y="1079"/>
                  </a:cubicBezTo>
                  <a:cubicBezTo>
                    <a:pt x="720" y="1086"/>
                    <a:pt x="771" y="1070"/>
                    <a:pt x="792" y="1054"/>
                  </a:cubicBezTo>
                  <a:cubicBezTo>
                    <a:pt x="812" y="1038"/>
                    <a:pt x="854" y="1063"/>
                    <a:pt x="870" y="992"/>
                  </a:cubicBezTo>
                  <a:cubicBezTo>
                    <a:pt x="886" y="920"/>
                    <a:pt x="824" y="900"/>
                    <a:pt x="784" y="830"/>
                  </a:cubicBezTo>
                  <a:cubicBezTo>
                    <a:pt x="777" y="817"/>
                    <a:pt x="787" y="812"/>
                    <a:pt x="764" y="815"/>
                  </a:cubicBezTo>
                  <a:cubicBezTo>
                    <a:pt x="741" y="817"/>
                    <a:pt x="762" y="778"/>
                    <a:pt x="702" y="725"/>
                  </a:cubicBezTo>
                  <a:cubicBezTo>
                    <a:pt x="642" y="672"/>
                    <a:pt x="612" y="554"/>
                    <a:pt x="559" y="552"/>
                  </a:cubicBezTo>
                  <a:cubicBezTo>
                    <a:pt x="522" y="551"/>
                    <a:pt x="538" y="520"/>
                    <a:pt x="483" y="508"/>
                  </a:cubicBezTo>
                  <a:cubicBezTo>
                    <a:pt x="427" y="497"/>
                    <a:pt x="435" y="404"/>
                    <a:pt x="413" y="444"/>
                  </a:cubicBezTo>
                  <a:cubicBezTo>
                    <a:pt x="402" y="465"/>
                    <a:pt x="381" y="467"/>
                    <a:pt x="349" y="306"/>
                  </a:cubicBezTo>
                  <a:cubicBezTo>
                    <a:pt x="317" y="145"/>
                    <a:pt x="293" y="156"/>
                    <a:pt x="219" y="0"/>
                  </a:cubicBezTo>
                  <a:cubicBezTo>
                    <a:pt x="141" y="145"/>
                    <a:pt x="76" y="62"/>
                    <a:pt x="51" y="269"/>
                  </a:cubicBezTo>
                  <a:cubicBezTo>
                    <a:pt x="26" y="476"/>
                    <a:pt x="7" y="540"/>
                    <a:pt x="0" y="651"/>
                  </a:cubicBezTo>
                  <a:cubicBezTo>
                    <a:pt x="145" y="606"/>
                    <a:pt x="86" y="674"/>
                    <a:pt x="132" y="667"/>
                  </a:cubicBezTo>
                  <a:cubicBezTo>
                    <a:pt x="178" y="660"/>
                    <a:pt x="146" y="591"/>
                    <a:pt x="187" y="587"/>
                  </a:cubicBezTo>
                  <a:cubicBezTo>
                    <a:pt x="229" y="582"/>
                    <a:pt x="205" y="670"/>
                    <a:pt x="325" y="640"/>
                  </a:cubicBezTo>
                  <a:cubicBezTo>
                    <a:pt x="395" y="622"/>
                    <a:pt x="357" y="648"/>
                    <a:pt x="445" y="633"/>
                  </a:cubicBezTo>
                  <a:cubicBezTo>
                    <a:pt x="579" y="610"/>
                    <a:pt x="676" y="792"/>
                    <a:pt x="749" y="900"/>
                  </a:cubicBezTo>
                  <a:cubicBezTo>
                    <a:pt x="749" y="900"/>
                    <a:pt x="708" y="896"/>
                    <a:pt x="694" y="951"/>
                  </a:cubicBezTo>
                  <a:cubicBezTo>
                    <a:pt x="656" y="1102"/>
                    <a:pt x="683" y="1112"/>
                    <a:pt x="678" y="1107"/>
                  </a:cubicBezTo>
                  <a:cubicBezTo>
                    <a:pt x="726" y="1167"/>
                    <a:pt x="725" y="1077"/>
                    <a:pt x="790" y="1127"/>
                  </a:cubicBezTo>
                  <a:cubicBezTo>
                    <a:pt x="836" y="1082"/>
                    <a:pt x="836" y="1082"/>
                    <a:pt x="836" y="10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0" name="Freeform 107"/>
            <p:cNvSpPr>
              <a:spLocks/>
            </p:cNvSpPr>
            <p:nvPr userDrawn="1"/>
          </p:nvSpPr>
          <p:spPr bwMode="auto">
            <a:xfrm>
              <a:off x="4121677" y="2110807"/>
              <a:ext cx="254796" cy="370239"/>
            </a:xfrm>
            <a:custGeom>
              <a:avLst/>
              <a:gdLst>
                <a:gd name="T0" fmla="*/ 247 w 893"/>
                <a:gd name="T1" fmla="*/ 1298 h 1298"/>
                <a:gd name="T2" fmla="*/ 323 w 893"/>
                <a:gd name="T3" fmla="*/ 1257 h 1298"/>
                <a:gd name="T4" fmla="*/ 471 w 893"/>
                <a:gd name="T5" fmla="*/ 1195 h 1298"/>
                <a:gd name="T6" fmla="*/ 494 w 893"/>
                <a:gd name="T7" fmla="*/ 1112 h 1298"/>
                <a:gd name="T8" fmla="*/ 618 w 893"/>
                <a:gd name="T9" fmla="*/ 1023 h 1298"/>
                <a:gd name="T10" fmla="*/ 717 w 893"/>
                <a:gd name="T11" fmla="*/ 912 h 1298"/>
                <a:gd name="T12" fmla="*/ 734 w 893"/>
                <a:gd name="T13" fmla="*/ 836 h 1298"/>
                <a:gd name="T14" fmla="*/ 780 w 893"/>
                <a:gd name="T15" fmla="*/ 640 h 1298"/>
                <a:gd name="T16" fmla="*/ 869 w 893"/>
                <a:gd name="T17" fmla="*/ 436 h 1298"/>
                <a:gd name="T18" fmla="*/ 863 w 893"/>
                <a:gd name="T19" fmla="*/ 390 h 1298"/>
                <a:gd name="T20" fmla="*/ 805 w 893"/>
                <a:gd name="T21" fmla="*/ 302 h 1298"/>
                <a:gd name="T22" fmla="*/ 770 w 893"/>
                <a:gd name="T23" fmla="*/ 247 h 1298"/>
                <a:gd name="T24" fmla="*/ 694 w 893"/>
                <a:gd name="T25" fmla="*/ 205 h 1298"/>
                <a:gd name="T26" fmla="*/ 561 w 893"/>
                <a:gd name="T27" fmla="*/ 113 h 1298"/>
                <a:gd name="T28" fmla="*/ 475 w 893"/>
                <a:gd name="T29" fmla="*/ 18 h 1298"/>
                <a:gd name="T30" fmla="*/ 404 w 893"/>
                <a:gd name="T31" fmla="*/ 95 h 1298"/>
                <a:gd name="T32" fmla="*/ 434 w 893"/>
                <a:gd name="T33" fmla="*/ 201 h 1298"/>
                <a:gd name="T34" fmla="*/ 358 w 893"/>
                <a:gd name="T35" fmla="*/ 240 h 1298"/>
                <a:gd name="T36" fmla="*/ 379 w 893"/>
                <a:gd name="T37" fmla="*/ 311 h 1298"/>
                <a:gd name="T38" fmla="*/ 337 w 893"/>
                <a:gd name="T39" fmla="*/ 415 h 1298"/>
                <a:gd name="T40" fmla="*/ 413 w 893"/>
                <a:gd name="T41" fmla="*/ 488 h 1298"/>
                <a:gd name="T42" fmla="*/ 364 w 893"/>
                <a:gd name="T43" fmla="*/ 806 h 1298"/>
                <a:gd name="T44" fmla="*/ 37 w 893"/>
                <a:gd name="T45" fmla="*/ 973 h 1298"/>
                <a:gd name="T46" fmla="*/ 187 w 893"/>
                <a:gd name="T47" fmla="*/ 1181 h 1298"/>
                <a:gd name="T48" fmla="*/ 247 w 893"/>
                <a:gd name="T4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3" h="1298">
                  <a:moveTo>
                    <a:pt x="247" y="1298"/>
                  </a:moveTo>
                  <a:cubicBezTo>
                    <a:pt x="289" y="1278"/>
                    <a:pt x="284" y="1294"/>
                    <a:pt x="323" y="1257"/>
                  </a:cubicBezTo>
                  <a:cubicBezTo>
                    <a:pt x="362" y="1220"/>
                    <a:pt x="416" y="1255"/>
                    <a:pt x="471" y="1195"/>
                  </a:cubicBezTo>
                  <a:cubicBezTo>
                    <a:pt x="526" y="1135"/>
                    <a:pt x="475" y="1140"/>
                    <a:pt x="494" y="1112"/>
                  </a:cubicBezTo>
                  <a:cubicBezTo>
                    <a:pt x="513" y="1084"/>
                    <a:pt x="641" y="1110"/>
                    <a:pt x="618" y="1023"/>
                  </a:cubicBezTo>
                  <a:cubicBezTo>
                    <a:pt x="607" y="979"/>
                    <a:pt x="646" y="894"/>
                    <a:pt x="717" y="912"/>
                  </a:cubicBezTo>
                  <a:cubicBezTo>
                    <a:pt x="789" y="930"/>
                    <a:pt x="758" y="919"/>
                    <a:pt x="734" y="836"/>
                  </a:cubicBezTo>
                  <a:cubicBezTo>
                    <a:pt x="704" y="735"/>
                    <a:pt x="760" y="610"/>
                    <a:pt x="780" y="640"/>
                  </a:cubicBezTo>
                  <a:cubicBezTo>
                    <a:pt x="814" y="693"/>
                    <a:pt x="847" y="447"/>
                    <a:pt x="869" y="436"/>
                  </a:cubicBezTo>
                  <a:cubicBezTo>
                    <a:pt x="893" y="424"/>
                    <a:pt x="874" y="385"/>
                    <a:pt x="863" y="390"/>
                  </a:cubicBezTo>
                  <a:cubicBezTo>
                    <a:pt x="851" y="394"/>
                    <a:pt x="810" y="367"/>
                    <a:pt x="805" y="302"/>
                  </a:cubicBezTo>
                  <a:cubicBezTo>
                    <a:pt x="800" y="238"/>
                    <a:pt x="791" y="298"/>
                    <a:pt x="770" y="247"/>
                  </a:cubicBezTo>
                  <a:cubicBezTo>
                    <a:pt x="750" y="196"/>
                    <a:pt x="752" y="265"/>
                    <a:pt x="694" y="205"/>
                  </a:cubicBezTo>
                  <a:cubicBezTo>
                    <a:pt x="663" y="172"/>
                    <a:pt x="562" y="129"/>
                    <a:pt x="561" y="113"/>
                  </a:cubicBezTo>
                  <a:cubicBezTo>
                    <a:pt x="558" y="76"/>
                    <a:pt x="519" y="81"/>
                    <a:pt x="475" y="18"/>
                  </a:cubicBezTo>
                  <a:cubicBezTo>
                    <a:pt x="459" y="72"/>
                    <a:pt x="408" y="0"/>
                    <a:pt x="404" y="95"/>
                  </a:cubicBezTo>
                  <a:cubicBezTo>
                    <a:pt x="398" y="208"/>
                    <a:pt x="448" y="152"/>
                    <a:pt x="434" y="201"/>
                  </a:cubicBezTo>
                  <a:cubicBezTo>
                    <a:pt x="420" y="249"/>
                    <a:pt x="385" y="196"/>
                    <a:pt x="358" y="240"/>
                  </a:cubicBezTo>
                  <a:cubicBezTo>
                    <a:pt x="346" y="258"/>
                    <a:pt x="402" y="249"/>
                    <a:pt x="379" y="311"/>
                  </a:cubicBezTo>
                  <a:cubicBezTo>
                    <a:pt x="355" y="373"/>
                    <a:pt x="342" y="328"/>
                    <a:pt x="337" y="415"/>
                  </a:cubicBezTo>
                  <a:cubicBezTo>
                    <a:pt x="330" y="409"/>
                    <a:pt x="413" y="488"/>
                    <a:pt x="413" y="488"/>
                  </a:cubicBezTo>
                  <a:cubicBezTo>
                    <a:pt x="364" y="806"/>
                    <a:pt x="364" y="806"/>
                    <a:pt x="364" y="806"/>
                  </a:cubicBezTo>
                  <a:cubicBezTo>
                    <a:pt x="37" y="973"/>
                    <a:pt x="37" y="973"/>
                    <a:pt x="37" y="973"/>
                  </a:cubicBezTo>
                  <a:cubicBezTo>
                    <a:pt x="42" y="1052"/>
                    <a:pt x="0" y="1114"/>
                    <a:pt x="187" y="1181"/>
                  </a:cubicBezTo>
                  <a:cubicBezTo>
                    <a:pt x="281" y="1215"/>
                    <a:pt x="129" y="1249"/>
                    <a:pt x="247" y="12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2" name="Freeform 119"/>
            <p:cNvSpPr>
              <a:spLocks/>
            </p:cNvSpPr>
            <p:nvPr userDrawn="1"/>
          </p:nvSpPr>
          <p:spPr bwMode="auto">
            <a:xfrm>
              <a:off x="2013997" y="2777985"/>
              <a:ext cx="103247" cy="137179"/>
            </a:xfrm>
            <a:custGeom>
              <a:avLst/>
              <a:gdLst>
                <a:gd name="T0" fmla="*/ 217 w 362"/>
                <a:gd name="T1" fmla="*/ 471 h 481"/>
                <a:gd name="T2" fmla="*/ 295 w 362"/>
                <a:gd name="T3" fmla="*/ 362 h 481"/>
                <a:gd name="T4" fmla="*/ 343 w 362"/>
                <a:gd name="T5" fmla="*/ 259 h 481"/>
                <a:gd name="T6" fmla="*/ 329 w 362"/>
                <a:gd name="T7" fmla="*/ 170 h 481"/>
                <a:gd name="T8" fmla="*/ 299 w 362"/>
                <a:gd name="T9" fmla="*/ 127 h 481"/>
                <a:gd name="T10" fmla="*/ 267 w 362"/>
                <a:gd name="T11" fmla="*/ 53 h 481"/>
                <a:gd name="T12" fmla="*/ 212 w 362"/>
                <a:gd name="T13" fmla="*/ 12 h 481"/>
                <a:gd name="T14" fmla="*/ 110 w 362"/>
                <a:gd name="T15" fmla="*/ 37 h 481"/>
                <a:gd name="T16" fmla="*/ 59 w 362"/>
                <a:gd name="T17" fmla="*/ 111 h 481"/>
                <a:gd name="T18" fmla="*/ 18 w 362"/>
                <a:gd name="T19" fmla="*/ 168 h 481"/>
                <a:gd name="T20" fmla="*/ 25 w 362"/>
                <a:gd name="T21" fmla="*/ 200 h 481"/>
                <a:gd name="T22" fmla="*/ 39 w 362"/>
                <a:gd name="T23" fmla="*/ 230 h 481"/>
                <a:gd name="T24" fmla="*/ 25 w 362"/>
                <a:gd name="T25" fmla="*/ 249 h 481"/>
                <a:gd name="T26" fmla="*/ 43 w 362"/>
                <a:gd name="T27" fmla="*/ 290 h 481"/>
                <a:gd name="T28" fmla="*/ 66 w 362"/>
                <a:gd name="T29" fmla="*/ 329 h 481"/>
                <a:gd name="T30" fmla="*/ 83 w 362"/>
                <a:gd name="T31" fmla="*/ 368 h 481"/>
                <a:gd name="T32" fmla="*/ 122 w 362"/>
                <a:gd name="T33" fmla="*/ 373 h 481"/>
                <a:gd name="T34" fmla="*/ 138 w 362"/>
                <a:gd name="T35" fmla="*/ 391 h 481"/>
                <a:gd name="T36" fmla="*/ 115 w 362"/>
                <a:gd name="T37" fmla="*/ 410 h 481"/>
                <a:gd name="T38" fmla="*/ 217 w 362"/>
                <a:gd name="T39" fmla="*/ 47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481">
                  <a:moveTo>
                    <a:pt x="217" y="471"/>
                  </a:moveTo>
                  <a:cubicBezTo>
                    <a:pt x="205" y="431"/>
                    <a:pt x="217" y="452"/>
                    <a:pt x="295" y="362"/>
                  </a:cubicBezTo>
                  <a:cubicBezTo>
                    <a:pt x="362" y="283"/>
                    <a:pt x="348" y="279"/>
                    <a:pt x="343" y="259"/>
                  </a:cubicBezTo>
                  <a:cubicBezTo>
                    <a:pt x="306" y="214"/>
                    <a:pt x="350" y="194"/>
                    <a:pt x="329" y="170"/>
                  </a:cubicBezTo>
                  <a:cubicBezTo>
                    <a:pt x="309" y="148"/>
                    <a:pt x="352" y="145"/>
                    <a:pt x="299" y="127"/>
                  </a:cubicBezTo>
                  <a:cubicBezTo>
                    <a:pt x="246" y="108"/>
                    <a:pt x="328" y="70"/>
                    <a:pt x="267" y="53"/>
                  </a:cubicBezTo>
                  <a:cubicBezTo>
                    <a:pt x="242" y="46"/>
                    <a:pt x="262" y="23"/>
                    <a:pt x="212" y="12"/>
                  </a:cubicBezTo>
                  <a:cubicBezTo>
                    <a:pt x="161" y="0"/>
                    <a:pt x="147" y="35"/>
                    <a:pt x="110" y="37"/>
                  </a:cubicBezTo>
                  <a:cubicBezTo>
                    <a:pt x="73" y="39"/>
                    <a:pt x="83" y="97"/>
                    <a:pt x="59" y="111"/>
                  </a:cubicBezTo>
                  <a:cubicBezTo>
                    <a:pt x="37" y="124"/>
                    <a:pt x="48" y="148"/>
                    <a:pt x="18" y="168"/>
                  </a:cubicBezTo>
                  <a:cubicBezTo>
                    <a:pt x="4" y="184"/>
                    <a:pt x="46" y="189"/>
                    <a:pt x="25" y="200"/>
                  </a:cubicBezTo>
                  <a:cubicBezTo>
                    <a:pt x="4" y="212"/>
                    <a:pt x="57" y="233"/>
                    <a:pt x="39" y="230"/>
                  </a:cubicBezTo>
                  <a:cubicBezTo>
                    <a:pt x="20" y="228"/>
                    <a:pt x="50" y="260"/>
                    <a:pt x="25" y="249"/>
                  </a:cubicBezTo>
                  <a:cubicBezTo>
                    <a:pt x="0" y="237"/>
                    <a:pt x="32" y="286"/>
                    <a:pt x="43" y="290"/>
                  </a:cubicBezTo>
                  <a:cubicBezTo>
                    <a:pt x="55" y="295"/>
                    <a:pt x="76" y="327"/>
                    <a:pt x="66" y="329"/>
                  </a:cubicBezTo>
                  <a:cubicBezTo>
                    <a:pt x="45" y="335"/>
                    <a:pt x="43" y="334"/>
                    <a:pt x="83" y="368"/>
                  </a:cubicBezTo>
                  <a:cubicBezTo>
                    <a:pt x="122" y="403"/>
                    <a:pt x="124" y="345"/>
                    <a:pt x="122" y="373"/>
                  </a:cubicBezTo>
                  <a:cubicBezTo>
                    <a:pt x="119" y="401"/>
                    <a:pt x="156" y="380"/>
                    <a:pt x="138" y="391"/>
                  </a:cubicBezTo>
                  <a:cubicBezTo>
                    <a:pt x="119" y="403"/>
                    <a:pt x="173" y="421"/>
                    <a:pt x="115" y="410"/>
                  </a:cubicBezTo>
                  <a:cubicBezTo>
                    <a:pt x="83" y="403"/>
                    <a:pt x="189" y="481"/>
                    <a:pt x="217" y="47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3" name="Freeform 120"/>
            <p:cNvSpPr>
              <a:spLocks/>
            </p:cNvSpPr>
            <p:nvPr userDrawn="1"/>
          </p:nvSpPr>
          <p:spPr bwMode="auto">
            <a:xfrm>
              <a:off x="2072443" y="2842711"/>
              <a:ext cx="149255" cy="183670"/>
            </a:xfrm>
            <a:custGeom>
              <a:avLst/>
              <a:gdLst>
                <a:gd name="T0" fmla="*/ 450 w 523"/>
                <a:gd name="T1" fmla="*/ 625 h 644"/>
                <a:gd name="T2" fmla="*/ 491 w 523"/>
                <a:gd name="T3" fmla="*/ 473 h 644"/>
                <a:gd name="T4" fmla="*/ 449 w 523"/>
                <a:gd name="T5" fmla="*/ 406 h 644"/>
                <a:gd name="T6" fmla="*/ 387 w 523"/>
                <a:gd name="T7" fmla="*/ 365 h 644"/>
                <a:gd name="T8" fmla="*/ 375 w 523"/>
                <a:gd name="T9" fmla="*/ 259 h 644"/>
                <a:gd name="T10" fmla="*/ 369 w 523"/>
                <a:gd name="T11" fmla="*/ 177 h 644"/>
                <a:gd name="T12" fmla="*/ 336 w 523"/>
                <a:gd name="T13" fmla="*/ 174 h 644"/>
                <a:gd name="T14" fmla="*/ 276 w 523"/>
                <a:gd name="T15" fmla="*/ 192 h 644"/>
                <a:gd name="T16" fmla="*/ 253 w 523"/>
                <a:gd name="T17" fmla="*/ 82 h 644"/>
                <a:gd name="T18" fmla="*/ 138 w 523"/>
                <a:gd name="T19" fmla="*/ 32 h 644"/>
                <a:gd name="T20" fmla="*/ 90 w 523"/>
                <a:gd name="T21" fmla="*/ 135 h 644"/>
                <a:gd name="T22" fmla="*/ 12 w 523"/>
                <a:gd name="T23" fmla="*/ 244 h 644"/>
                <a:gd name="T24" fmla="*/ 48 w 523"/>
                <a:gd name="T25" fmla="*/ 296 h 644"/>
                <a:gd name="T26" fmla="*/ 129 w 523"/>
                <a:gd name="T27" fmla="*/ 357 h 644"/>
                <a:gd name="T28" fmla="*/ 191 w 523"/>
                <a:gd name="T29" fmla="*/ 441 h 644"/>
                <a:gd name="T30" fmla="*/ 281 w 523"/>
                <a:gd name="T31" fmla="*/ 533 h 644"/>
                <a:gd name="T32" fmla="*/ 320 w 523"/>
                <a:gd name="T33" fmla="*/ 563 h 644"/>
                <a:gd name="T34" fmla="*/ 450 w 523"/>
                <a:gd name="T35" fmla="*/ 62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644">
                  <a:moveTo>
                    <a:pt x="450" y="625"/>
                  </a:moveTo>
                  <a:cubicBezTo>
                    <a:pt x="435" y="468"/>
                    <a:pt x="518" y="535"/>
                    <a:pt x="491" y="473"/>
                  </a:cubicBezTo>
                  <a:cubicBezTo>
                    <a:pt x="463" y="411"/>
                    <a:pt x="523" y="432"/>
                    <a:pt x="449" y="406"/>
                  </a:cubicBezTo>
                  <a:cubicBezTo>
                    <a:pt x="375" y="381"/>
                    <a:pt x="438" y="362"/>
                    <a:pt x="387" y="365"/>
                  </a:cubicBezTo>
                  <a:cubicBezTo>
                    <a:pt x="336" y="367"/>
                    <a:pt x="385" y="284"/>
                    <a:pt x="375" y="259"/>
                  </a:cubicBezTo>
                  <a:cubicBezTo>
                    <a:pt x="366" y="233"/>
                    <a:pt x="397" y="226"/>
                    <a:pt x="369" y="177"/>
                  </a:cubicBezTo>
                  <a:cubicBezTo>
                    <a:pt x="339" y="133"/>
                    <a:pt x="347" y="158"/>
                    <a:pt x="336" y="174"/>
                  </a:cubicBezTo>
                  <a:cubicBezTo>
                    <a:pt x="332" y="181"/>
                    <a:pt x="311" y="215"/>
                    <a:pt x="276" y="192"/>
                  </a:cubicBezTo>
                  <a:cubicBezTo>
                    <a:pt x="242" y="169"/>
                    <a:pt x="306" y="197"/>
                    <a:pt x="253" y="82"/>
                  </a:cubicBezTo>
                  <a:cubicBezTo>
                    <a:pt x="220" y="9"/>
                    <a:pt x="212" y="0"/>
                    <a:pt x="138" y="32"/>
                  </a:cubicBezTo>
                  <a:cubicBezTo>
                    <a:pt x="143" y="52"/>
                    <a:pt x="157" y="56"/>
                    <a:pt x="90" y="135"/>
                  </a:cubicBezTo>
                  <a:cubicBezTo>
                    <a:pt x="12" y="225"/>
                    <a:pt x="0" y="204"/>
                    <a:pt x="12" y="244"/>
                  </a:cubicBezTo>
                  <a:cubicBezTo>
                    <a:pt x="94" y="294"/>
                    <a:pt x="0" y="268"/>
                    <a:pt x="48" y="296"/>
                  </a:cubicBezTo>
                  <a:cubicBezTo>
                    <a:pt x="97" y="323"/>
                    <a:pt x="87" y="356"/>
                    <a:pt x="129" y="357"/>
                  </a:cubicBezTo>
                  <a:cubicBezTo>
                    <a:pt x="121" y="371"/>
                    <a:pt x="110" y="399"/>
                    <a:pt x="191" y="441"/>
                  </a:cubicBezTo>
                  <a:cubicBezTo>
                    <a:pt x="272" y="482"/>
                    <a:pt x="239" y="519"/>
                    <a:pt x="281" y="533"/>
                  </a:cubicBezTo>
                  <a:cubicBezTo>
                    <a:pt x="323" y="547"/>
                    <a:pt x="267" y="547"/>
                    <a:pt x="320" y="563"/>
                  </a:cubicBezTo>
                  <a:cubicBezTo>
                    <a:pt x="424" y="594"/>
                    <a:pt x="370" y="644"/>
                    <a:pt x="450" y="62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4" name="Freeform 121"/>
            <p:cNvSpPr>
              <a:spLocks/>
            </p:cNvSpPr>
            <p:nvPr userDrawn="1"/>
          </p:nvSpPr>
          <p:spPr bwMode="auto">
            <a:xfrm>
              <a:off x="1916426" y="2607357"/>
              <a:ext cx="104696" cy="34778"/>
            </a:xfrm>
            <a:custGeom>
              <a:avLst/>
              <a:gdLst>
                <a:gd name="T0" fmla="*/ 6 w 367"/>
                <a:gd name="T1" fmla="*/ 122 h 122"/>
                <a:gd name="T2" fmla="*/ 88 w 367"/>
                <a:gd name="T3" fmla="*/ 99 h 122"/>
                <a:gd name="T4" fmla="*/ 146 w 367"/>
                <a:gd name="T5" fmla="*/ 69 h 122"/>
                <a:gd name="T6" fmla="*/ 291 w 367"/>
                <a:gd name="T7" fmla="*/ 69 h 122"/>
                <a:gd name="T8" fmla="*/ 305 w 367"/>
                <a:gd name="T9" fmla="*/ 43 h 122"/>
                <a:gd name="T10" fmla="*/ 125 w 367"/>
                <a:gd name="T11" fmla="*/ 7 h 122"/>
                <a:gd name="T12" fmla="*/ 0 w 367"/>
                <a:gd name="T13" fmla="*/ 40 h 122"/>
                <a:gd name="T14" fmla="*/ 40 w 367"/>
                <a:gd name="T15" fmla="*/ 89 h 122"/>
                <a:gd name="T16" fmla="*/ 135 w 367"/>
                <a:gd name="T17" fmla="*/ 46 h 122"/>
                <a:gd name="T18" fmla="*/ 49 w 367"/>
                <a:gd name="T19" fmla="*/ 96 h 122"/>
                <a:gd name="T20" fmla="*/ 6 w 367"/>
                <a:gd name="T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122">
                  <a:moveTo>
                    <a:pt x="6" y="122"/>
                  </a:moveTo>
                  <a:cubicBezTo>
                    <a:pt x="69" y="109"/>
                    <a:pt x="79" y="112"/>
                    <a:pt x="88" y="99"/>
                  </a:cubicBezTo>
                  <a:cubicBezTo>
                    <a:pt x="97" y="85"/>
                    <a:pt x="113" y="80"/>
                    <a:pt x="146" y="69"/>
                  </a:cubicBezTo>
                  <a:cubicBezTo>
                    <a:pt x="178" y="57"/>
                    <a:pt x="219" y="82"/>
                    <a:pt x="291" y="69"/>
                  </a:cubicBezTo>
                  <a:cubicBezTo>
                    <a:pt x="333" y="60"/>
                    <a:pt x="367" y="35"/>
                    <a:pt x="305" y="43"/>
                  </a:cubicBezTo>
                  <a:cubicBezTo>
                    <a:pt x="238" y="53"/>
                    <a:pt x="176" y="0"/>
                    <a:pt x="125" y="7"/>
                  </a:cubicBezTo>
                  <a:cubicBezTo>
                    <a:pt x="74" y="13"/>
                    <a:pt x="169" y="18"/>
                    <a:pt x="0" y="40"/>
                  </a:cubicBezTo>
                  <a:cubicBezTo>
                    <a:pt x="29" y="86"/>
                    <a:pt x="3" y="99"/>
                    <a:pt x="40" y="89"/>
                  </a:cubicBezTo>
                  <a:cubicBezTo>
                    <a:pt x="76" y="80"/>
                    <a:pt x="7" y="55"/>
                    <a:pt x="135" y="46"/>
                  </a:cubicBezTo>
                  <a:cubicBezTo>
                    <a:pt x="19" y="70"/>
                    <a:pt x="90" y="78"/>
                    <a:pt x="49" y="96"/>
                  </a:cubicBezTo>
                  <a:cubicBezTo>
                    <a:pt x="7" y="115"/>
                    <a:pt x="10" y="76"/>
                    <a:pt x="6" y="1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5" name="Freeform 122"/>
            <p:cNvSpPr>
              <a:spLocks/>
            </p:cNvSpPr>
            <p:nvPr userDrawn="1"/>
          </p:nvSpPr>
          <p:spPr bwMode="auto">
            <a:xfrm>
              <a:off x="1875127" y="2477302"/>
              <a:ext cx="211565" cy="199369"/>
            </a:xfrm>
            <a:custGeom>
              <a:avLst/>
              <a:gdLst>
                <a:gd name="T0" fmla="*/ 629 w 742"/>
                <a:gd name="T1" fmla="*/ 280 h 699"/>
                <a:gd name="T2" fmla="*/ 576 w 742"/>
                <a:gd name="T3" fmla="*/ 209 h 699"/>
                <a:gd name="T4" fmla="*/ 551 w 742"/>
                <a:gd name="T5" fmla="*/ 150 h 699"/>
                <a:gd name="T6" fmla="*/ 519 w 742"/>
                <a:gd name="T7" fmla="*/ 94 h 699"/>
                <a:gd name="T8" fmla="*/ 420 w 742"/>
                <a:gd name="T9" fmla="*/ 28 h 699"/>
                <a:gd name="T10" fmla="*/ 374 w 742"/>
                <a:gd name="T11" fmla="*/ 5 h 699"/>
                <a:gd name="T12" fmla="*/ 332 w 742"/>
                <a:gd name="T13" fmla="*/ 30 h 699"/>
                <a:gd name="T14" fmla="*/ 293 w 742"/>
                <a:gd name="T15" fmla="*/ 34 h 699"/>
                <a:gd name="T16" fmla="*/ 245 w 742"/>
                <a:gd name="T17" fmla="*/ 28 h 699"/>
                <a:gd name="T18" fmla="*/ 199 w 742"/>
                <a:gd name="T19" fmla="*/ 45 h 699"/>
                <a:gd name="T20" fmla="*/ 134 w 742"/>
                <a:gd name="T21" fmla="*/ 196 h 699"/>
                <a:gd name="T22" fmla="*/ 60 w 742"/>
                <a:gd name="T23" fmla="*/ 299 h 699"/>
                <a:gd name="T24" fmla="*/ 46 w 742"/>
                <a:gd name="T25" fmla="*/ 345 h 699"/>
                <a:gd name="T26" fmla="*/ 81 w 742"/>
                <a:gd name="T27" fmla="*/ 377 h 699"/>
                <a:gd name="T28" fmla="*/ 99 w 742"/>
                <a:gd name="T29" fmla="*/ 412 h 699"/>
                <a:gd name="T30" fmla="*/ 169 w 742"/>
                <a:gd name="T31" fmla="*/ 414 h 699"/>
                <a:gd name="T32" fmla="*/ 136 w 742"/>
                <a:gd name="T33" fmla="*/ 446 h 699"/>
                <a:gd name="T34" fmla="*/ 145 w 742"/>
                <a:gd name="T35" fmla="*/ 496 h 699"/>
                <a:gd name="T36" fmla="*/ 270 w 742"/>
                <a:gd name="T37" fmla="*/ 463 h 699"/>
                <a:gd name="T38" fmla="*/ 450 w 742"/>
                <a:gd name="T39" fmla="*/ 499 h 699"/>
                <a:gd name="T40" fmla="*/ 436 w 742"/>
                <a:gd name="T41" fmla="*/ 525 h 699"/>
                <a:gd name="T42" fmla="*/ 291 w 742"/>
                <a:gd name="T43" fmla="*/ 525 h 699"/>
                <a:gd name="T44" fmla="*/ 233 w 742"/>
                <a:gd name="T45" fmla="*/ 555 h 699"/>
                <a:gd name="T46" fmla="*/ 151 w 742"/>
                <a:gd name="T47" fmla="*/ 578 h 699"/>
                <a:gd name="T48" fmla="*/ 157 w 742"/>
                <a:gd name="T49" fmla="*/ 640 h 699"/>
                <a:gd name="T50" fmla="*/ 212 w 742"/>
                <a:gd name="T51" fmla="*/ 621 h 699"/>
                <a:gd name="T52" fmla="*/ 268 w 742"/>
                <a:gd name="T53" fmla="*/ 614 h 699"/>
                <a:gd name="T54" fmla="*/ 334 w 742"/>
                <a:gd name="T55" fmla="*/ 625 h 699"/>
                <a:gd name="T56" fmla="*/ 307 w 742"/>
                <a:gd name="T57" fmla="*/ 635 h 699"/>
                <a:gd name="T58" fmla="*/ 258 w 742"/>
                <a:gd name="T59" fmla="*/ 631 h 699"/>
                <a:gd name="T60" fmla="*/ 205 w 742"/>
                <a:gd name="T61" fmla="*/ 638 h 699"/>
                <a:gd name="T62" fmla="*/ 162 w 742"/>
                <a:gd name="T63" fmla="*/ 654 h 699"/>
                <a:gd name="T64" fmla="*/ 153 w 742"/>
                <a:gd name="T65" fmla="*/ 699 h 699"/>
                <a:gd name="T66" fmla="*/ 233 w 742"/>
                <a:gd name="T67" fmla="*/ 658 h 699"/>
                <a:gd name="T68" fmla="*/ 360 w 742"/>
                <a:gd name="T69" fmla="*/ 635 h 699"/>
                <a:gd name="T70" fmla="*/ 447 w 742"/>
                <a:gd name="T71" fmla="*/ 651 h 699"/>
                <a:gd name="T72" fmla="*/ 549 w 742"/>
                <a:gd name="T73" fmla="*/ 670 h 699"/>
                <a:gd name="T74" fmla="*/ 705 w 742"/>
                <a:gd name="T75" fmla="*/ 677 h 699"/>
                <a:gd name="T76" fmla="*/ 685 w 742"/>
                <a:gd name="T77" fmla="*/ 476 h 699"/>
                <a:gd name="T78" fmla="*/ 643 w 742"/>
                <a:gd name="T79" fmla="*/ 387 h 699"/>
                <a:gd name="T80" fmla="*/ 629 w 742"/>
                <a:gd name="T81" fmla="*/ 28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2" h="699">
                  <a:moveTo>
                    <a:pt x="629" y="280"/>
                  </a:moveTo>
                  <a:cubicBezTo>
                    <a:pt x="574" y="253"/>
                    <a:pt x="602" y="237"/>
                    <a:pt x="576" y="209"/>
                  </a:cubicBezTo>
                  <a:cubicBezTo>
                    <a:pt x="551" y="182"/>
                    <a:pt x="579" y="163"/>
                    <a:pt x="551" y="150"/>
                  </a:cubicBezTo>
                  <a:cubicBezTo>
                    <a:pt x="524" y="136"/>
                    <a:pt x="546" y="88"/>
                    <a:pt x="519" y="94"/>
                  </a:cubicBezTo>
                  <a:cubicBezTo>
                    <a:pt x="471" y="106"/>
                    <a:pt x="484" y="25"/>
                    <a:pt x="420" y="28"/>
                  </a:cubicBezTo>
                  <a:cubicBezTo>
                    <a:pt x="355" y="30"/>
                    <a:pt x="397" y="0"/>
                    <a:pt x="374" y="5"/>
                  </a:cubicBezTo>
                  <a:cubicBezTo>
                    <a:pt x="351" y="9"/>
                    <a:pt x="360" y="34"/>
                    <a:pt x="332" y="30"/>
                  </a:cubicBezTo>
                  <a:cubicBezTo>
                    <a:pt x="305" y="25"/>
                    <a:pt x="314" y="39"/>
                    <a:pt x="293" y="34"/>
                  </a:cubicBezTo>
                  <a:cubicBezTo>
                    <a:pt x="272" y="30"/>
                    <a:pt x="272" y="53"/>
                    <a:pt x="245" y="28"/>
                  </a:cubicBezTo>
                  <a:cubicBezTo>
                    <a:pt x="217" y="2"/>
                    <a:pt x="222" y="17"/>
                    <a:pt x="199" y="45"/>
                  </a:cubicBezTo>
                  <a:cubicBezTo>
                    <a:pt x="169" y="107"/>
                    <a:pt x="182" y="108"/>
                    <a:pt x="134" y="196"/>
                  </a:cubicBezTo>
                  <a:cubicBezTo>
                    <a:pt x="86" y="283"/>
                    <a:pt x="83" y="269"/>
                    <a:pt x="60" y="299"/>
                  </a:cubicBezTo>
                  <a:cubicBezTo>
                    <a:pt x="37" y="329"/>
                    <a:pt x="0" y="331"/>
                    <a:pt x="46" y="345"/>
                  </a:cubicBezTo>
                  <a:cubicBezTo>
                    <a:pt x="92" y="359"/>
                    <a:pt x="30" y="354"/>
                    <a:pt x="81" y="377"/>
                  </a:cubicBezTo>
                  <a:cubicBezTo>
                    <a:pt x="132" y="400"/>
                    <a:pt x="69" y="382"/>
                    <a:pt x="99" y="412"/>
                  </a:cubicBezTo>
                  <a:cubicBezTo>
                    <a:pt x="129" y="442"/>
                    <a:pt x="120" y="384"/>
                    <a:pt x="169" y="414"/>
                  </a:cubicBezTo>
                  <a:cubicBezTo>
                    <a:pt x="141" y="419"/>
                    <a:pt x="111" y="414"/>
                    <a:pt x="136" y="446"/>
                  </a:cubicBezTo>
                  <a:cubicBezTo>
                    <a:pt x="162" y="479"/>
                    <a:pt x="115" y="449"/>
                    <a:pt x="145" y="496"/>
                  </a:cubicBezTo>
                  <a:cubicBezTo>
                    <a:pt x="314" y="474"/>
                    <a:pt x="219" y="469"/>
                    <a:pt x="270" y="463"/>
                  </a:cubicBezTo>
                  <a:cubicBezTo>
                    <a:pt x="321" y="456"/>
                    <a:pt x="383" y="509"/>
                    <a:pt x="450" y="499"/>
                  </a:cubicBezTo>
                  <a:cubicBezTo>
                    <a:pt x="512" y="491"/>
                    <a:pt x="478" y="516"/>
                    <a:pt x="436" y="525"/>
                  </a:cubicBezTo>
                  <a:cubicBezTo>
                    <a:pt x="364" y="538"/>
                    <a:pt x="323" y="513"/>
                    <a:pt x="291" y="525"/>
                  </a:cubicBezTo>
                  <a:cubicBezTo>
                    <a:pt x="258" y="536"/>
                    <a:pt x="242" y="541"/>
                    <a:pt x="233" y="555"/>
                  </a:cubicBezTo>
                  <a:cubicBezTo>
                    <a:pt x="224" y="568"/>
                    <a:pt x="214" y="565"/>
                    <a:pt x="151" y="578"/>
                  </a:cubicBezTo>
                  <a:cubicBezTo>
                    <a:pt x="150" y="597"/>
                    <a:pt x="136" y="661"/>
                    <a:pt x="157" y="640"/>
                  </a:cubicBezTo>
                  <a:cubicBezTo>
                    <a:pt x="195" y="602"/>
                    <a:pt x="191" y="631"/>
                    <a:pt x="212" y="621"/>
                  </a:cubicBezTo>
                  <a:cubicBezTo>
                    <a:pt x="258" y="601"/>
                    <a:pt x="233" y="626"/>
                    <a:pt x="268" y="614"/>
                  </a:cubicBezTo>
                  <a:cubicBezTo>
                    <a:pt x="302" y="603"/>
                    <a:pt x="302" y="631"/>
                    <a:pt x="334" y="625"/>
                  </a:cubicBezTo>
                  <a:cubicBezTo>
                    <a:pt x="341" y="619"/>
                    <a:pt x="321" y="647"/>
                    <a:pt x="307" y="635"/>
                  </a:cubicBezTo>
                  <a:cubicBezTo>
                    <a:pt x="269" y="604"/>
                    <a:pt x="288" y="635"/>
                    <a:pt x="258" y="631"/>
                  </a:cubicBezTo>
                  <a:cubicBezTo>
                    <a:pt x="210" y="623"/>
                    <a:pt x="242" y="639"/>
                    <a:pt x="205" y="638"/>
                  </a:cubicBezTo>
                  <a:cubicBezTo>
                    <a:pt x="150" y="635"/>
                    <a:pt x="196" y="654"/>
                    <a:pt x="162" y="654"/>
                  </a:cubicBezTo>
                  <a:cubicBezTo>
                    <a:pt x="127" y="654"/>
                    <a:pt x="141" y="686"/>
                    <a:pt x="153" y="699"/>
                  </a:cubicBezTo>
                  <a:cubicBezTo>
                    <a:pt x="207" y="684"/>
                    <a:pt x="148" y="662"/>
                    <a:pt x="233" y="658"/>
                  </a:cubicBezTo>
                  <a:cubicBezTo>
                    <a:pt x="334" y="654"/>
                    <a:pt x="339" y="631"/>
                    <a:pt x="360" y="635"/>
                  </a:cubicBezTo>
                  <a:cubicBezTo>
                    <a:pt x="381" y="640"/>
                    <a:pt x="447" y="651"/>
                    <a:pt x="447" y="651"/>
                  </a:cubicBezTo>
                  <a:cubicBezTo>
                    <a:pt x="509" y="637"/>
                    <a:pt x="496" y="679"/>
                    <a:pt x="549" y="670"/>
                  </a:cubicBezTo>
                  <a:cubicBezTo>
                    <a:pt x="602" y="661"/>
                    <a:pt x="599" y="681"/>
                    <a:pt x="705" y="677"/>
                  </a:cubicBezTo>
                  <a:cubicBezTo>
                    <a:pt x="724" y="630"/>
                    <a:pt x="742" y="541"/>
                    <a:pt x="685" y="476"/>
                  </a:cubicBezTo>
                  <a:cubicBezTo>
                    <a:pt x="670" y="545"/>
                    <a:pt x="634" y="426"/>
                    <a:pt x="643" y="387"/>
                  </a:cubicBezTo>
                  <a:cubicBezTo>
                    <a:pt x="664" y="300"/>
                    <a:pt x="630" y="350"/>
                    <a:pt x="629" y="2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6" name="Freeform 123"/>
            <p:cNvSpPr>
              <a:spLocks/>
            </p:cNvSpPr>
            <p:nvPr userDrawn="1"/>
          </p:nvSpPr>
          <p:spPr bwMode="auto">
            <a:xfrm>
              <a:off x="1917271" y="2657350"/>
              <a:ext cx="91896" cy="67503"/>
            </a:xfrm>
            <a:custGeom>
              <a:avLst/>
              <a:gdLst>
                <a:gd name="T0" fmla="*/ 160 w 322"/>
                <a:gd name="T1" fmla="*/ 237 h 237"/>
                <a:gd name="T2" fmla="*/ 189 w 322"/>
                <a:gd name="T3" fmla="*/ 200 h 237"/>
                <a:gd name="T4" fmla="*/ 249 w 322"/>
                <a:gd name="T5" fmla="*/ 170 h 237"/>
                <a:gd name="T6" fmla="*/ 288 w 322"/>
                <a:gd name="T7" fmla="*/ 96 h 237"/>
                <a:gd name="T8" fmla="*/ 299 w 322"/>
                <a:gd name="T9" fmla="*/ 20 h 237"/>
                <a:gd name="T10" fmla="*/ 212 w 322"/>
                <a:gd name="T11" fmla="*/ 4 h 237"/>
                <a:gd name="T12" fmla="*/ 85 w 322"/>
                <a:gd name="T13" fmla="*/ 27 h 237"/>
                <a:gd name="T14" fmla="*/ 5 w 322"/>
                <a:gd name="T15" fmla="*/ 68 h 237"/>
                <a:gd name="T16" fmla="*/ 55 w 322"/>
                <a:gd name="T17" fmla="*/ 73 h 237"/>
                <a:gd name="T18" fmla="*/ 41 w 322"/>
                <a:gd name="T19" fmla="*/ 110 h 237"/>
                <a:gd name="T20" fmla="*/ 83 w 322"/>
                <a:gd name="T21" fmla="*/ 103 h 237"/>
                <a:gd name="T22" fmla="*/ 73 w 322"/>
                <a:gd name="T23" fmla="*/ 126 h 237"/>
                <a:gd name="T24" fmla="*/ 166 w 322"/>
                <a:gd name="T25" fmla="*/ 115 h 237"/>
                <a:gd name="T26" fmla="*/ 83 w 322"/>
                <a:gd name="T27" fmla="*/ 145 h 237"/>
                <a:gd name="T28" fmla="*/ 110 w 322"/>
                <a:gd name="T29" fmla="*/ 175 h 237"/>
                <a:gd name="T30" fmla="*/ 163 w 322"/>
                <a:gd name="T31" fmla="*/ 138 h 237"/>
                <a:gd name="T32" fmla="*/ 150 w 322"/>
                <a:gd name="T33" fmla="*/ 175 h 237"/>
                <a:gd name="T34" fmla="*/ 127 w 322"/>
                <a:gd name="T35" fmla="*/ 202 h 237"/>
                <a:gd name="T36" fmla="*/ 160 w 322"/>
                <a:gd name="T3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237">
                  <a:moveTo>
                    <a:pt x="160" y="237"/>
                  </a:moveTo>
                  <a:cubicBezTo>
                    <a:pt x="174" y="216"/>
                    <a:pt x="161" y="211"/>
                    <a:pt x="189" y="200"/>
                  </a:cubicBezTo>
                  <a:cubicBezTo>
                    <a:pt x="216" y="188"/>
                    <a:pt x="219" y="156"/>
                    <a:pt x="249" y="170"/>
                  </a:cubicBezTo>
                  <a:cubicBezTo>
                    <a:pt x="279" y="184"/>
                    <a:pt x="311" y="117"/>
                    <a:pt x="288" y="96"/>
                  </a:cubicBezTo>
                  <a:cubicBezTo>
                    <a:pt x="265" y="76"/>
                    <a:pt x="322" y="75"/>
                    <a:pt x="299" y="20"/>
                  </a:cubicBezTo>
                  <a:cubicBezTo>
                    <a:pt x="299" y="20"/>
                    <a:pt x="233" y="9"/>
                    <a:pt x="212" y="4"/>
                  </a:cubicBezTo>
                  <a:cubicBezTo>
                    <a:pt x="191" y="0"/>
                    <a:pt x="186" y="23"/>
                    <a:pt x="85" y="27"/>
                  </a:cubicBezTo>
                  <a:cubicBezTo>
                    <a:pt x="0" y="31"/>
                    <a:pt x="59" y="53"/>
                    <a:pt x="5" y="68"/>
                  </a:cubicBezTo>
                  <a:cubicBezTo>
                    <a:pt x="17" y="81"/>
                    <a:pt x="16" y="78"/>
                    <a:pt x="55" y="73"/>
                  </a:cubicBezTo>
                  <a:cubicBezTo>
                    <a:pt x="23" y="92"/>
                    <a:pt x="4" y="85"/>
                    <a:pt x="41" y="110"/>
                  </a:cubicBezTo>
                  <a:cubicBezTo>
                    <a:pt x="78" y="135"/>
                    <a:pt x="67" y="92"/>
                    <a:pt x="83" y="103"/>
                  </a:cubicBezTo>
                  <a:cubicBezTo>
                    <a:pt x="99" y="115"/>
                    <a:pt x="65" y="119"/>
                    <a:pt x="73" y="126"/>
                  </a:cubicBezTo>
                  <a:cubicBezTo>
                    <a:pt x="90" y="140"/>
                    <a:pt x="147" y="92"/>
                    <a:pt x="166" y="115"/>
                  </a:cubicBezTo>
                  <a:cubicBezTo>
                    <a:pt x="176" y="128"/>
                    <a:pt x="140" y="110"/>
                    <a:pt x="83" y="145"/>
                  </a:cubicBezTo>
                  <a:cubicBezTo>
                    <a:pt x="101" y="154"/>
                    <a:pt x="90" y="182"/>
                    <a:pt x="110" y="175"/>
                  </a:cubicBezTo>
                  <a:cubicBezTo>
                    <a:pt x="131" y="168"/>
                    <a:pt x="113" y="135"/>
                    <a:pt x="163" y="138"/>
                  </a:cubicBezTo>
                  <a:cubicBezTo>
                    <a:pt x="124" y="158"/>
                    <a:pt x="173" y="186"/>
                    <a:pt x="150" y="175"/>
                  </a:cubicBezTo>
                  <a:cubicBezTo>
                    <a:pt x="127" y="163"/>
                    <a:pt x="127" y="202"/>
                    <a:pt x="127" y="202"/>
                  </a:cubicBezTo>
                  <a:cubicBezTo>
                    <a:pt x="150" y="211"/>
                    <a:pt x="110" y="221"/>
                    <a:pt x="160" y="2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7" name="Freeform 124"/>
            <p:cNvSpPr>
              <a:spLocks/>
            </p:cNvSpPr>
            <p:nvPr userDrawn="1"/>
          </p:nvSpPr>
          <p:spPr bwMode="auto">
            <a:xfrm>
              <a:off x="1957845" y="2659040"/>
              <a:ext cx="249241" cy="245015"/>
            </a:xfrm>
            <a:custGeom>
              <a:avLst/>
              <a:gdLst>
                <a:gd name="T0" fmla="*/ 771 w 874"/>
                <a:gd name="T1" fmla="*/ 821 h 859"/>
                <a:gd name="T2" fmla="*/ 738 w 874"/>
                <a:gd name="T3" fmla="*/ 818 h 859"/>
                <a:gd name="T4" fmla="*/ 678 w 874"/>
                <a:gd name="T5" fmla="*/ 836 h 859"/>
                <a:gd name="T6" fmla="*/ 655 w 874"/>
                <a:gd name="T7" fmla="*/ 726 h 859"/>
                <a:gd name="T8" fmla="*/ 540 w 874"/>
                <a:gd name="T9" fmla="*/ 676 h 859"/>
                <a:gd name="T10" fmla="*/ 526 w 874"/>
                <a:gd name="T11" fmla="*/ 587 h 859"/>
                <a:gd name="T12" fmla="*/ 496 w 874"/>
                <a:gd name="T13" fmla="*/ 544 h 859"/>
                <a:gd name="T14" fmla="*/ 464 w 874"/>
                <a:gd name="T15" fmla="*/ 470 h 859"/>
                <a:gd name="T16" fmla="*/ 409 w 874"/>
                <a:gd name="T17" fmla="*/ 429 h 859"/>
                <a:gd name="T18" fmla="*/ 307 w 874"/>
                <a:gd name="T19" fmla="*/ 454 h 859"/>
                <a:gd name="T20" fmla="*/ 256 w 874"/>
                <a:gd name="T21" fmla="*/ 528 h 859"/>
                <a:gd name="T22" fmla="*/ 215 w 874"/>
                <a:gd name="T23" fmla="*/ 585 h 859"/>
                <a:gd name="T24" fmla="*/ 227 w 874"/>
                <a:gd name="T25" fmla="*/ 541 h 859"/>
                <a:gd name="T26" fmla="*/ 157 w 874"/>
                <a:gd name="T27" fmla="*/ 452 h 859"/>
                <a:gd name="T28" fmla="*/ 104 w 874"/>
                <a:gd name="T29" fmla="*/ 376 h 859"/>
                <a:gd name="T30" fmla="*/ 68 w 874"/>
                <a:gd name="T31" fmla="*/ 314 h 859"/>
                <a:gd name="T32" fmla="*/ 18 w 874"/>
                <a:gd name="T33" fmla="*/ 231 h 859"/>
                <a:gd name="T34" fmla="*/ 47 w 874"/>
                <a:gd name="T35" fmla="*/ 194 h 859"/>
                <a:gd name="T36" fmla="*/ 107 w 874"/>
                <a:gd name="T37" fmla="*/ 164 h 859"/>
                <a:gd name="T38" fmla="*/ 146 w 874"/>
                <a:gd name="T39" fmla="*/ 90 h 859"/>
                <a:gd name="T40" fmla="*/ 157 w 874"/>
                <a:gd name="T41" fmla="*/ 14 h 859"/>
                <a:gd name="T42" fmla="*/ 259 w 874"/>
                <a:gd name="T43" fmla="*/ 33 h 859"/>
                <a:gd name="T44" fmla="*/ 415 w 874"/>
                <a:gd name="T45" fmla="*/ 40 h 859"/>
                <a:gd name="T46" fmla="*/ 464 w 874"/>
                <a:gd name="T47" fmla="*/ 47 h 859"/>
                <a:gd name="T48" fmla="*/ 510 w 874"/>
                <a:gd name="T49" fmla="*/ 58 h 859"/>
                <a:gd name="T50" fmla="*/ 568 w 874"/>
                <a:gd name="T51" fmla="*/ 76 h 859"/>
                <a:gd name="T52" fmla="*/ 635 w 874"/>
                <a:gd name="T53" fmla="*/ 65 h 859"/>
                <a:gd name="T54" fmla="*/ 681 w 874"/>
                <a:gd name="T55" fmla="*/ 37 h 859"/>
                <a:gd name="T56" fmla="*/ 720 w 874"/>
                <a:gd name="T57" fmla="*/ 106 h 859"/>
                <a:gd name="T58" fmla="*/ 747 w 874"/>
                <a:gd name="T59" fmla="*/ 162 h 859"/>
                <a:gd name="T60" fmla="*/ 731 w 874"/>
                <a:gd name="T61" fmla="*/ 247 h 859"/>
                <a:gd name="T62" fmla="*/ 789 w 874"/>
                <a:gd name="T63" fmla="*/ 307 h 859"/>
                <a:gd name="T64" fmla="*/ 844 w 874"/>
                <a:gd name="T65" fmla="*/ 368 h 859"/>
                <a:gd name="T66" fmla="*/ 805 w 874"/>
                <a:gd name="T67" fmla="*/ 431 h 859"/>
                <a:gd name="T68" fmla="*/ 821 w 874"/>
                <a:gd name="T69" fmla="*/ 489 h 859"/>
                <a:gd name="T70" fmla="*/ 854 w 874"/>
                <a:gd name="T71" fmla="*/ 505 h 859"/>
                <a:gd name="T72" fmla="*/ 854 w 874"/>
                <a:gd name="T73" fmla="*/ 578 h 859"/>
                <a:gd name="T74" fmla="*/ 854 w 874"/>
                <a:gd name="T75" fmla="*/ 659 h 859"/>
                <a:gd name="T76" fmla="*/ 789 w 874"/>
                <a:gd name="T77" fmla="*/ 712 h 859"/>
                <a:gd name="T78" fmla="*/ 807 w 874"/>
                <a:gd name="T79" fmla="*/ 758 h 859"/>
                <a:gd name="T80" fmla="*/ 771 w 874"/>
                <a:gd name="T81" fmla="*/ 82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4" h="859">
                  <a:moveTo>
                    <a:pt x="771" y="821"/>
                  </a:moveTo>
                  <a:cubicBezTo>
                    <a:pt x="741" y="777"/>
                    <a:pt x="749" y="802"/>
                    <a:pt x="738" y="818"/>
                  </a:cubicBezTo>
                  <a:cubicBezTo>
                    <a:pt x="734" y="825"/>
                    <a:pt x="713" y="859"/>
                    <a:pt x="678" y="836"/>
                  </a:cubicBezTo>
                  <a:cubicBezTo>
                    <a:pt x="644" y="813"/>
                    <a:pt x="708" y="841"/>
                    <a:pt x="655" y="726"/>
                  </a:cubicBezTo>
                  <a:cubicBezTo>
                    <a:pt x="622" y="653"/>
                    <a:pt x="614" y="644"/>
                    <a:pt x="540" y="676"/>
                  </a:cubicBezTo>
                  <a:cubicBezTo>
                    <a:pt x="503" y="631"/>
                    <a:pt x="547" y="611"/>
                    <a:pt x="526" y="587"/>
                  </a:cubicBezTo>
                  <a:cubicBezTo>
                    <a:pt x="506" y="565"/>
                    <a:pt x="549" y="562"/>
                    <a:pt x="496" y="544"/>
                  </a:cubicBezTo>
                  <a:cubicBezTo>
                    <a:pt x="443" y="525"/>
                    <a:pt x="525" y="487"/>
                    <a:pt x="464" y="470"/>
                  </a:cubicBezTo>
                  <a:cubicBezTo>
                    <a:pt x="439" y="463"/>
                    <a:pt x="459" y="440"/>
                    <a:pt x="409" y="429"/>
                  </a:cubicBezTo>
                  <a:cubicBezTo>
                    <a:pt x="358" y="417"/>
                    <a:pt x="344" y="452"/>
                    <a:pt x="307" y="454"/>
                  </a:cubicBezTo>
                  <a:cubicBezTo>
                    <a:pt x="270" y="456"/>
                    <a:pt x="280" y="514"/>
                    <a:pt x="256" y="528"/>
                  </a:cubicBezTo>
                  <a:cubicBezTo>
                    <a:pt x="234" y="541"/>
                    <a:pt x="245" y="565"/>
                    <a:pt x="215" y="585"/>
                  </a:cubicBezTo>
                  <a:cubicBezTo>
                    <a:pt x="183" y="576"/>
                    <a:pt x="222" y="565"/>
                    <a:pt x="227" y="541"/>
                  </a:cubicBezTo>
                  <a:cubicBezTo>
                    <a:pt x="194" y="546"/>
                    <a:pt x="118" y="461"/>
                    <a:pt x="157" y="452"/>
                  </a:cubicBezTo>
                  <a:cubicBezTo>
                    <a:pt x="116" y="449"/>
                    <a:pt x="85" y="409"/>
                    <a:pt x="104" y="376"/>
                  </a:cubicBezTo>
                  <a:cubicBezTo>
                    <a:pt x="114" y="360"/>
                    <a:pt x="61" y="337"/>
                    <a:pt x="68" y="314"/>
                  </a:cubicBezTo>
                  <a:cubicBezTo>
                    <a:pt x="42" y="323"/>
                    <a:pt x="0" y="263"/>
                    <a:pt x="18" y="231"/>
                  </a:cubicBezTo>
                  <a:cubicBezTo>
                    <a:pt x="32" y="210"/>
                    <a:pt x="19" y="205"/>
                    <a:pt x="47" y="194"/>
                  </a:cubicBezTo>
                  <a:cubicBezTo>
                    <a:pt x="74" y="182"/>
                    <a:pt x="77" y="150"/>
                    <a:pt x="107" y="164"/>
                  </a:cubicBezTo>
                  <a:cubicBezTo>
                    <a:pt x="137" y="178"/>
                    <a:pt x="169" y="111"/>
                    <a:pt x="146" y="90"/>
                  </a:cubicBezTo>
                  <a:cubicBezTo>
                    <a:pt x="123" y="70"/>
                    <a:pt x="180" y="69"/>
                    <a:pt x="157" y="14"/>
                  </a:cubicBezTo>
                  <a:cubicBezTo>
                    <a:pt x="219" y="0"/>
                    <a:pt x="206" y="42"/>
                    <a:pt x="259" y="33"/>
                  </a:cubicBezTo>
                  <a:cubicBezTo>
                    <a:pt x="312" y="24"/>
                    <a:pt x="309" y="44"/>
                    <a:pt x="415" y="40"/>
                  </a:cubicBezTo>
                  <a:cubicBezTo>
                    <a:pt x="416" y="60"/>
                    <a:pt x="442" y="75"/>
                    <a:pt x="464" y="47"/>
                  </a:cubicBezTo>
                  <a:cubicBezTo>
                    <a:pt x="487" y="120"/>
                    <a:pt x="485" y="58"/>
                    <a:pt x="510" y="58"/>
                  </a:cubicBezTo>
                  <a:cubicBezTo>
                    <a:pt x="535" y="58"/>
                    <a:pt x="531" y="106"/>
                    <a:pt x="568" y="76"/>
                  </a:cubicBezTo>
                  <a:cubicBezTo>
                    <a:pt x="605" y="47"/>
                    <a:pt x="582" y="104"/>
                    <a:pt x="635" y="65"/>
                  </a:cubicBezTo>
                  <a:cubicBezTo>
                    <a:pt x="653" y="51"/>
                    <a:pt x="630" y="19"/>
                    <a:pt x="681" y="37"/>
                  </a:cubicBezTo>
                  <a:cubicBezTo>
                    <a:pt x="731" y="56"/>
                    <a:pt x="690" y="67"/>
                    <a:pt x="720" y="106"/>
                  </a:cubicBezTo>
                  <a:cubicBezTo>
                    <a:pt x="750" y="146"/>
                    <a:pt x="708" y="136"/>
                    <a:pt x="747" y="162"/>
                  </a:cubicBezTo>
                  <a:cubicBezTo>
                    <a:pt x="787" y="187"/>
                    <a:pt x="766" y="182"/>
                    <a:pt x="731" y="247"/>
                  </a:cubicBezTo>
                  <a:cubicBezTo>
                    <a:pt x="784" y="233"/>
                    <a:pt x="782" y="245"/>
                    <a:pt x="789" y="307"/>
                  </a:cubicBezTo>
                  <a:cubicBezTo>
                    <a:pt x="796" y="369"/>
                    <a:pt x="844" y="343"/>
                    <a:pt x="844" y="368"/>
                  </a:cubicBezTo>
                  <a:cubicBezTo>
                    <a:pt x="834" y="384"/>
                    <a:pt x="826" y="357"/>
                    <a:pt x="805" y="431"/>
                  </a:cubicBezTo>
                  <a:cubicBezTo>
                    <a:pt x="784" y="505"/>
                    <a:pt x="807" y="452"/>
                    <a:pt x="821" y="489"/>
                  </a:cubicBezTo>
                  <a:cubicBezTo>
                    <a:pt x="835" y="525"/>
                    <a:pt x="842" y="479"/>
                    <a:pt x="854" y="505"/>
                  </a:cubicBezTo>
                  <a:cubicBezTo>
                    <a:pt x="865" y="530"/>
                    <a:pt x="840" y="544"/>
                    <a:pt x="854" y="578"/>
                  </a:cubicBezTo>
                  <a:cubicBezTo>
                    <a:pt x="867" y="613"/>
                    <a:pt x="833" y="615"/>
                    <a:pt x="854" y="659"/>
                  </a:cubicBezTo>
                  <a:cubicBezTo>
                    <a:pt x="874" y="703"/>
                    <a:pt x="777" y="638"/>
                    <a:pt x="789" y="712"/>
                  </a:cubicBezTo>
                  <a:cubicBezTo>
                    <a:pt x="793" y="739"/>
                    <a:pt x="847" y="721"/>
                    <a:pt x="807" y="758"/>
                  </a:cubicBezTo>
                  <a:cubicBezTo>
                    <a:pt x="768" y="795"/>
                    <a:pt x="805" y="788"/>
                    <a:pt x="771" y="8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8" name="Freeform 125"/>
            <p:cNvSpPr>
              <a:spLocks/>
            </p:cNvSpPr>
            <p:nvPr userDrawn="1"/>
          </p:nvSpPr>
          <p:spPr bwMode="auto">
            <a:xfrm>
              <a:off x="2443285" y="2725456"/>
              <a:ext cx="82477" cy="240426"/>
            </a:xfrm>
            <a:custGeom>
              <a:avLst/>
              <a:gdLst>
                <a:gd name="T0" fmla="*/ 128 w 289"/>
                <a:gd name="T1" fmla="*/ 4 h 843"/>
                <a:gd name="T2" fmla="*/ 28 w 289"/>
                <a:gd name="T3" fmla="*/ 0 h 843"/>
                <a:gd name="T4" fmla="*/ 23 w 289"/>
                <a:gd name="T5" fmla="*/ 113 h 843"/>
                <a:gd name="T6" fmla="*/ 60 w 289"/>
                <a:gd name="T7" fmla="*/ 150 h 843"/>
                <a:gd name="T8" fmla="*/ 76 w 289"/>
                <a:gd name="T9" fmla="*/ 228 h 843"/>
                <a:gd name="T10" fmla="*/ 76 w 289"/>
                <a:gd name="T11" fmla="*/ 297 h 843"/>
                <a:gd name="T12" fmla="*/ 110 w 289"/>
                <a:gd name="T13" fmla="*/ 366 h 843"/>
                <a:gd name="T14" fmla="*/ 122 w 289"/>
                <a:gd name="T15" fmla="*/ 419 h 843"/>
                <a:gd name="T16" fmla="*/ 117 w 289"/>
                <a:gd name="T17" fmla="*/ 474 h 843"/>
                <a:gd name="T18" fmla="*/ 117 w 289"/>
                <a:gd name="T19" fmla="*/ 539 h 843"/>
                <a:gd name="T20" fmla="*/ 106 w 289"/>
                <a:gd name="T21" fmla="*/ 670 h 843"/>
                <a:gd name="T22" fmla="*/ 143 w 289"/>
                <a:gd name="T23" fmla="*/ 771 h 843"/>
                <a:gd name="T24" fmla="*/ 194 w 289"/>
                <a:gd name="T25" fmla="*/ 838 h 843"/>
                <a:gd name="T26" fmla="*/ 289 w 289"/>
                <a:gd name="T27" fmla="*/ 810 h 843"/>
                <a:gd name="T28" fmla="*/ 235 w 289"/>
                <a:gd name="T29" fmla="*/ 693 h 843"/>
                <a:gd name="T30" fmla="*/ 256 w 289"/>
                <a:gd name="T31" fmla="*/ 644 h 843"/>
                <a:gd name="T32" fmla="*/ 244 w 289"/>
                <a:gd name="T33" fmla="*/ 389 h 843"/>
                <a:gd name="T34" fmla="*/ 226 w 289"/>
                <a:gd name="T35" fmla="*/ 334 h 843"/>
                <a:gd name="T36" fmla="*/ 175 w 289"/>
                <a:gd name="T37" fmla="*/ 175 h 843"/>
                <a:gd name="T38" fmla="*/ 128 w 289"/>
                <a:gd name="T39" fmla="*/ 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9" h="843">
                  <a:moveTo>
                    <a:pt x="128" y="4"/>
                  </a:moveTo>
                  <a:cubicBezTo>
                    <a:pt x="87" y="27"/>
                    <a:pt x="128" y="4"/>
                    <a:pt x="28" y="0"/>
                  </a:cubicBezTo>
                  <a:cubicBezTo>
                    <a:pt x="0" y="97"/>
                    <a:pt x="32" y="81"/>
                    <a:pt x="23" y="113"/>
                  </a:cubicBezTo>
                  <a:cubicBezTo>
                    <a:pt x="14" y="145"/>
                    <a:pt x="83" y="101"/>
                    <a:pt x="60" y="150"/>
                  </a:cubicBezTo>
                  <a:cubicBezTo>
                    <a:pt x="40" y="191"/>
                    <a:pt x="69" y="173"/>
                    <a:pt x="76" y="228"/>
                  </a:cubicBezTo>
                  <a:cubicBezTo>
                    <a:pt x="83" y="283"/>
                    <a:pt x="87" y="292"/>
                    <a:pt x="76" y="297"/>
                  </a:cubicBezTo>
                  <a:cubicBezTo>
                    <a:pt x="70" y="299"/>
                    <a:pt x="101" y="372"/>
                    <a:pt x="110" y="366"/>
                  </a:cubicBezTo>
                  <a:cubicBezTo>
                    <a:pt x="124" y="357"/>
                    <a:pt x="124" y="378"/>
                    <a:pt x="122" y="419"/>
                  </a:cubicBezTo>
                  <a:cubicBezTo>
                    <a:pt x="120" y="460"/>
                    <a:pt x="131" y="467"/>
                    <a:pt x="117" y="474"/>
                  </a:cubicBezTo>
                  <a:cubicBezTo>
                    <a:pt x="103" y="481"/>
                    <a:pt x="138" y="525"/>
                    <a:pt x="117" y="539"/>
                  </a:cubicBezTo>
                  <a:cubicBezTo>
                    <a:pt x="97" y="552"/>
                    <a:pt x="122" y="608"/>
                    <a:pt x="106" y="670"/>
                  </a:cubicBezTo>
                  <a:cubicBezTo>
                    <a:pt x="90" y="732"/>
                    <a:pt x="131" y="720"/>
                    <a:pt x="143" y="771"/>
                  </a:cubicBezTo>
                  <a:cubicBezTo>
                    <a:pt x="154" y="822"/>
                    <a:pt x="168" y="767"/>
                    <a:pt x="194" y="838"/>
                  </a:cubicBezTo>
                  <a:cubicBezTo>
                    <a:pt x="224" y="836"/>
                    <a:pt x="263" y="843"/>
                    <a:pt x="289" y="810"/>
                  </a:cubicBezTo>
                  <a:cubicBezTo>
                    <a:pt x="276" y="730"/>
                    <a:pt x="233" y="780"/>
                    <a:pt x="235" y="693"/>
                  </a:cubicBezTo>
                  <a:cubicBezTo>
                    <a:pt x="236" y="644"/>
                    <a:pt x="256" y="688"/>
                    <a:pt x="256" y="644"/>
                  </a:cubicBezTo>
                  <a:cubicBezTo>
                    <a:pt x="256" y="601"/>
                    <a:pt x="244" y="421"/>
                    <a:pt x="244" y="389"/>
                  </a:cubicBezTo>
                  <a:cubicBezTo>
                    <a:pt x="244" y="357"/>
                    <a:pt x="242" y="348"/>
                    <a:pt x="226" y="334"/>
                  </a:cubicBezTo>
                  <a:cubicBezTo>
                    <a:pt x="171" y="287"/>
                    <a:pt x="226" y="216"/>
                    <a:pt x="175" y="175"/>
                  </a:cubicBezTo>
                  <a:cubicBezTo>
                    <a:pt x="113" y="124"/>
                    <a:pt x="101" y="145"/>
                    <a:pt x="128" y="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9" name="Freeform 126"/>
            <p:cNvSpPr>
              <a:spLocks/>
            </p:cNvSpPr>
            <p:nvPr userDrawn="1"/>
          </p:nvSpPr>
          <p:spPr bwMode="auto">
            <a:xfrm>
              <a:off x="2348612" y="2717486"/>
              <a:ext cx="149979" cy="290902"/>
            </a:xfrm>
            <a:custGeom>
              <a:avLst/>
              <a:gdLst>
                <a:gd name="T0" fmla="*/ 65 w 526"/>
                <a:gd name="T1" fmla="*/ 267 h 1020"/>
                <a:gd name="T2" fmla="*/ 62 w 526"/>
                <a:gd name="T3" fmla="*/ 198 h 1020"/>
                <a:gd name="T4" fmla="*/ 46 w 526"/>
                <a:gd name="T5" fmla="*/ 122 h 1020"/>
                <a:gd name="T6" fmla="*/ 71 w 526"/>
                <a:gd name="T7" fmla="*/ 46 h 1020"/>
                <a:gd name="T8" fmla="*/ 302 w 526"/>
                <a:gd name="T9" fmla="*/ 26 h 1020"/>
                <a:gd name="T10" fmla="*/ 360 w 526"/>
                <a:gd name="T11" fmla="*/ 28 h 1020"/>
                <a:gd name="T12" fmla="*/ 355 w 526"/>
                <a:gd name="T13" fmla="*/ 141 h 1020"/>
                <a:gd name="T14" fmla="*/ 392 w 526"/>
                <a:gd name="T15" fmla="*/ 178 h 1020"/>
                <a:gd name="T16" fmla="*/ 408 w 526"/>
                <a:gd name="T17" fmla="*/ 256 h 1020"/>
                <a:gd name="T18" fmla="*/ 408 w 526"/>
                <a:gd name="T19" fmla="*/ 325 h 1020"/>
                <a:gd name="T20" fmla="*/ 442 w 526"/>
                <a:gd name="T21" fmla="*/ 394 h 1020"/>
                <a:gd name="T22" fmla="*/ 454 w 526"/>
                <a:gd name="T23" fmla="*/ 447 h 1020"/>
                <a:gd name="T24" fmla="*/ 449 w 526"/>
                <a:gd name="T25" fmla="*/ 502 h 1020"/>
                <a:gd name="T26" fmla="*/ 449 w 526"/>
                <a:gd name="T27" fmla="*/ 567 h 1020"/>
                <a:gd name="T28" fmla="*/ 438 w 526"/>
                <a:gd name="T29" fmla="*/ 698 h 1020"/>
                <a:gd name="T30" fmla="*/ 475 w 526"/>
                <a:gd name="T31" fmla="*/ 799 h 1020"/>
                <a:gd name="T32" fmla="*/ 526 w 526"/>
                <a:gd name="T33" fmla="*/ 866 h 1020"/>
                <a:gd name="T34" fmla="*/ 445 w 526"/>
                <a:gd name="T35" fmla="*/ 907 h 1020"/>
                <a:gd name="T36" fmla="*/ 424 w 526"/>
                <a:gd name="T37" fmla="*/ 951 h 1020"/>
                <a:gd name="T38" fmla="*/ 302 w 526"/>
                <a:gd name="T39" fmla="*/ 995 h 1020"/>
                <a:gd name="T40" fmla="*/ 214 w 526"/>
                <a:gd name="T41" fmla="*/ 1020 h 1020"/>
                <a:gd name="T42" fmla="*/ 127 w 526"/>
                <a:gd name="T43" fmla="*/ 988 h 1020"/>
                <a:gd name="T44" fmla="*/ 51 w 526"/>
                <a:gd name="T45" fmla="*/ 968 h 1020"/>
                <a:gd name="T46" fmla="*/ 78 w 526"/>
                <a:gd name="T47" fmla="*/ 930 h 1020"/>
                <a:gd name="T48" fmla="*/ 41 w 526"/>
                <a:gd name="T49" fmla="*/ 859 h 1020"/>
                <a:gd name="T50" fmla="*/ 37 w 526"/>
                <a:gd name="T51" fmla="*/ 709 h 1020"/>
                <a:gd name="T52" fmla="*/ 78 w 526"/>
                <a:gd name="T53" fmla="*/ 551 h 1020"/>
                <a:gd name="T54" fmla="*/ 85 w 526"/>
                <a:gd name="T55" fmla="*/ 348 h 1020"/>
                <a:gd name="T56" fmla="*/ 65 w 526"/>
                <a:gd name="T57" fmla="*/ 26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1020">
                  <a:moveTo>
                    <a:pt x="65" y="267"/>
                  </a:moveTo>
                  <a:cubicBezTo>
                    <a:pt x="102" y="251"/>
                    <a:pt x="78" y="244"/>
                    <a:pt x="62" y="198"/>
                  </a:cubicBezTo>
                  <a:cubicBezTo>
                    <a:pt x="46" y="152"/>
                    <a:pt x="69" y="159"/>
                    <a:pt x="46" y="122"/>
                  </a:cubicBezTo>
                  <a:cubicBezTo>
                    <a:pt x="34" y="104"/>
                    <a:pt x="46" y="48"/>
                    <a:pt x="71" y="46"/>
                  </a:cubicBezTo>
                  <a:cubicBezTo>
                    <a:pt x="189" y="40"/>
                    <a:pt x="266" y="61"/>
                    <a:pt x="302" y="26"/>
                  </a:cubicBezTo>
                  <a:cubicBezTo>
                    <a:pt x="327" y="0"/>
                    <a:pt x="307" y="27"/>
                    <a:pt x="360" y="28"/>
                  </a:cubicBezTo>
                  <a:cubicBezTo>
                    <a:pt x="332" y="125"/>
                    <a:pt x="364" y="109"/>
                    <a:pt x="355" y="141"/>
                  </a:cubicBezTo>
                  <a:cubicBezTo>
                    <a:pt x="346" y="173"/>
                    <a:pt x="415" y="129"/>
                    <a:pt x="392" y="178"/>
                  </a:cubicBezTo>
                  <a:cubicBezTo>
                    <a:pt x="372" y="219"/>
                    <a:pt x="401" y="201"/>
                    <a:pt x="408" y="256"/>
                  </a:cubicBezTo>
                  <a:cubicBezTo>
                    <a:pt x="415" y="311"/>
                    <a:pt x="419" y="320"/>
                    <a:pt x="408" y="325"/>
                  </a:cubicBezTo>
                  <a:cubicBezTo>
                    <a:pt x="402" y="327"/>
                    <a:pt x="433" y="400"/>
                    <a:pt x="442" y="394"/>
                  </a:cubicBezTo>
                  <a:cubicBezTo>
                    <a:pt x="456" y="385"/>
                    <a:pt x="456" y="406"/>
                    <a:pt x="454" y="447"/>
                  </a:cubicBezTo>
                  <a:cubicBezTo>
                    <a:pt x="452" y="488"/>
                    <a:pt x="463" y="495"/>
                    <a:pt x="449" y="502"/>
                  </a:cubicBezTo>
                  <a:cubicBezTo>
                    <a:pt x="435" y="509"/>
                    <a:pt x="470" y="553"/>
                    <a:pt x="449" y="567"/>
                  </a:cubicBezTo>
                  <a:cubicBezTo>
                    <a:pt x="429" y="580"/>
                    <a:pt x="454" y="636"/>
                    <a:pt x="438" y="698"/>
                  </a:cubicBezTo>
                  <a:cubicBezTo>
                    <a:pt x="422" y="760"/>
                    <a:pt x="463" y="748"/>
                    <a:pt x="475" y="799"/>
                  </a:cubicBezTo>
                  <a:cubicBezTo>
                    <a:pt x="486" y="850"/>
                    <a:pt x="500" y="795"/>
                    <a:pt x="526" y="866"/>
                  </a:cubicBezTo>
                  <a:cubicBezTo>
                    <a:pt x="468" y="976"/>
                    <a:pt x="482" y="896"/>
                    <a:pt x="445" y="907"/>
                  </a:cubicBezTo>
                  <a:cubicBezTo>
                    <a:pt x="470" y="926"/>
                    <a:pt x="461" y="926"/>
                    <a:pt x="424" y="951"/>
                  </a:cubicBezTo>
                  <a:cubicBezTo>
                    <a:pt x="387" y="976"/>
                    <a:pt x="376" y="988"/>
                    <a:pt x="302" y="995"/>
                  </a:cubicBezTo>
                  <a:cubicBezTo>
                    <a:pt x="228" y="1002"/>
                    <a:pt x="256" y="1020"/>
                    <a:pt x="214" y="1020"/>
                  </a:cubicBezTo>
                  <a:cubicBezTo>
                    <a:pt x="173" y="1020"/>
                    <a:pt x="210" y="988"/>
                    <a:pt x="127" y="988"/>
                  </a:cubicBezTo>
                  <a:cubicBezTo>
                    <a:pt x="96" y="988"/>
                    <a:pt x="51" y="968"/>
                    <a:pt x="51" y="968"/>
                  </a:cubicBezTo>
                  <a:cubicBezTo>
                    <a:pt x="51" y="968"/>
                    <a:pt x="81" y="957"/>
                    <a:pt x="78" y="930"/>
                  </a:cubicBezTo>
                  <a:cubicBezTo>
                    <a:pt x="74" y="882"/>
                    <a:pt x="44" y="928"/>
                    <a:pt x="41" y="859"/>
                  </a:cubicBezTo>
                  <a:cubicBezTo>
                    <a:pt x="39" y="790"/>
                    <a:pt x="0" y="781"/>
                    <a:pt x="37" y="709"/>
                  </a:cubicBezTo>
                  <a:cubicBezTo>
                    <a:pt x="74" y="638"/>
                    <a:pt x="34" y="633"/>
                    <a:pt x="78" y="551"/>
                  </a:cubicBezTo>
                  <a:cubicBezTo>
                    <a:pt x="122" y="468"/>
                    <a:pt x="97" y="392"/>
                    <a:pt x="85" y="348"/>
                  </a:cubicBezTo>
                  <a:cubicBezTo>
                    <a:pt x="74" y="304"/>
                    <a:pt x="102" y="299"/>
                    <a:pt x="65" y="2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5" name="Freeform 132"/>
            <p:cNvSpPr>
              <a:spLocks/>
            </p:cNvSpPr>
            <p:nvPr userDrawn="1"/>
          </p:nvSpPr>
          <p:spPr bwMode="auto">
            <a:xfrm>
              <a:off x="2472146" y="2667010"/>
              <a:ext cx="113752" cy="290298"/>
            </a:xfrm>
            <a:custGeom>
              <a:avLst/>
              <a:gdLst>
                <a:gd name="T0" fmla="*/ 285 w 399"/>
                <a:gd name="T1" fmla="*/ 999 h 1018"/>
                <a:gd name="T2" fmla="*/ 272 w 399"/>
                <a:gd name="T3" fmla="*/ 767 h 1018"/>
                <a:gd name="T4" fmla="*/ 270 w 399"/>
                <a:gd name="T5" fmla="*/ 573 h 1018"/>
                <a:gd name="T6" fmla="*/ 295 w 399"/>
                <a:gd name="T7" fmla="*/ 500 h 1018"/>
                <a:gd name="T8" fmla="*/ 325 w 399"/>
                <a:gd name="T9" fmla="*/ 438 h 1018"/>
                <a:gd name="T10" fmla="*/ 351 w 399"/>
                <a:gd name="T11" fmla="*/ 359 h 1018"/>
                <a:gd name="T12" fmla="*/ 357 w 399"/>
                <a:gd name="T13" fmla="*/ 329 h 1018"/>
                <a:gd name="T14" fmla="*/ 374 w 399"/>
                <a:gd name="T15" fmla="*/ 240 h 1018"/>
                <a:gd name="T16" fmla="*/ 351 w 399"/>
                <a:gd name="T17" fmla="*/ 145 h 1018"/>
                <a:gd name="T18" fmla="*/ 349 w 399"/>
                <a:gd name="T19" fmla="*/ 83 h 1018"/>
                <a:gd name="T20" fmla="*/ 195 w 399"/>
                <a:gd name="T21" fmla="*/ 62 h 1018"/>
                <a:gd name="T22" fmla="*/ 95 w 399"/>
                <a:gd name="T23" fmla="*/ 122 h 1018"/>
                <a:gd name="T24" fmla="*/ 57 w 399"/>
                <a:gd name="T25" fmla="*/ 177 h 1018"/>
                <a:gd name="T26" fmla="*/ 27 w 399"/>
                <a:gd name="T27" fmla="*/ 209 h 1018"/>
                <a:gd name="T28" fmla="*/ 74 w 399"/>
                <a:gd name="T29" fmla="*/ 380 h 1018"/>
                <a:gd name="T30" fmla="*/ 125 w 399"/>
                <a:gd name="T31" fmla="*/ 539 h 1018"/>
                <a:gd name="T32" fmla="*/ 143 w 399"/>
                <a:gd name="T33" fmla="*/ 594 h 1018"/>
                <a:gd name="T34" fmla="*/ 155 w 399"/>
                <a:gd name="T35" fmla="*/ 849 h 1018"/>
                <a:gd name="T36" fmla="*/ 134 w 399"/>
                <a:gd name="T37" fmla="*/ 898 h 1018"/>
                <a:gd name="T38" fmla="*/ 188 w 399"/>
                <a:gd name="T39" fmla="*/ 1015 h 1018"/>
                <a:gd name="T40" fmla="*/ 224 w 399"/>
                <a:gd name="T41" fmla="*/ 1001 h 1018"/>
                <a:gd name="T42" fmla="*/ 249 w 399"/>
                <a:gd name="T43" fmla="*/ 995 h 1018"/>
                <a:gd name="T44" fmla="*/ 285 w 399"/>
                <a:gd name="T45" fmla="*/ 99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1018">
                  <a:moveTo>
                    <a:pt x="285" y="999"/>
                  </a:moveTo>
                  <a:cubicBezTo>
                    <a:pt x="268" y="862"/>
                    <a:pt x="298" y="792"/>
                    <a:pt x="272" y="767"/>
                  </a:cubicBezTo>
                  <a:cubicBezTo>
                    <a:pt x="288" y="762"/>
                    <a:pt x="277" y="677"/>
                    <a:pt x="270" y="573"/>
                  </a:cubicBezTo>
                  <a:cubicBezTo>
                    <a:pt x="321" y="551"/>
                    <a:pt x="268" y="520"/>
                    <a:pt x="295" y="500"/>
                  </a:cubicBezTo>
                  <a:cubicBezTo>
                    <a:pt x="323" y="479"/>
                    <a:pt x="293" y="456"/>
                    <a:pt x="325" y="438"/>
                  </a:cubicBezTo>
                  <a:cubicBezTo>
                    <a:pt x="357" y="419"/>
                    <a:pt x="367" y="368"/>
                    <a:pt x="351" y="359"/>
                  </a:cubicBezTo>
                  <a:cubicBezTo>
                    <a:pt x="334" y="350"/>
                    <a:pt x="346" y="327"/>
                    <a:pt x="357" y="329"/>
                  </a:cubicBezTo>
                  <a:cubicBezTo>
                    <a:pt x="381" y="334"/>
                    <a:pt x="399" y="267"/>
                    <a:pt x="374" y="240"/>
                  </a:cubicBezTo>
                  <a:cubicBezTo>
                    <a:pt x="348" y="212"/>
                    <a:pt x="364" y="157"/>
                    <a:pt x="351" y="145"/>
                  </a:cubicBezTo>
                  <a:cubicBezTo>
                    <a:pt x="337" y="134"/>
                    <a:pt x="335" y="134"/>
                    <a:pt x="349" y="83"/>
                  </a:cubicBezTo>
                  <a:cubicBezTo>
                    <a:pt x="257" y="0"/>
                    <a:pt x="262" y="7"/>
                    <a:pt x="195" y="62"/>
                  </a:cubicBezTo>
                  <a:cubicBezTo>
                    <a:pt x="157" y="98"/>
                    <a:pt x="111" y="78"/>
                    <a:pt x="95" y="122"/>
                  </a:cubicBezTo>
                  <a:cubicBezTo>
                    <a:pt x="79" y="166"/>
                    <a:pt x="58" y="157"/>
                    <a:pt x="57" y="177"/>
                  </a:cubicBezTo>
                  <a:cubicBezTo>
                    <a:pt x="52" y="279"/>
                    <a:pt x="69" y="186"/>
                    <a:pt x="27" y="209"/>
                  </a:cubicBezTo>
                  <a:cubicBezTo>
                    <a:pt x="0" y="350"/>
                    <a:pt x="12" y="329"/>
                    <a:pt x="74" y="380"/>
                  </a:cubicBezTo>
                  <a:cubicBezTo>
                    <a:pt x="125" y="421"/>
                    <a:pt x="70" y="492"/>
                    <a:pt x="125" y="539"/>
                  </a:cubicBezTo>
                  <a:cubicBezTo>
                    <a:pt x="141" y="553"/>
                    <a:pt x="143" y="562"/>
                    <a:pt x="143" y="594"/>
                  </a:cubicBezTo>
                  <a:cubicBezTo>
                    <a:pt x="143" y="626"/>
                    <a:pt x="155" y="806"/>
                    <a:pt x="155" y="849"/>
                  </a:cubicBezTo>
                  <a:cubicBezTo>
                    <a:pt x="155" y="893"/>
                    <a:pt x="135" y="849"/>
                    <a:pt x="134" y="898"/>
                  </a:cubicBezTo>
                  <a:cubicBezTo>
                    <a:pt x="132" y="985"/>
                    <a:pt x="175" y="935"/>
                    <a:pt x="188" y="1015"/>
                  </a:cubicBezTo>
                  <a:cubicBezTo>
                    <a:pt x="214" y="1018"/>
                    <a:pt x="240" y="1011"/>
                    <a:pt x="224" y="1001"/>
                  </a:cubicBezTo>
                  <a:cubicBezTo>
                    <a:pt x="206" y="991"/>
                    <a:pt x="252" y="989"/>
                    <a:pt x="249" y="995"/>
                  </a:cubicBezTo>
                  <a:cubicBezTo>
                    <a:pt x="244" y="1004"/>
                    <a:pt x="247" y="996"/>
                    <a:pt x="285" y="9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6" name="Freeform 133"/>
            <p:cNvSpPr>
              <a:spLocks/>
            </p:cNvSpPr>
            <p:nvPr userDrawn="1"/>
          </p:nvSpPr>
          <p:spPr bwMode="auto">
            <a:xfrm>
              <a:off x="3778608" y="1495191"/>
              <a:ext cx="680582" cy="600763"/>
            </a:xfrm>
            <a:custGeom>
              <a:avLst/>
              <a:gdLst>
                <a:gd name="T0" fmla="*/ 2068 w 2386"/>
                <a:gd name="T1" fmla="*/ 2062 h 2106"/>
                <a:gd name="T2" fmla="*/ 1805 w 2386"/>
                <a:gd name="T3" fmla="*/ 2027 h 2106"/>
                <a:gd name="T4" fmla="*/ 1637 w 2386"/>
                <a:gd name="T5" fmla="*/ 1811 h 2106"/>
                <a:gd name="T6" fmla="*/ 1369 w 2386"/>
                <a:gd name="T7" fmla="*/ 1871 h 2106"/>
                <a:gd name="T8" fmla="*/ 1178 w 2386"/>
                <a:gd name="T9" fmla="*/ 1753 h 2106"/>
                <a:gd name="T10" fmla="*/ 1084 w 2386"/>
                <a:gd name="T11" fmla="*/ 1677 h 2106"/>
                <a:gd name="T12" fmla="*/ 971 w 2386"/>
                <a:gd name="T13" fmla="*/ 1507 h 2106"/>
                <a:gd name="T14" fmla="*/ 786 w 2386"/>
                <a:gd name="T15" fmla="*/ 1374 h 2106"/>
                <a:gd name="T16" fmla="*/ 725 w 2386"/>
                <a:gd name="T17" fmla="*/ 1372 h 2106"/>
                <a:gd name="T18" fmla="*/ 620 w 2386"/>
                <a:gd name="T19" fmla="*/ 1212 h 2106"/>
                <a:gd name="T20" fmla="*/ 475 w 2386"/>
                <a:gd name="T21" fmla="*/ 982 h 2106"/>
                <a:gd name="T22" fmla="*/ 297 w 2386"/>
                <a:gd name="T23" fmla="*/ 789 h 2106"/>
                <a:gd name="T24" fmla="*/ 327 w 2386"/>
                <a:gd name="T25" fmla="*/ 607 h 2106"/>
                <a:gd name="T26" fmla="*/ 300 w 2386"/>
                <a:gd name="T27" fmla="*/ 522 h 2106"/>
                <a:gd name="T28" fmla="*/ 217 w 2386"/>
                <a:gd name="T29" fmla="*/ 423 h 2106"/>
                <a:gd name="T30" fmla="*/ 159 w 2386"/>
                <a:gd name="T31" fmla="*/ 340 h 2106"/>
                <a:gd name="T32" fmla="*/ 62 w 2386"/>
                <a:gd name="T33" fmla="*/ 188 h 2106"/>
                <a:gd name="T34" fmla="*/ 40 w 2386"/>
                <a:gd name="T35" fmla="*/ 48 h 2106"/>
                <a:gd name="T36" fmla="*/ 133 w 2386"/>
                <a:gd name="T37" fmla="*/ 48 h 2106"/>
                <a:gd name="T38" fmla="*/ 321 w 2386"/>
                <a:gd name="T39" fmla="*/ 69 h 2106"/>
                <a:gd name="T40" fmla="*/ 416 w 2386"/>
                <a:gd name="T41" fmla="*/ 87 h 2106"/>
                <a:gd name="T42" fmla="*/ 548 w 2386"/>
                <a:gd name="T43" fmla="*/ 217 h 2106"/>
                <a:gd name="T44" fmla="*/ 796 w 2386"/>
                <a:gd name="T45" fmla="*/ 400 h 2106"/>
                <a:gd name="T46" fmla="*/ 1070 w 2386"/>
                <a:gd name="T47" fmla="*/ 375 h 2106"/>
                <a:gd name="T48" fmla="*/ 1105 w 2386"/>
                <a:gd name="T49" fmla="*/ 400 h 2106"/>
                <a:gd name="T50" fmla="*/ 1170 w 2386"/>
                <a:gd name="T51" fmla="*/ 286 h 2106"/>
                <a:gd name="T52" fmla="*/ 1334 w 2386"/>
                <a:gd name="T53" fmla="*/ 165 h 2106"/>
                <a:gd name="T54" fmla="*/ 1693 w 2386"/>
                <a:gd name="T55" fmla="*/ 305 h 2106"/>
                <a:gd name="T56" fmla="*/ 1881 w 2386"/>
                <a:gd name="T57" fmla="*/ 439 h 2106"/>
                <a:gd name="T58" fmla="*/ 1925 w 2386"/>
                <a:gd name="T59" fmla="*/ 586 h 2106"/>
                <a:gd name="T60" fmla="*/ 1907 w 2386"/>
                <a:gd name="T61" fmla="*/ 791 h 2106"/>
                <a:gd name="T62" fmla="*/ 2022 w 2386"/>
                <a:gd name="T63" fmla="*/ 1102 h 2106"/>
                <a:gd name="T64" fmla="*/ 2215 w 2386"/>
                <a:gd name="T65" fmla="*/ 1560 h 2106"/>
                <a:gd name="T66" fmla="*/ 2345 w 2386"/>
                <a:gd name="T67" fmla="*/ 1719 h 2106"/>
                <a:gd name="T68" fmla="*/ 2331 w 2386"/>
                <a:gd name="T69" fmla="*/ 1827 h 2106"/>
                <a:gd name="T70" fmla="*/ 2229 w 2386"/>
                <a:gd name="T71" fmla="*/ 1977 h 2106"/>
                <a:gd name="T72" fmla="*/ 2209 w 2386"/>
                <a:gd name="T73" fmla="*/ 2087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6" h="2106">
                  <a:moveTo>
                    <a:pt x="2209" y="2087"/>
                  </a:moveTo>
                  <a:cubicBezTo>
                    <a:pt x="2128" y="2106"/>
                    <a:pt x="2086" y="2032"/>
                    <a:pt x="2068" y="2062"/>
                  </a:cubicBezTo>
                  <a:cubicBezTo>
                    <a:pt x="2050" y="2092"/>
                    <a:pt x="2036" y="2020"/>
                    <a:pt x="1932" y="2050"/>
                  </a:cubicBezTo>
                  <a:cubicBezTo>
                    <a:pt x="1867" y="2069"/>
                    <a:pt x="1840" y="2020"/>
                    <a:pt x="1805" y="2027"/>
                  </a:cubicBezTo>
                  <a:cubicBezTo>
                    <a:pt x="1754" y="2037"/>
                    <a:pt x="1757" y="1977"/>
                    <a:pt x="1720" y="1931"/>
                  </a:cubicBezTo>
                  <a:cubicBezTo>
                    <a:pt x="1683" y="1885"/>
                    <a:pt x="1731" y="1836"/>
                    <a:pt x="1637" y="1811"/>
                  </a:cubicBezTo>
                  <a:cubicBezTo>
                    <a:pt x="1542" y="1786"/>
                    <a:pt x="1542" y="1866"/>
                    <a:pt x="1496" y="1862"/>
                  </a:cubicBezTo>
                  <a:cubicBezTo>
                    <a:pt x="1450" y="1857"/>
                    <a:pt x="1420" y="1901"/>
                    <a:pt x="1369" y="1871"/>
                  </a:cubicBezTo>
                  <a:cubicBezTo>
                    <a:pt x="1319" y="1841"/>
                    <a:pt x="1298" y="1905"/>
                    <a:pt x="1254" y="1832"/>
                  </a:cubicBezTo>
                  <a:cubicBezTo>
                    <a:pt x="1210" y="1758"/>
                    <a:pt x="1208" y="1818"/>
                    <a:pt x="1178" y="1753"/>
                  </a:cubicBezTo>
                  <a:cubicBezTo>
                    <a:pt x="1160" y="1713"/>
                    <a:pt x="1165" y="1761"/>
                    <a:pt x="1139" y="1710"/>
                  </a:cubicBezTo>
                  <a:cubicBezTo>
                    <a:pt x="1125" y="1682"/>
                    <a:pt x="1114" y="1705"/>
                    <a:pt x="1084" y="1677"/>
                  </a:cubicBezTo>
                  <a:cubicBezTo>
                    <a:pt x="1054" y="1650"/>
                    <a:pt x="1049" y="1694"/>
                    <a:pt x="1040" y="1620"/>
                  </a:cubicBezTo>
                  <a:cubicBezTo>
                    <a:pt x="1031" y="1546"/>
                    <a:pt x="973" y="1544"/>
                    <a:pt x="971" y="1507"/>
                  </a:cubicBezTo>
                  <a:cubicBezTo>
                    <a:pt x="969" y="1470"/>
                    <a:pt x="935" y="1517"/>
                    <a:pt x="890" y="1429"/>
                  </a:cubicBezTo>
                  <a:cubicBezTo>
                    <a:pt x="830" y="1311"/>
                    <a:pt x="837" y="1417"/>
                    <a:pt x="786" y="1374"/>
                  </a:cubicBezTo>
                  <a:cubicBezTo>
                    <a:pt x="751" y="1343"/>
                    <a:pt x="745" y="1348"/>
                    <a:pt x="747" y="1321"/>
                  </a:cubicBezTo>
                  <a:cubicBezTo>
                    <a:pt x="731" y="1346"/>
                    <a:pt x="759" y="1352"/>
                    <a:pt x="725" y="1372"/>
                  </a:cubicBezTo>
                  <a:cubicBezTo>
                    <a:pt x="682" y="1316"/>
                    <a:pt x="705" y="1295"/>
                    <a:pt x="675" y="1298"/>
                  </a:cubicBezTo>
                  <a:cubicBezTo>
                    <a:pt x="645" y="1300"/>
                    <a:pt x="618" y="1242"/>
                    <a:pt x="620" y="1212"/>
                  </a:cubicBezTo>
                  <a:cubicBezTo>
                    <a:pt x="622" y="1183"/>
                    <a:pt x="604" y="1139"/>
                    <a:pt x="558" y="1063"/>
                  </a:cubicBezTo>
                  <a:cubicBezTo>
                    <a:pt x="512" y="987"/>
                    <a:pt x="526" y="1047"/>
                    <a:pt x="475" y="982"/>
                  </a:cubicBezTo>
                  <a:cubicBezTo>
                    <a:pt x="424" y="918"/>
                    <a:pt x="333" y="939"/>
                    <a:pt x="343" y="892"/>
                  </a:cubicBezTo>
                  <a:cubicBezTo>
                    <a:pt x="360" y="821"/>
                    <a:pt x="268" y="814"/>
                    <a:pt x="297" y="789"/>
                  </a:cubicBezTo>
                  <a:cubicBezTo>
                    <a:pt x="327" y="764"/>
                    <a:pt x="272" y="791"/>
                    <a:pt x="290" y="736"/>
                  </a:cubicBezTo>
                  <a:cubicBezTo>
                    <a:pt x="309" y="681"/>
                    <a:pt x="343" y="632"/>
                    <a:pt x="327" y="607"/>
                  </a:cubicBezTo>
                  <a:cubicBezTo>
                    <a:pt x="311" y="582"/>
                    <a:pt x="339" y="589"/>
                    <a:pt x="346" y="533"/>
                  </a:cubicBezTo>
                  <a:cubicBezTo>
                    <a:pt x="351" y="496"/>
                    <a:pt x="339" y="517"/>
                    <a:pt x="300" y="522"/>
                  </a:cubicBezTo>
                  <a:cubicBezTo>
                    <a:pt x="244" y="529"/>
                    <a:pt x="261" y="467"/>
                    <a:pt x="238" y="455"/>
                  </a:cubicBezTo>
                  <a:cubicBezTo>
                    <a:pt x="214" y="444"/>
                    <a:pt x="250" y="444"/>
                    <a:pt x="217" y="423"/>
                  </a:cubicBezTo>
                  <a:cubicBezTo>
                    <a:pt x="198" y="411"/>
                    <a:pt x="202" y="387"/>
                    <a:pt x="175" y="369"/>
                  </a:cubicBezTo>
                  <a:cubicBezTo>
                    <a:pt x="172" y="358"/>
                    <a:pt x="173" y="345"/>
                    <a:pt x="159" y="340"/>
                  </a:cubicBezTo>
                  <a:cubicBezTo>
                    <a:pt x="129" y="330"/>
                    <a:pt x="152" y="271"/>
                    <a:pt x="122" y="278"/>
                  </a:cubicBezTo>
                  <a:cubicBezTo>
                    <a:pt x="92" y="285"/>
                    <a:pt x="53" y="237"/>
                    <a:pt x="62" y="188"/>
                  </a:cubicBezTo>
                  <a:cubicBezTo>
                    <a:pt x="72" y="140"/>
                    <a:pt x="42" y="184"/>
                    <a:pt x="33" y="117"/>
                  </a:cubicBezTo>
                  <a:cubicBezTo>
                    <a:pt x="23" y="50"/>
                    <a:pt x="0" y="36"/>
                    <a:pt x="40" y="48"/>
                  </a:cubicBezTo>
                  <a:cubicBezTo>
                    <a:pt x="79" y="59"/>
                    <a:pt x="42" y="25"/>
                    <a:pt x="68" y="0"/>
                  </a:cubicBezTo>
                  <a:cubicBezTo>
                    <a:pt x="97" y="13"/>
                    <a:pt x="123" y="19"/>
                    <a:pt x="133" y="48"/>
                  </a:cubicBezTo>
                  <a:cubicBezTo>
                    <a:pt x="160" y="130"/>
                    <a:pt x="247" y="108"/>
                    <a:pt x="266" y="101"/>
                  </a:cubicBezTo>
                  <a:cubicBezTo>
                    <a:pt x="286" y="95"/>
                    <a:pt x="298" y="83"/>
                    <a:pt x="321" y="69"/>
                  </a:cubicBezTo>
                  <a:cubicBezTo>
                    <a:pt x="388" y="17"/>
                    <a:pt x="386" y="15"/>
                    <a:pt x="404" y="30"/>
                  </a:cubicBezTo>
                  <a:cubicBezTo>
                    <a:pt x="421" y="45"/>
                    <a:pt x="462" y="67"/>
                    <a:pt x="416" y="87"/>
                  </a:cubicBezTo>
                  <a:cubicBezTo>
                    <a:pt x="468" y="97"/>
                    <a:pt x="435" y="137"/>
                    <a:pt x="408" y="153"/>
                  </a:cubicBezTo>
                  <a:cubicBezTo>
                    <a:pt x="499" y="203"/>
                    <a:pt x="505" y="244"/>
                    <a:pt x="548" y="217"/>
                  </a:cubicBezTo>
                  <a:cubicBezTo>
                    <a:pt x="564" y="288"/>
                    <a:pt x="579" y="331"/>
                    <a:pt x="655" y="313"/>
                  </a:cubicBezTo>
                  <a:cubicBezTo>
                    <a:pt x="731" y="294"/>
                    <a:pt x="697" y="359"/>
                    <a:pt x="796" y="400"/>
                  </a:cubicBezTo>
                  <a:cubicBezTo>
                    <a:pt x="941" y="461"/>
                    <a:pt x="909" y="383"/>
                    <a:pt x="980" y="405"/>
                  </a:cubicBezTo>
                  <a:cubicBezTo>
                    <a:pt x="1033" y="421"/>
                    <a:pt x="1040" y="379"/>
                    <a:pt x="1070" y="375"/>
                  </a:cubicBezTo>
                  <a:cubicBezTo>
                    <a:pt x="1100" y="370"/>
                    <a:pt x="1130" y="372"/>
                    <a:pt x="1102" y="381"/>
                  </a:cubicBezTo>
                  <a:cubicBezTo>
                    <a:pt x="1074" y="391"/>
                    <a:pt x="1050" y="415"/>
                    <a:pt x="1105" y="400"/>
                  </a:cubicBezTo>
                  <a:cubicBezTo>
                    <a:pt x="1171" y="382"/>
                    <a:pt x="1124" y="342"/>
                    <a:pt x="1112" y="282"/>
                  </a:cubicBezTo>
                  <a:cubicBezTo>
                    <a:pt x="1125" y="321"/>
                    <a:pt x="1141" y="293"/>
                    <a:pt x="1170" y="286"/>
                  </a:cubicBezTo>
                  <a:cubicBezTo>
                    <a:pt x="1205" y="277"/>
                    <a:pt x="1173" y="215"/>
                    <a:pt x="1222" y="182"/>
                  </a:cubicBezTo>
                  <a:cubicBezTo>
                    <a:pt x="1277" y="144"/>
                    <a:pt x="1317" y="188"/>
                    <a:pt x="1334" y="165"/>
                  </a:cubicBezTo>
                  <a:cubicBezTo>
                    <a:pt x="1346" y="149"/>
                    <a:pt x="1425" y="161"/>
                    <a:pt x="1434" y="191"/>
                  </a:cubicBezTo>
                  <a:cubicBezTo>
                    <a:pt x="1448" y="237"/>
                    <a:pt x="1627" y="230"/>
                    <a:pt x="1693" y="305"/>
                  </a:cubicBezTo>
                  <a:cubicBezTo>
                    <a:pt x="1758" y="379"/>
                    <a:pt x="1770" y="324"/>
                    <a:pt x="1828" y="352"/>
                  </a:cubicBezTo>
                  <a:cubicBezTo>
                    <a:pt x="1885" y="380"/>
                    <a:pt x="1852" y="418"/>
                    <a:pt x="1881" y="439"/>
                  </a:cubicBezTo>
                  <a:cubicBezTo>
                    <a:pt x="1897" y="450"/>
                    <a:pt x="1904" y="486"/>
                    <a:pt x="1922" y="514"/>
                  </a:cubicBezTo>
                  <a:cubicBezTo>
                    <a:pt x="1916" y="549"/>
                    <a:pt x="1943" y="536"/>
                    <a:pt x="1925" y="586"/>
                  </a:cubicBezTo>
                  <a:cubicBezTo>
                    <a:pt x="1907" y="637"/>
                    <a:pt x="1964" y="623"/>
                    <a:pt x="1932" y="692"/>
                  </a:cubicBezTo>
                  <a:cubicBezTo>
                    <a:pt x="1900" y="761"/>
                    <a:pt x="1865" y="741"/>
                    <a:pt x="1907" y="791"/>
                  </a:cubicBezTo>
                  <a:cubicBezTo>
                    <a:pt x="1948" y="842"/>
                    <a:pt x="1903" y="872"/>
                    <a:pt x="1941" y="929"/>
                  </a:cubicBezTo>
                  <a:cubicBezTo>
                    <a:pt x="2003" y="1024"/>
                    <a:pt x="1888" y="1118"/>
                    <a:pt x="2022" y="1102"/>
                  </a:cubicBezTo>
                  <a:cubicBezTo>
                    <a:pt x="2154" y="1086"/>
                    <a:pt x="2096" y="1208"/>
                    <a:pt x="2058" y="1334"/>
                  </a:cubicBezTo>
                  <a:cubicBezTo>
                    <a:pt x="2195" y="1546"/>
                    <a:pt x="2135" y="1558"/>
                    <a:pt x="2215" y="1560"/>
                  </a:cubicBezTo>
                  <a:cubicBezTo>
                    <a:pt x="2286" y="1562"/>
                    <a:pt x="2250" y="1540"/>
                    <a:pt x="2291" y="1643"/>
                  </a:cubicBezTo>
                  <a:cubicBezTo>
                    <a:pt x="2331" y="1740"/>
                    <a:pt x="2304" y="1726"/>
                    <a:pt x="2345" y="1719"/>
                  </a:cubicBezTo>
                  <a:cubicBezTo>
                    <a:pt x="2386" y="1712"/>
                    <a:pt x="2347" y="1767"/>
                    <a:pt x="2361" y="1788"/>
                  </a:cubicBezTo>
                  <a:cubicBezTo>
                    <a:pt x="2374" y="1809"/>
                    <a:pt x="2326" y="1811"/>
                    <a:pt x="2331" y="1827"/>
                  </a:cubicBezTo>
                  <a:cubicBezTo>
                    <a:pt x="2335" y="1843"/>
                    <a:pt x="2266" y="1795"/>
                    <a:pt x="2282" y="1855"/>
                  </a:cubicBezTo>
                  <a:cubicBezTo>
                    <a:pt x="2294" y="1898"/>
                    <a:pt x="2211" y="1931"/>
                    <a:pt x="2229" y="1977"/>
                  </a:cubicBezTo>
                  <a:cubicBezTo>
                    <a:pt x="2248" y="2023"/>
                    <a:pt x="2243" y="2071"/>
                    <a:pt x="2226" y="2086"/>
                  </a:cubicBezTo>
                  <a:cubicBezTo>
                    <a:pt x="2209" y="2087"/>
                    <a:pt x="2209" y="2087"/>
                    <a:pt x="2209" y="208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7" name="Freeform 134"/>
            <p:cNvSpPr>
              <a:spLocks/>
            </p:cNvSpPr>
            <p:nvPr userDrawn="1"/>
          </p:nvSpPr>
          <p:spPr bwMode="auto">
            <a:xfrm>
              <a:off x="3816526" y="1507991"/>
              <a:ext cx="37917" cy="24272"/>
            </a:xfrm>
            <a:custGeom>
              <a:avLst/>
              <a:gdLst>
                <a:gd name="T0" fmla="*/ 0 w 133"/>
                <a:gd name="T1" fmla="*/ 3 h 85"/>
                <a:gd name="T2" fmla="*/ 133 w 133"/>
                <a:gd name="T3" fmla="*/ 56 h 85"/>
                <a:gd name="T4" fmla="*/ 0 w 133"/>
                <a:gd name="T5" fmla="*/ 3 h 85"/>
              </a:gdLst>
              <a:ahLst/>
              <a:cxnLst>
                <a:cxn ang="0">
                  <a:pos x="T0" y="T1"/>
                </a:cxn>
                <a:cxn ang="0">
                  <a:pos x="T2" y="T3"/>
                </a:cxn>
                <a:cxn ang="0">
                  <a:pos x="T4" y="T5"/>
                </a:cxn>
              </a:cxnLst>
              <a:rect l="0" t="0" r="r" b="b"/>
              <a:pathLst>
                <a:path w="133" h="85">
                  <a:moveTo>
                    <a:pt x="0" y="3"/>
                  </a:moveTo>
                  <a:cubicBezTo>
                    <a:pt x="27" y="85"/>
                    <a:pt x="114" y="63"/>
                    <a:pt x="133" y="56"/>
                  </a:cubicBezTo>
                  <a:cubicBezTo>
                    <a:pt x="88" y="5"/>
                    <a:pt x="65" y="0"/>
                    <a:pt x="0"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8" name="Freeform 135"/>
            <p:cNvSpPr>
              <a:spLocks/>
            </p:cNvSpPr>
            <p:nvPr userDrawn="1"/>
          </p:nvSpPr>
          <p:spPr bwMode="auto">
            <a:xfrm>
              <a:off x="3748057" y="1440126"/>
              <a:ext cx="122085" cy="83926"/>
            </a:xfrm>
            <a:custGeom>
              <a:avLst/>
              <a:gdLst>
                <a:gd name="T0" fmla="*/ 180 w 428"/>
                <a:gd name="T1" fmla="*/ 0 h 294"/>
                <a:gd name="T2" fmla="*/ 241 w 428"/>
                <a:gd name="T3" fmla="*/ 40 h 294"/>
                <a:gd name="T4" fmla="*/ 269 w 428"/>
                <a:gd name="T5" fmla="*/ 83 h 294"/>
                <a:gd name="T6" fmla="*/ 308 w 428"/>
                <a:gd name="T7" fmla="*/ 155 h 294"/>
                <a:gd name="T8" fmla="*/ 428 w 428"/>
                <a:gd name="T9" fmla="*/ 262 h 294"/>
                <a:gd name="T10" fmla="*/ 373 w 428"/>
                <a:gd name="T11" fmla="*/ 294 h 294"/>
                <a:gd name="T12" fmla="*/ 240 w 428"/>
                <a:gd name="T13" fmla="*/ 241 h 294"/>
                <a:gd name="T14" fmla="*/ 175 w 428"/>
                <a:gd name="T15" fmla="*/ 193 h 294"/>
                <a:gd name="T16" fmla="*/ 89 w 428"/>
                <a:gd name="T17" fmla="*/ 128 h 294"/>
                <a:gd name="T18" fmla="*/ 27 w 428"/>
                <a:gd name="T19" fmla="*/ 18 h 294"/>
                <a:gd name="T20" fmla="*/ 180 w 428"/>
                <a:gd name="T2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294">
                  <a:moveTo>
                    <a:pt x="180" y="0"/>
                  </a:moveTo>
                  <a:cubicBezTo>
                    <a:pt x="211" y="10"/>
                    <a:pt x="221" y="24"/>
                    <a:pt x="241" y="40"/>
                  </a:cubicBezTo>
                  <a:cubicBezTo>
                    <a:pt x="262" y="55"/>
                    <a:pt x="269" y="45"/>
                    <a:pt x="269" y="83"/>
                  </a:cubicBezTo>
                  <a:cubicBezTo>
                    <a:pt x="270" y="133"/>
                    <a:pt x="307" y="108"/>
                    <a:pt x="308" y="155"/>
                  </a:cubicBezTo>
                  <a:cubicBezTo>
                    <a:pt x="309" y="242"/>
                    <a:pt x="424" y="217"/>
                    <a:pt x="428" y="262"/>
                  </a:cubicBezTo>
                  <a:cubicBezTo>
                    <a:pt x="405" y="276"/>
                    <a:pt x="393" y="288"/>
                    <a:pt x="373" y="294"/>
                  </a:cubicBezTo>
                  <a:cubicBezTo>
                    <a:pt x="328" y="243"/>
                    <a:pt x="305" y="238"/>
                    <a:pt x="240" y="241"/>
                  </a:cubicBezTo>
                  <a:cubicBezTo>
                    <a:pt x="230" y="212"/>
                    <a:pt x="204" y="206"/>
                    <a:pt x="175" y="193"/>
                  </a:cubicBezTo>
                  <a:cubicBezTo>
                    <a:pt x="127" y="154"/>
                    <a:pt x="181" y="149"/>
                    <a:pt x="89" y="128"/>
                  </a:cubicBezTo>
                  <a:cubicBezTo>
                    <a:pt x="0" y="108"/>
                    <a:pt x="85" y="62"/>
                    <a:pt x="27" y="18"/>
                  </a:cubicBezTo>
                  <a:cubicBezTo>
                    <a:pt x="113" y="12"/>
                    <a:pt x="138" y="10"/>
                    <a:pt x="18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9" name="Freeform 136"/>
            <p:cNvSpPr>
              <a:spLocks/>
            </p:cNvSpPr>
            <p:nvPr userDrawn="1"/>
          </p:nvSpPr>
          <p:spPr bwMode="auto">
            <a:xfrm>
              <a:off x="3913493" y="1871951"/>
              <a:ext cx="65329" cy="65691"/>
            </a:xfrm>
            <a:custGeom>
              <a:avLst/>
              <a:gdLst>
                <a:gd name="T0" fmla="*/ 0 w 229"/>
                <a:gd name="T1" fmla="*/ 147 h 230"/>
                <a:gd name="T2" fmla="*/ 165 w 229"/>
                <a:gd name="T3" fmla="*/ 53 h 230"/>
                <a:gd name="T4" fmla="*/ 205 w 229"/>
                <a:gd name="T5" fmla="*/ 112 h 230"/>
                <a:gd name="T6" fmla="*/ 160 w 229"/>
                <a:gd name="T7" fmla="*/ 203 h 230"/>
                <a:gd name="T8" fmla="*/ 0 w 229"/>
                <a:gd name="T9" fmla="*/ 147 h 230"/>
              </a:gdLst>
              <a:ahLst/>
              <a:cxnLst>
                <a:cxn ang="0">
                  <a:pos x="T0" y="T1"/>
                </a:cxn>
                <a:cxn ang="0">
                  <a:pos x="T2" y="T3"/>
                </a:cxn>
                <a:cxn ang="0">
                  <a:pos x="T4" y="T5"/>
                </a:cxn>
                <a:cxn ang="0">
                  <a:pos x="T6" y="T7"/>
                </a:cxn>
                <a:cxn ang="0">
                  <a:pos x="T8" y="T9"/>
                </a:cxn>
              </a:cxnLst>
              <a:rect l="0" t="0" r="r" b="b"/>
              <a:pathLst>
                <a:path w="229" h="230">
                  <a:moveTo>
                    <a:pt x="0" y="147"/>
                  </a:moveTo>
                  <a:cubicBezTo>
                    <a:pt x="121" y="95"/>
                    <a:pt x="46" y="0"/>
                    <a:pt x="165" y="53"/>
                  </a:cubicBezTo>
                  <a:cubicBezTo>
                    <a:pt x="229" y="69"/>
                    <a:pt x="191" y="103"/>
                    <a:pt x="205" y="112"/>
                  </a:cubicBezTo>
                  <a:cubicBezTo>
                    <a:pt x="228" y="128"/>
                    <a:pt x="143" y="130"/>
                    <a:pt x="160" y="203"/>
                  </a:cubicBezTo>
                  <a:cubicBezTo>
                    <a:pt x="36" y="230"/>
                    <a:pt x="139" y="141"/>
                    <a:pt x="0" y="1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0" name="Freeform 137"/>
            <p:cNvSpPr>
              <a:spLocks/>
            </p:cNvSpPr>
            <p:nvPr userDrawn="1"/>
          </p:nvSpPr>
          <p:spPr bwMode="auto">
            <a:xfrm>
              <a:off x="3799378" y="1417907"/>
              <a:ext cx="162055" cy="146840"/>
            </a:xfrm>
            <a:custGeom>
              <a:avLst/>
              <a:gdLst>
                <a:gd name="T0" fmla="*/ 248 w 568"/>
                <a:gd name="T1" fmla="*/ 340 h 515"/>
                <a:gd name="T2" fmla="*/ 331 w 568"/>
                <a:gd name="T3" fmla="*/ 301 h 515"/>
                <a:gd name="T4" fmla="*/ 343 w 568"/>
                <a:gd name="T5" fmla="*/ 358 h 515"/>
                <a:gd name="T6" fmla="*/ 335 w 568"/>
                <a:gd name="T7" fmla="*/ 424 h 515"/>
                <a:gd name="T8" fmla="*/ 475 w 568"/>
                <a:gd name="T9" fmla="*/ 488 h 515"/>
                <a:gd name="T10" fmla="*/ 455 w 568"/>
                <a:gd name="T11" fmla="*/ 370 h 515"/>
                <a:gd name="T12" fmla="*/ 488 w 568"/>
                <a:gd name="T13" fmla="*/ 407 h 515"/>
                <a:gd name="T14" fmla="*/ 484 w 568"/>
                <a:gd name="T15" fmla="*/ 324 h 515"/>
                <a:gd name="T16" fmla="*/ 497 w 568"/>
                <a:gd name="T17" fmla="*/ 247 h 515"/>
                <a:gd name="T18" fmla="*/ 559 w 568"/>
                <a:gd name="T19" fmla="*/ 238 h 515"/>
                <a:gd name="T20" fmla="*/ 507 w 568"/>
                <a:gd name="T21" fmla="*/ 186 h 515"/>
                <a:gd name="T22" fmla="*/ 440 w 568"/>
                <a:gd name="T23" fmla="*/ 140 h 515"/>
                <a:gd name="T24" fmla="*/ 320 w 568"/>
                <a:gd name="T25" fmla="*/ 0 h 515"/>
                <a:gd name="T26" fmla="*/ 121 w 568"/>
                <a:gd name="T27" fmla="*/ 9 h 515"/>
                <a:gd name="T28" fmla="*/ 136 w 568"/>
                <a:gd name="T29" fmla="*/ 94 h 515"/>
                <a:gd name="T30" fmla="*/ 0 w 568"/>
                <a:gd name="T31" fmla="*/ 78 h 515"/>
                <a:gd name="T32" fmla="*/ 61 w 568"/>
                <a:gd name="T33" fmla="*/ 118 h 515"/>
                <a:gd name="T34" fmla="*/ 89 w 568"/>
                <a:gd name="T35" fmla="*/ 161 h 515"/>
                <a:gd name="T36" fmla="*/ 128 w 568"/>
                <a:gd name="T37" fmla="*/ 233 h 515"/>
                <a:gd name="T38" fmla="*/ 248 w 568"/>
                <a:gd name="T3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15">
                  <a:moveTo>
                    <a:pt x="248" y="340"/>
                  </a:moveTo>
                  <a:cubicBezTo>
                    <a:pt x="315" y="288"/>
                    <a:pt x="313" y="286"/>
                    <a:pt x="331" y="301"/>
                  </a:cubicBezTo>
                  <a:cubicBezTo>
                    <a:pt x="348" y="316"/>
                    <a:pt x="389" y="338"/>
                    <a:pt x="343" y="358"/>
                  </a:cubicBezTo>
                  <a:cubicBezTo>
                    <a:pt x="395" y="368"/>
                    <a:pt x="362" y="408"/>
                    <a:pt x="335" y="424"/>
                  </a:cubicBezTo>
                  <a:cubicBezTo>
                    <a:pt x="426" y="474"/>
                    <a:pt x="432" y="515"/>
                    <a:pt x="475" y="488"/>
                  </a:cubicBezTo>
                  <a:cubicBezTo>
                    <a:pt x="435" y="400"/>
                    <a:pt x="449" y="376"/>
                    <a:pt x="455" y="370"/>
                  </a:cubicBezTo>
                  <a:cubicBezTo>
                    <a:pt x="461" y="365"/>
                    <a:pt x="477" y="420"/>
                    <a:pt x="488" y="407"/>
                  </a:cubicBezTo>
                  <a:cubicBezTo>
                    <a:pt x="505" y="387"/>
                    <a:pt x="456" y="359"/>
                    <a:pt x="484" y="324"/>
                  </a:cubicBezTo>
                  <a:cubicBezTo>
                    <a:pt x="512" y="289"/>
                    <a:pt x="464" y="283"/>
                    <a:pt x="497" y="247"/>
                  </a:cubicBezTo>
                  <a:cubicBezTo>
                    <a:pt x="515" y="226"/>
                    <a:pt x="550" y="245"/>
                    <a:pt x="559" y="238"/>
                  </a:cubicBezTo>
                  <a:cubicBezTo>
                    <a:pt x="568" y="232"/>
                    <a:pt x="524" y="169"/>
                    <a:pt x="507" y="186"/>
                  </a:cubicBezTo>
                  <a:cubicBezTo>
                    <a:pt x="490" y="202"/>
                    <a:pt x="485" y="175"/>
                    <a:pt x="440" y="140"/>
                  </a:cubicBezTo>
                  <a:cubicBezTo>
                    <a:pt x="394" y="106"/>
                    <a:pt x="373" y="46"/>
                    <a:pt x="320" y="0"/>
                  </a:cubicBezTo>
                  <a:cubicBezTo>
                    <a:pt x="256" y="35"/>
                    <a:pt x="234" y="71"/>
                    <a:pt x="121" y="9"/>
                  </a:cubicBezTo>
                  <a:cubicBezTo>
                    <a:pt x="125" y="33"/>
                    <a:pt x="147" y="86"/>
                    <a:pt x="136" y="94"/>
                  </a:cubicBezTo>
                  <a:cubicBezTo>
                    <a:pt x="105" y="117"/>
                    <a:pt x="77" y="59"/>
                    <a:pt x="0" y="78"/>
                  </a:cubicBezTo>
                  <a:cubicBezTo>
                    <a:pt x="31" y="88"/>
                    <a:pt x="41" y="102"/>
                    <a:pt x="61" y="118"/>
                  </a:cubicBezTo>
                  <a:cubicBezTo>
                    <a:pt x="82" y="133"/>
                    <a:pt x="89" y="123"/>
                    <a:pt x="89" y="161"/>
                  </a:cubicBezTo>
                  <a:cubicBezTo>
                    <a:pt x="90" y="211"/>
                    <a:pt x="127" y="186"/>
                    <a:pt x="128" y="233"/>
                  </a:cubicBezTo>
                  <a:cubicBezTo>
                    <a:pt x="129" y="320"/>
                    <a:pt x="244" y="295"/>
                    <a:pt x="248" y="3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1" name="Freeform 138"/>
            <p:cNvSpPr>
              <a:spLocks/>
            </p:cNvSpPr>
            <p:nvPr userDrawn="1"/>
          </p:nvSpPr>
          <p:spPr bwMode="auto">
            <a:xfrm>
              <a:off x="3601096" y="1332049"/>
              <a:ext cx="240184" cy="119187"/>
            </a:xfrm>
            <a:custGeom>
              <a:avLst/>
              <a:gdLst>
                <a:gd name="T0" fmla="*/ 0 w 842"/>
                <a:gd name="T1" fmla="*/ 42 h 418"/>
                <a:gd name="T2" fmla="*/ 147 w 842"/>
                <a:gd name="T3" fmla="*/ 118 h 418"/>
                <a:gd name="T4" fmla="*/ 246 w 842"/>
                <a:gd name="T5" fmla="*/ 182 h 418"/>
                <a:gd name="T6" fmla="*/ 286 w 842"/>
                <a:gd name="T7" fmla="*/ 263 h 418"/>
                <a:gd name="T8" fmla="*/ 294 w 842"/>
                <a:gd name="T9" fmla="*/ 326 h 418"/>
                <a:gd name="T10" fmla="*/ 479 w 842"/>
                <a:gd name="T11" fmla="*/ 328 h 418"/>
                <a:gd name="T12" fmla="*/ 543 w 842"/>
                <a:gd name="T13" fmla="*/ 398 h 418"/>
                <a:gd name="T14" fmla="*/ 695 w 842"/>
                <a:gd name="T15" fmla="*/ 379 h 418"/>
                <a:gd name="T16" fmla="*/ 831 w 842"/>
                <a:gd name="T17" fmla="*/ 395 h 418"/>
                <a:gd name="T18" fmla="*/ 816 w 842"/>
                <a:gd name="T19" fmla="*/ 310 h 418"/>
                <a:gd name="T20" fmla="*/ 632 w 842"/>
                <a:gd name="T21" fmla="*/ 177 h 418"/>
                <a:gd name="T22" fmla="*/ 421 w 842"/>
                <a:gd name="T23" fmla="*/ 136 h 418"/>
                <a:gd name="T24" fmla="*/ 127 w 842"/>
                <a:gd name="T25" fmla="*/ 45 h 418"/>
                <a:gd name="T26" fmla="*/ 0 w 842"/>
                <a:gd name="T27" fmla="*/ 4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2" h="418">
                  <a:moveTo>
                    <a:pt x="0" y="42"/>
                  </a:moveTo>
                  <a:cubicBezTo>
                    <a:pt x="48" y="86"/>
                    <a:pt x="37" y="31"/>
                    <a:pt x="147" y="118"/>
                  </a:cubicBezTo>
                  <a:cubicBezTo>
                    <a:pt x="214" y="171"/>
                    <a:pt x="225" y="135"/>
                    <a:pt x="246" y="182"/>
                  </a:cubicBezTo>
                  <a:cubicBezTo>
                    <a:pt x="263" y="219"/>
                    <a:pt x="282" y="193"/>
                    <a:pt x="286" y="263"/>
                  </a:cubicBezTo>
                  <a:cubicBezTo>
                    <a:pt x="287" y="300"/>
                    <a:pt x="291" y="318"/>
                    <a:pt x="294" y="326"/>
                  </a:cubicBezTo>
                  <a:cubicBezTo>
                    <a:pt x="344" y="310"/>
                    <a:pt x="388" y="364"/>
                    <a:pt x="479" y="328"/>
                  </a:cubicBezTo>
                  <a:cubicBezTo>
                    <a:pt x="535" y="306"/>
                    <a:pt x="438" y="388"/>
                    <a:pt x="543" y="398"/>
                  </a:cubicBezTo>
                  <a:cubicBezTo>
                    <a:pt x="628" y="392"/>
                    <a:pt x="653" y="389"/>
                    <a:pt x="695" y="379"/>
                  </a:cubicBezTo>
                  <a:cubicBezTo>
                    <a:pt x="772" y="360"/>
                    <a:pt x="800" y="418"/>
                    <a:pt x="831" y="395"/>
                  </a:cubicBezTo>
                  <a:cubicBezTo>
                    <a:pt x="842" y="387"/>
                    <a:pt x="820" y="334"/>
                    <a:pt x="816" y="310"/>
                  </a:cubicBezTo>
                  <a:cubicBezTo>
                    <a:pt x="650" y="219"/>
                    <a:pt x="725" y="209"/>
                    <a:pt x="632" y="177"/>
                  </a:cubicBezTo>
                  <a:cubicBezTo>
                    <a:pt x="492" y="129"/>
                    <a:pt x="519" y="217"/>
                    <a:pt x="421" y="136"/>
                  </a:cubicBezTo>
                  <a:cubicBezTo>
                    <a:pt x="330" y="61"/>
                    <a:pt x="257" y="109"/>
                    <a:pt x="127" y="45"/>
                  </a:cubicBezTo>
                  <a:cubicBezTo>
                    <a:pt x="35" y="0"/>
                    <a:pt x="0" y="42"/>
                    <a:pt x="0" y="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2" name="Freeform 139"/>
            <p:cNvSpPr>
              <a:spLocks/>
            </p:cNvSpPr>
            <p:nvPr userDrawn="1"/>
          </p:nvSpPr>
          <p:spPr bwMode="auto">
            <a:xfrm>
              <a:off x="3647588" y="1584430"/>
              <a:ext cx="337755" cy="330631"/>
            </a:xfrm>
            <a:custGeom>
              <a:avLst/>
              <a:gdLst>
                <a:gd name="T0" fmla="*/ 60 w 1184"/>
                <a:gd name="T1" fmla="*/ 767 h 1159"/>
                <a:gd name="T2" fmla="*/ 394 w 1184"/>
                <a:gd name="T3" fmla="*/ 874 h 1159"/>
                <a:gd name="T4" fmla="*/ 583 w 1184"/>
                <a:gd name="T5" fmla="*/ 1058 h 1159"/>
                <a:gd name="T6" fmla="*/ 932 w 1184"/>
                <a:gd name="T7" fmla="*/ 1155 h 1159"/>
                <a:gd name="T8" fmla="*/ 1097 w 1184"/>
                <a:gd name="T9" fmla="*/ 1061 h 1159"/>
                <a:gd name="T10" fmla="*/ 1132 w 1184"/>
                <a:gd name="T11" fmla="*/ 1058 h 1159"/>
                <a:gd name="T12" fmla="*/ 1184 w 1184"/>
                <a:gd name="T13" fmla="*/ 1059 h 1159"/>
                <a:gd name="T14" fmla="*/ 1134 w 1184"/>
                <a:gd name="T15" fmla="*/ 985 h 1159"/>
                <a:gd name="T16" fmla="*/ 1079 w 1184"/>
                <a:gd name="T17" fmla="*/ 899 h 1159"/>
                <a:gd name="T18" fmla="*/ 1017 w 1184"/>
                <a:gd name="T19" fmla="*/ 750 h 1159"/>
                <a:gd name="T20" fmla="*/ 934 w 1184"/>
                <a:gd name="T21" fmla="*/ 669 h 1159"/>
                <a:gd name="T22" fmla="*/ 802 w 1184"/>
                <a:gd name="T23" fmla="*/ 579 h 1159"/>
                <a:gd name="T24" fmla="*/ 756 w 1184"/>
                <a:gd name="T25" fmla="*/ 476 h 1159"/>
                <a:gd name="T26" fmla="*/ 749 w 1184"/>
                <a:gd name="T27" fmla="*/ 423 h 1159"/>
                <a:gd name="T28" fmla="*/ 786 w 1184"/>
                <a:gd name="T29" fmla="*/ 294 h 1159"/>
                <a:gd name="T30" fmla="*/ 805 w 1184"/>
                <a:gd name="T31" fmla="*/ 220 h 1159"/>
                <a:gd name="T32" fmla="*/ 759 w 1184"/>
                <a:gd name="T33" fmla="*/ 209 h 1159"/>
                <a:gd name="T34" fmla="*/ 697 w 1184"/>
                <a:gd name="T35" fmla="*/ 142 h 1159"/>
                <a:gd name="T36" fmla="*/ 676 w 1184"/>
                <a:gd name="T37" fmla="*/ 110 h 1159"/>
                <a:gd name="T38" fmla="*/ 634 w 1184"/>
                <a:gd name="T39" fmla="*/ 56 h 1159"/>
                <a:gd name="T40" fmla="*/ 533 w 1184"/>
                <a:gd name="T41" fmla="*/ 36 h 1159"/>
                <a:gd name="T42" fmla="*/ 408 w 1184"/>
                <a:gd name="T43" fmla="*/ 6 h 1159"/>
                <a:gd name="T44" fmla="*/ 334 w 1184"/>
                <a:gd name="T45" fmla="*/ 43 h 1159"/>
                <a:gd name="T46" fmla="*/ 265 w 1184"/>
                <a:gd name="T47" fmla="*/ 108 h 1159"/>
                <a:gd name="T48" fmla="*/ 261 w 1184"/>
                <a:gd name="T49" fmla="*/ 262 h 1159"/>
                <a:gd name="T50" fmla="*/ 240 w 1184"/>
                <a:gd name="T51" fmla="*/ 405 h 1159"/>
                <a:gd name="T52" fmla="*/ 0 w 1184"/>
                <a:gd name="T53" fmla="*/ 576 h 1159"/>
                <a:gd name="T54" fmla="*/ 60 w 1184"/>
                <a:gd name="T55" fmla="*/ 76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4" h="1159">
                  <a:moveTo>
                    <a:pt x="60" y="767"/>
                  </a:moveTo>
                  <a:cubicBezTo>
                    <a:pt x="264" y="777"/>
                    <a:pt x="247" y="799"/>
                    <a:pt x="394" y="874"/>
                  </a:cubicBezTo>
                  <a:cubicBezTo>
                    <a:pt x="516" y="936"/>
                    <a:pt x="433" y="906"/>
                    <a:pt x="583" y="1058"/>
                  </a:cubicBezTo>
                  <a:cubicBezTo>
                    <a:pt x="683" y="1159"/>
                    <a:pt x="716" y="1155"/>
                    <a:pt x="932" y="1155"/>
                  </a:cubicBezTo>
                  <a:cubicBezTo>
                    <a:pt x="1053" y="1103"/>
                    <a:pt x="978" y="1008"/>
                    <a:pt x="1097" y="1061"/>
                  </a:cubicBezTo>
                  <a:cubicBezTo>
                    <a:pt x="1101" y="1055"/>
                    <a:pt x="1106" y="1021"/>
                    <a:pt x="1132" y="1058"/>
                  </a:cubicBezTo>
                  <a:cubicBezTo>
                    <a:pt x="1173" y="1118"/>
                    <a:pt x="1151" y="1079"/>
                    <a:pt x="1184" y="1059"/>
                  </a:cubicBezTo>
                  <a:cubicBezTo>
                    <a:pt x="1141" y="1003"/>
                    <a:pt x="1164" y="982"/>
                    <a:pt x="1134" y="985"/>
                  </a:cubicBezTo>
                  <a:cubicBezTo>
                    <a:pt x="1104" y="987"/>
                    <a:pt x="1077" y="929"/>
                    <a:pt x="1079" y="899"/>
                  </a:cubicBezTo>
                  <a:cubicBezTo>
                    <a:pt x="1081" y="870"/>
                    <a:pt x="1063" y="826"/>
                    <a:pt x="1017" y="750"/>
                  </a:cubicBezTo>
                  <a:cubicBezTo>
                    <a:pt x="971" y="674"/>
                    <a:pt x="985" y="734"/>
                    <a:pt x="934" y="669"/>
                  </a:cubicBezTo>
                  <a:cubicBezTo>
                    <a:pt x="883" y="605"/>
                    <a:pt x="792" y="626"/>
                    <a:pt x="802" y="579"/>
                  </a:cubicBezTo>
                  <a:cubicBezTo>
                    <a:pt x="819" y="508"/>
                    <a:pt x="727" y="501"/>
                    <a:pt x="756" y="476"/>
                  </a:cubicBezTo>
                  <a:cubicBezTo>
                    <a:pt x="786" y="451"/>
                    <a:pt x="731" y="478"/>
                    <a:pt x="749" y="423"/>
                  </a:cubicBezTo>
                  <a:cubicBezTo>
                    <a:pt x="768" y="368"/>
                    <a:pt x="802" y="319"/>
                    <a:pt x="786" y="294"/>
                  </a:cubicBezTo>
                  <a:cubicBezTo>
                    <a:pt x="770" y="269"/>
                    <a:pt x="798" y="276"/>
                    <a:pt x="805" y="220"/>
                  </a:cubicBezTo>
                  <a:cubicBezTo>
                    <a:pt x="810" y="183"/>
                    <a:pt x="798" y="204"/>
                    <a:pt x="759" y="209"/>
                  </a:cubicBezTo>
                  <a:cubicBezTo>
                    <a:pt x="703" y="216"/>
                    <a:pt x="720" y="154"/>
                    <a:pt x="697" y="142"/>
                  </a:cubicBezTo>
                  <a:cubicBezTo>
                    <a:pt x="673" y="131"/>
                    <a:pt x="709" y="131"/>
                    <a:pt x="676" y="110"/>
                  </a:cubicBezTo>
                  <a:cubicBezTo>
                    <a:pt x="657" y="98"/>
                    <a:pt x="661" y="74"/>
                    <a:pt x="634" y="56"/>
                  </a:cubicBezTo>
                  <a:cubicBezTo>
                    <a:pt x="545" y="105"/>
                    <a:pt x="597" y="36"/>
                    <a:pt x="533" y="36"/>
                  </a:cubicBezTo>
                  <a:cubicBezTo>
                    <a:pt x="480" y="36"/>
                    <a:pt x="517" y="17"/>
                    <a:pt x="408" y="6"/>
                  </a:cubicBezTo>
                  <a:cubicBezTo>
                    <a:pt x="346" y="0"/>
                    <a:pt x="366" y="13"/>
                    <a:pt x="334" y="43"/>
                  </a:cubicBezTo>
                  <a:cubicBezTo>
                    <a:pt x="323" y="64"/>
                    <a:pt x="290" y="89"/>
                    <a:pt x="265" y="108"/>
                  </a:cubicBezTo>
                  <a:cubicBezTo>
                    <a:pt x="206" y="151"/>
                    <a:pt x="279" y="154"/>
                    <a:pt x="261" y="262"/>
                  </a:cubicBezTo>
                  <a:cubicBezTo>
                    <a:pt x="242" y="370"/>
                    <a:pt x="307" y="356"/>
                    <a:pt x="240" y="405"/>
                  </a:cubicBezTo>
                  <a:cubicBezTo>
                    <a:pt x="173" y="453"/>
                    <a:pt x="108" y="498"/>
                    <a:pt x="0" y="576"/>
                  </a:cubicBezTo>
                  <a:cubicBezTo>
                    <a:pt x="21" y="631"/>
                    <a:pt x="61" y="736"/>
                    <a:pt x="60" y="7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3" name="Freeform 140"/>
            <p:cNvSpPr>
              <a:spLocks/>
            </p:cNvSpPr>
            <p:nvPr userDrawn="1"/>
          </p:nvSpPr>
          <p:spPr bwMode="auto">
            <a:xfrm>
              <a:off x="3511616" y="1765323"/>
              <a:ext cx="55910" cy="140077"/>
            </a:xfrm>
            <a:custGeom>
              <a:avLst/>
              <a:gdLst>
                <a:gd name="T0" fmla="*/ 134 w 196"/>
                <a:gd name="T1" fmla="*/ 491 h 491"/>
                <a:gd name="T2" fmla="*/ 40 w 196"/>
                <a:gd name="T3" fmla="*/ 312 h 491"/>
                <a:gd name="T4" fmla="*/ 39 w 196"/>
                <a:gd name="T5" fmla="*/ 216 h 491"/>
                <a:gd name="T6" fmla="*/ 70 w 196"/>
                <a:gd name="T7" fmla="*/ 102 h 491"/>
                <a:gd name="T8" fmla="*/ 91 w 196"/>
                <a:gd name="T9" fmla="*/ 0 h 491"/>
                <a:gd name="T10" fmla="*/ 196 w 196"/>
                <a:gd name="T11" fmla="*/ 5 h 491"/>
                <a:gd name="T12" fmla="*/ 181 w 196"/>
                <a:gd name="T13" fmla="*/ 37 h 491"/>
                <a:gd name="T14" fmla="*/ 150 w 196"/>
                <a:gd name="T15" fmla="*/ 68 h 491"/>
                <a:gd name="T16" fmla="*/ 113 w 196"/>
                <a:gd name="T17" fmla="*/ 54 h 491"/>
                <a:gd name="T18" fmla="*/ 106 w 196"/>
                <a:gd name="T19" fmla="*/ 160 h 491"/>
                <a:gd name="T20" fmla="*/ 88 w 196"/>
                <a:gd name="T21" fmla="*/ 242 h 491"/>
                <a:gd name="T22" fmla="*/ 155 w 196"/>
                <a:gd name="T23" fmla="*/ 284 h 491"/>
                <a:gd name="T24" fmla="*/ 134 w 196"/>
                <a:gd name="T2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491">
                  <a:moveTo>
                    <a:pt x="134" y="491"/>
                  </a:moveTo>
                  <a:cubicBezTo>
                    <a:pt x="111" y="448"/>
                    <a:pt x="79" y="378"/>
                    <a:pt x="40" y="312"/>
                  </a:cubicBezTo>
                  <a:cubicBezTo>
                    <a:pt x="0" y="245"/>
                    <a:pt x="79" y="264"/>
                    <a:pt x="39" y="216"/>
                  </a:cubicBezTo>
                  <a:cubicBezTo>
                    <a:pt x="49" y="137"/>
                    <a:pt x="67" y="162"/>
                    <a:pt x="70" y="102"/>
                  </a:cubicBezTo>
                  <a:cubicBezTo>
                    <a:pt x="72" y="42"/>
                    <a:pt x="90" y="52"/>
                    <a:pt x="91" y="0"/>
                  </a:cubicBezTo>
                  <a:cubicBezTo>
                    <a:pt x="196" y="5"/>
                    <a:pt x="196" y="5"/>
                    <a:pt x="196" y="5"/>
                  </a:cubicBezTo>
                  <a:cubicBezTo>
                    <a:pt x="181" y="37"/>
                    <a:pt x="181" y="37"/>
                    <a:pt x="181" y="37"/>
                  </a:cubicBezTo>
                  <a:cubicBezTo>
                    <a:pt x="126" y="23"/>
                    <a:pt x="171" y="61"/>
                    <a:pt x="150" y="68"/>
                  </a:cubicBezTo>
                  <a:cubicBezTo>
                    <a:pt x="130" y="74"/>
                    <a:pt x="134" y="47"/>
                    <a:pt x="113" y="54"/>
                  </a:cubicBezTo>
                  <a:cubicBezTo>
                    <a:pt x="67" y="69"/>
                    <a:pt x="100" y="157"/>
                    <a:pt x="106" y="160"/>
                  </a:cubicBezTo>
                  <a:cubicBezTo>
                    <a:pt x="155" y="185"/>
                    <a:pt x="75" y="226"/>
                    <a:pt x="88" y="242"/>
                  </a:cubicBezTo>
                  <a:cubicBezTo>
                    <a:pt x="111" y="270"/>
                    <a:pt x="167" y="188"/>
                    <a:pt x="155" y="284"/>
                  </a:cubicBezTo>
                  <a:cubicBezTo>
                    <a:pt x="146" y="355"/>
                    <a:pt x="136" y="422"/>
                    <a:pt x="134" y="49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4" name="Freeform 141"/>
            <p:cNvSpPr>
              <a:spLocks/>
            </p:cNvSpPr>
            <p:nvPr userDrawn="1"/>
          </p:nvSpPr>
          <p:spPr bwMode="auto">
            <a:xfrm>
              <a:off x="3537458" y="1702529"/>
              <a:ext cx="63156" cy="64242"/>
            </a:xfrm>
            <a:custGeom>
              <a:avLst/>
              <a:gdLst>
                <a:gd name="T0" fmla="*/ 78 w 221"/>
                <a:gd name="T1" fmla="*/ 28 h 225"/>
                <a:gd name="T2" fmla="*/ 34 w 221"/>
                <a:gd name="T3" fmla="*/ 113 h 225"/>
                <a:gd name="T4" fmla="*/ 0 w 221"/>
                <a:gd name="T5" fmla="*/ 220 h 225"/>
                <a:gd name="T6" fmla="*/ 105 w 221"/>
                <a:gd name="T7" fmla="*/ 225 h 225"/>
                <a:gd name="T8" fmla="*/ 124 w 221"/>
                <a:gd name="T9" fmla="*/ 154 h 225"/>
                <a:gd name="T10" fmla="*/ 179 w 221"/>
                <a:gd name="T11" fmla="*/ 145 h 225"/>
                <a:gd name="T12" fmla="*/ 184 w 221"/>
                <a:gd name="T13" fmla="*/ 97 h 225"/>
                <a:gd name="T14" fmla="*/ 145 w 221"/>
                <a:gd name="T15" fmla="*/ 4 h 225"/>
                <a:gd name="T16" fmla="*/ 78 w 221"/>
                <a:gd name="T17" fmla="*/ 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25">
                  <a:moveTo>
                    <a:pt x="78" y="28"/>
                  </a:moveTo>
                  <a:cubicBezTo>
                    <a:pt x="75" y="84"/>
                    <a:pt x="36" y="69"/>
                    <a:pt x="34" y="113"/>
                  </a:cubicBezTo>
                  <a:cubicBezTo>
                    <a:pt x="32" y="156"/>
                    <a:pt x="2" y="168"/>
                    <a:pt x="0" y="220"/>
                  </a:cubicBezTo>
                  <a:cubicBezTo>
                    <a:pt x="105" y="225"/>
                    <a:pt x="105" y="225"/>
                    <a:pt x="105" y="225"/>
                  </a:cubicBezTo>
                  <a:cubicBezTo>
                    <a:pt x="145" y="166"/>
                    <a:pt x="94" y="189"/>
                    <a:pt x="124" y="154"/>
                  </a:cubicBezTo>
                  <a:cubicBezTo>
                    <a:pt x="154" y="119"/>
                    <a:pt x="154" y="168"/>
                    <a:pt x="179" y="145"/>
                  </a:cubicBezTo>
                  <a:cubicBezTo>
                    <a:pt x="205" y="122"/>
                    <a:pt x="151" y="121"/>
                    <a:pt x="184" y="97"/>
                  </a:cubicBezTo>
                  <a:cubicBezTo>
                    <a:pt x="221" y="69"/>
                    <a:pt x="165" y="9"/>
                    <a:pt x="145" y="4"/>
                  </a:cubicBezTo>
                  <a:cubicBezTo>
                    <a:pt x="124" y="0"/>
                    <a:pt x="110" y="14"/>
                    <a:pt x="78" y="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5" name="Freeform 142"/>
            <p:cNvSpPr>
              <a:spLocks/>
            </p:cNvSpPr>
            <p:nvPr userDrawn="1"/>
          </p:nvSpPr>
          <p:spPr bwMode="auto">
            <a:xfrm>
              <a:off x="3534439" y="1580445"/>
              <a:ext cx="208425" cy="207942"/>
            </a:xfrm>
            <a:custGeom>
              <a:avLst/>
              <a:gdLst>
                <a:gd name="T0" fmla="*/ 43 w 731"/>
                <a:gd name="T1" fmla="*/ 233 h 729"/>
                <a:gd name="T2" fmla="*/ 52 w 731"/>
                <a:gd name="T3" fmla="*/ 287 h 729"/>
                <a:gd name="T4" fmla="*/ 89 w 731"/>
                <a:gd name="T5" fmla="*/ 456 h 729"/>
                <a:gd name="T6" fmla="*/ 156 w 731"/>
                <a:gd name="T7" fmla="*/ 432 h 729"/>
                <a:gd name="T8" fmla="*/ 195 w 731"/>
                <a:gd name="T9" fmla="*/ 525 h 729"/>
                <a:gd name="T10" fmla="*/ 190 w 731"/>
                <a:gd name="T11" fmla="*/ 573 h 729"/>
                <a:gd name="T12" fmla="*/ 135 w 731"/>
                <a:gd name="T13" fmla="*/ 582 h 729"/>
                <a:gd name="T14" fmla="*/ 116 w 731"/>
                <a:gd name="T15" fmla="*/ 653 h 729"/>
                <a:gd name="T16" fmla="*/ 101 w 731"/>
                <a:gd name="T17" fmla="*/ 685 h 729"/>
                <a:gd name="T18" fmla="*/ 216 w 731"/>
                <a:gd name="T19" fmla="*/ 711 h 729"/>
                <a:gd name="T20" fmla="*/ 397 w 731"/>
                <a:gd name="T21" fmla="*/ 590 h 729"/>
                <a:gd name="T22" fmla="*/ 637 w 731"/>
                <a:gd name="T23" fmla="*/ 419 h 729"/>
                <a:gd name="T24" fmla="*/ 658 w 731"/>
                <a:gd name="T25" fmla="*/ 276 h 729"/>
                <a:gd name="T26" fmla="*/ 662 w 731"/>
                <a:gd name="T27" fmla="*/ 122 h 729"/>
                <a:gd name="T28" fmla="*/ 731 w 731"/>
                <a:gd name="T29" fmla="*/ 57 h 729"/>
                <a:gd name="T30" fmla="*/ 612 w 731"/>
                <a:gd name="T31" fmla="*/ 53 h 729"/>
                <a:gd name="T32" fmla="*/ 266 w 731"/>
                <a:gd name="T33" fmla="*/ 99 h 729"/>
                <a:gd name="T34" fmla="*/ 114 w 731"/>
                <a:gd name="T35" fmla="*/ 122 h 729"/>
                <a:gd name="T36" fmla="*/ 119 w 731"/>
                <a:gd name="T37" fmla="*/ 216 h 729"/>
                <a:gd name="T38" fmla="*/ 43 w 731"/>
                <a:gd name="T39" fmla="*/ 233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1" h="729">
                  <a:moveTo>
                    <a:pt x="43" y="233"/>
                  </a:moveTo>
                  <a:cubicBezTo>
                    <a:pt x="51" y="254"/>
                    <a:pt x="0" y="258"/>
                    <a:pt x="52" y="287"/>
                  </a:cubicBezTo>
                  <a:cubicBezTo>
                    <a:pt x="121" y="326"/>
                    <a:pt x="20" y="303"/>
                    <a:pt x="89" y="456"/>
                  </a:cubicBezTo>
                  <a:cubicBezTo>
                    <a:pt x="121" y="442"/>
                    <a:pt x="135" y="428"/>
                    <a:pt x="156" y="432"/>
                  </a:cubicBezTo>
                  <a:cubicBezTo>
                    <a:pt x="176" y="437"/>
                    <a:pt x="232" y="497"/>
                    <a:pt x="195" y="525"/>
                  </a:cubicBezTo>
                  <a:cubicBezTo>
                    <a:pt x="162" y="549"/>
                    <a:pt x="216" y="550"/>
                    <a:pt x="190" y="573"/>
                  </a:cubicBezTo>
                  <a:cubicBezTo>
                    <a:pt x="165" y="596"/>
                    <a:pt x="165" y="547"/>
                    <a:pt x="135" y="582"/>
                  </a:cubicBezTo>
                  <a:cubicBezTo>
                    <a:pt x="105" y="617"/>
                    <a:pt x="156" y="594"/>
                    <a:pt x="116" y="653"/>
                  </a:cubicBezTo>
                  <a:cubicBezTo>
                    <a:pt x="101" y="685"/>
                    <a:pt x="101" y="685"/>
                    <a:pt x="101" y="685"/>
                  </a:cubicBezTo>
                  <a:cubicBezTo>
                    <a:pt x="170" y="724"/>
                    <a:pt x="190" y="729"/>
                    <a:pt x="216" y="711"/>
                  </a:cubicBezTo>
                  <a:cubicBezTo>
                    <a:pt x="241" y="693"/>
                    <a:pt x="397" y="590"/>
                    <a:pt x="397" y="590"/>
                  </a:cubicBezTo>
                  <a:cubicBezTo>
                    <a:pt x="505" y="512"/>
                    <a:pt x="570" y="467"/>
                    <a:pt x="637" y="419"/>
                  </a:cubicBezTo>
                  <a:cubicBezTo>
                    <a:pt x="704" y="370"/>
                    <a:pt x="639" y="384"/>
                    <a:pt x="658" y="276"/>
                  </a:cubicBezTo>
                  <a:cubicBezTo>
                    <a:pt x="676" y="168"/>
                    <a:pt x="603" y="165"/>
                    <a:pt x="662" y="122"/>
                  </a:cubicBezTo>
                  <a:cubicBezTo>
                    <a:pt x="687" y="103"/>
                    <a:pt x="720" y="78"/>
                    <a:pt x="731" y="57"/>
                  </a:cubicBezTo>
                  <a:cubicBezTo>
                    <a:pt x="683" y="0"/>
                    <a:pt x="716" y="53"/>
                    <a:pt x="612" y="53"/>
                  </a:cubicBezTo>
                  <a:cubicBezTo>
                    <a:pt x="447" y="53"/>
                    <a:pt x="395" y="165"/>
                    <a:pt x="266" y="99"/>
                  </a:cubicBezTo>
                  <a:cubicBezTo>
                    <a:pt x="190" y="165"/>
                    <a:pt x="149" y="112"/>
                    <a:pt x="114" y="122"/>
                  </a:cubicBezTo>
                  <a:cubicBezTo>
                    <a:pt x="112" y="175"/>
                    <a:pt x="116" y="186"/>
                    <a:pt x="119" y="216"/>
                  </a:cubicBezTo>
                  <a:cubicBezTo>
                    <a:pt x="91" y="241"/>
                    <a:pt x="103" y="248"/>
                    <a:pt x="43" y="2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6" name="Freeform 143"/>
            <p:cNvSpPr>
              <a:spLocks/>
            </p:cNvSpPr>
            <p:nvPr userDrawn="1"/>
          </p:nvSpPr>
          <p:spPr bwMode="auto">
            <a:xfrm>
              <a:off x="3530696" y="1748779"/>
              <a:ext cx="134281" cy="182825"/>
            </a:xfrm>
            <a:custGeom>
              <a:avLst/>
              <a:gdLst>
                <a:gd name="T0" fmla="*/ 410 w 471"/>
                <a:gd name="T1" fmla="*/ 0 h 641"/>
                <a:gd name="T2" fmla="*/ 470 w 471"/>
                <a:gd name="T3" fmla="*/ 191 h 641"/>
                <a:gd name="T4" fmla="*/ 258 w 471"/>
                <a:gd name="T5" fmla="*/ 251 h 641"/>
                <a:gd name="T6" fmla="*/ 384 w 471"/>
                <a:gd name="T7" fmla="*/ 422 h 641"/>
                <a:gd name="T8" fmla="*/ 274 w 471"/>
                <a:gd name="T9" fmla="*/ 517 h 641"/>
                <a:gd name="T10" fmla="*/ 177 w 471"/>
                <a:gd name="T11" fmla="*/ 634 h 641"/>
                <a:gd name="T12" fmla="*/ 67 w 471"/>
                <a:gd name="T13" fmla="*/ 549 h 641"/>
                <a:gd name="T14" fmla="*/ 88 w 471"/>
                <a:gd name="T15" fmla="*/ 342 h 641"/>
                <a:gd name="T16" fmla="*/ 21 w 471"/>
                <a:gd name="T17" fmla="*/ 300 h 641"/>
                <a:gd name="T18" fmla="*/ 39 w 471"/>
                <a:gd name="T19" fmla="*/ 218 h 641"/>
                <a:gd name="T20" fmla="*/ 46 w 471"/>
                <a:gd name="T21" fmla="*/ 112 h 641"/>
                <a:gd name="T22" fmla="*/ 83 w 471"/>
                <a:gd name="T23" fmla="*/ 126 h 641"/>
                <a:gd name="T24" fmla="*/ 114 w 471"/>
                <a:gd name="T25" fmla="*/ 95 h 641"/>
                <a:gd name="T26" fmla="*/ 229 w 471"/>
                <a:gd name="T27" fmla="*/ 121 h 641"/>
                <a:gd name="T28" fmla="*/ 410 w 471"/>
                <a:gd name="T29"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641">
                  <a:moveTo>
                    <a:pt x="410" y="0"/>
                  </a:moveTo>
                  <a:cubicBezTo>
                    <a:pt x="431" y="55"/>
                    <a:pt x="471" y="160"/>
                    <a:pt x="470" y="191"/>
                  </a:cubicBezTo>
                  <a:cubicBezTo>
                    <a:pt x="460" y="237"/>
                    <a:pt x="411" y="239"/>
                    <a:pt x="258" y="251"/>
                  </a:cubicBezTo>
                  <a:cubicBezTo>
                    <a:pt x="384" y="422"/>
                    <a:pt x="384" y="422"/>
                    <a:pt x="384" y="422"/>
                  </a:cubicBezTo>
                  <a:cubicBezTo>
                    <a:pt x="311" y="473"/>
                    <a:pt x="345" y="505"/>
                    <a:pt x="274" y="517"/>
                  </a:cubicBezTo>
                  <a:cubicBezTo>
                    <a:pt x="202" y="528"/>
                    <a:pt x="210" y="627"/>
                    <a:pt x="177" y="634"/>
                  </a:cubicBezTo>
                  <a:cubicBezTo>
                    <a:pt x="145" y="641"/>
                    <a:pt x="111" y="545"/>
                    <a:pt x="67" y="549"/>
                  </a:cubicBezTo>
                  <a:cubicBezTo>
                    <a:pt x="69" y="480"/>
                    <a:pt x="79" y="413"/>
                    <a:pt x="88" y="342"/>
                  </a:cubicBezTo>
                  <a:cubicBezTo>
                    <a:pt x="100" y="246"/>
                    <a:pt x="44" y="328"/>
                    <a:pt x="21" y="300"/>
                  </a:cubicBezTo>
                  <a:cubicBezTo>
                    <a:pt x="8" y="284"/>
                    <a:pt x="88" y="243"/>
                    <a:pt x="39" y="218"/>
                  </a:cubicBezTo>
                  <a:cubicBezTo>
                    <a:pt x="33" y="215"/>
                    <a:pt x="0" y="127"/>
                    <a:pt x="46" y="112"/>
                  </a:cubicBezTo>
                  <a:cubicBezTo>
                    <a:pt x="67" y="105"/>
                    <a:pt x="63" y="132"/>
                    <a:pt x="83" y="126"/>
                  </a:cubicBezTo>
                  <a:cubicBezTo>
                    <a:pt x="104" y="119"/>
                    <a:pt x="59" y="81"/>
                    <a:pt x="114" y="95"/>
                  </a:cubicBezTo>
                  <a:cubicBezTo>
                    <a:pt x="183" y="134"/>
                    <a:pt x="203" y="139"/>
                    <a:pt x="229" y="121"/>
                  </a:cubicBezTo>
                  <a:cubicBezTo>
                    <a:pt x="254" y="103"/>
                    <a:pt x="410" y="0"/>
                    <a:pt x="41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8" name="Freeform 145"/>
            <p:cNvSpPr>
              <a:spLocks/>
            </p:cNvSpPr>
            <p:nvPr userDrawn="1"/>
          </p:nvSpPr>
          <p:spPr bwMode="auto">
            <a:xfrm>
              <a:off x="3547481" y="1803240"/>
              <a:ext cx="692054" cy="725142"/>
            </a:xfrm>
            <a:custGeom>
              <a:avLst/>
              <a:gdLst>
                <a:gd name="T0" fmla="*/ 1942 w 2426"/>
                <a:gd name="T1" fmla="*/ 1135 h 2542"/>
                <a:gd name="T2" fmla="*/ 1935 w 2426"/>
                <a:gd name="T3" fmla="*/ 1120 h 2542"/>
                <a:gd name="T4" fmla="*/ 1932 w 2426"/>
                <a:gd name="T5" fmla="*/ 1099 h 2542"/>
                <a:gd name="T6" fmla="*/ 1841 w 2426"/>
                <a:gd name="T7" fmla="*/ 1054 h 2542"/>
                <a:gd name="T8" fmla="*/ 1784 w 2426"/>
                <a:gd name="T9" fmla="*/ 968 h 2542"/>
                <a:gd name="T10" fmla="*/ 1752 w 2426"/>
                <a:gd name="T11" fmla="*/ 869 h 2542"/>
                <a:gd name="T12" fmla="*/ 1731 w 2426"/>
                <a:gd name="T13" fmla="*/ 802 h 2542"/>
                <a:gd name="T14" fmla="*/ 1671 w 2426"/>
                <a:gd name="T15" fmla="*/ 745 h 2542"/>
                <a:gd name="T16" fmla="*/ 1630 w 2426"/>
                <a:gd name="T17" fmla="*/ 696 h 2542"/>
                <a:gd name="T18" fmla="*/ 1583 w 2426"/>
                <a:gd name="T19" fmla="*/ 692 h 2542"/>
                <a:gd name="T20" fmla="*/ 1533 w 2426"/>
                <a:gd name="T21" fmla="*/ 544 h 2542"/>
                <a:gd name="T22" fmla="*/ 1443 w 2426"/>
                <a:gd name="T23" fmla="*/ 444 h 2542"/>
                <a:gd name="T24" fmla="*/ 1283 w 2426"/>
                <a:gd name="T25" fmla="*/ 388 h 2542"/>
                <a:gd name="T26" fmla="*/ 934 w 2426"/>
                <a:gd name="T27" fmla="*/ 291 h 2542"/>
                <a:gd name="T28" fmla="*/ 745 w 2426"/>
                <a:gd name="T29" fmla="*/ 107 h 2542"/>
                <a:gd name="T30" fmla="*/ 411 w 2426"/>
                <a:gd name="T31" fmla="*/ 0 h 2542"/>
                <a:gd name="T32" fmla="*/ 199 w 2426"/>
                <a:gd name="T33" fmla="*/ 60 h 2542"/>
                <a:gd name="T34" fmla="*/ 325 w 2426"/>
                <a:gd name="T35" fmla="*/ 231 h 2542"/>
                <a:gd name="T36" fmla="*/ 215 w 2426"/>
                <a:gd name="T37" fmla="*/ 326 h 2542"/>
                <a:gd name="T38" fmla="*/ 118 w 2426"/>
                <a:gd name="T39" fmla="*/ 443 h 2542"/>
                <a:gd name="T40" fmla="*/ 8 w 2426"/>
                <a:gd name="T41" fmla="*/ 358 h 2542"/>
                <a:gd name="T42" fmla="*/ 21 w 2426"/>
                <a:gd name="T43" fmla="*/ 425 h 2542"/>
                <a:gd name="T44" fmla="*/ 21 w 2426"/>
                <a:gd name="T45" fmla="*/ 531 h 2542"/>
                <a:gd name="T46" fmla="*/ 69 w 2426"/>
                <a:gd name="T47" fmla="*/ 602 h 2542"/>
                <a:gd name="T48" fmla="*/ 143 w 2426"/>
                <a:gd name="T49" fmla="*/ 728 h 2542"/>
                <a:gd name="T50" fmla="*/ 279 w 2426"/>
                <a:gd name="T51" fmla="*/ 984 h 2542"/>
                <a:gd name="T52" fmla="*/ 336 w 2426"/>
                <a:gd name="T53" fmla="*/ 1152 h 2542"/>
                <a:gd name="T54" fmla="*/ 447 w 2426"/>
                <a:gd name="T55" fmla="*/ 1228 h 2542"/>
                <a:gd name="T56" fmla="*/ 493 w 2426"/>
                <a:gd name="T57" fmla="*/ 1295 h 2542"/>
                <a:gd name="T58" fmla="*/ 595 w 2426"/>
                <a:gd name="T59" fmla="*/ 1585 h 2542"/>
                <a:gd name="T60" fmla="*/ 590 w 2426"/>
                <a:gd name="T61" fmla="*/ 1670 h 2542"/>
                <a:gd name="T62" fmla="*/ 671 w 2426"/>
                <a:gd name="T63" fmla="*/ 1794 h 2542"/>
                <a:gd name="T64" fmla="*/ 869 w 2426"/>
                <a:gd name="T65" fmla="*/ 2084 h 2542"/>
                <a:gd name="T66" fmla="*/ 996 w 2426"/>
                <a:gd name="T67" fmla="*/ 2280 h 2542"/>
                <a:gd name="T68" fmla="*/ 1042 w 2426"/>
                <a:gd name="T69" fmla="*/ 2388 h 2542"/>
                <a:gd name="T70" fmla="*/ 1054 w 2426"/>
                <a:gd name="T71" fmla="*/ 2438 h 2542"/>
                <a:gd name="T72" fmla="*/ 1137 w 2426"/>
                <a:gd name="T73" fmla="*/ 2363 h 2542"/>
                <a:gd name="T74" fmla="*/ 1245 w 2426"/>
                <a:gd name="T75" fmla="*/ 2331 h 2542"/>
                <a:gd name="T76" fmla="*/ 1441 w 2426"/>
                <a:gd name="T77" fmla="*/ 2418 h 2542"/>
                <a:gd name="T78" fmla="*/ 1479 w 2426"/>
                <a:gd name="T79" fmla="*/ 2542 h 2542"/>
                <a:gd name="T80" fmla="*/ 1789 w 2426"/>
                <a:gd name="T81" fmla="*/ 2176 h 2542"/>
                <a:gd name="T82" fmla="*/ 2050 w 2426"/>
                <a:gd name="T83" fmla="*/ 2051 h 2542"/>
                <a:gd name="T84" fmla="*/ 2377 w 2426"/>
                <a:gd name="T85" fmla="*/ 1884 h 2542"/>
                <a:gd name="T86" fmla="*/ 2426 w 2426"/>
                <a:gd name="T87" fmla="*/ 1566 h 2542"/>
                <a:gd name="T88" fmla="*/ 2350 w 2426"/>
                <a:gd name="T89" fmla="*/ 1493 h 2542"/>
                <a:gd name="T90" fmla="*/ 2292 w 2426"/>
                <a:gd name="T91" fmla="*/ 1539 h 2542"/>
                <a:gd name="T92" fmla="*/ 2006 w 2426"/>
                <a:gd name="T93" fmla="*/ 1389 h 2542"/>
                <a:gd name="T94" fmla="*/ 1942 w 2426"/>
                <a:gd name="T95" fmla="*/ 1135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6" h="2542">
                  <a:moveTo>
                    <a:pt x="1942" y="1135"/>
                  </a:moveTo>
                  <a:cubicBezTo>
                    <a:pt x="1923" y="1145"/>
                    <a:pt x="1917" y="1145"/>
                    <a:pt x="1935" y="1120"/>
                  </a:cubicBezTo>
                  <a:cubicBezTo>
                    <a:pt x="1954" y="1095"/>
                    <a:pt x="1910" y="1127"/>
                    <a:pt x="1932" y="1099"/>
                  </a:cubicBezTo>
                  <a:cubicBezTo>
                    <a:pt x="1889" y="1089"/>
                    <a:pt x="1879" y="1085"/>
                    <a:pt x="1841" y="1054"/>
                  </a:cubicBezTo>
                  <a:cubicBezTo>
                    <a:pt x="1808" y="1015"/>
                    <a:pt x="1791" y="1002"/>
                    <a:pt x="1784" y="968"/>
                  </a:cubicBezTo>
                  <a:cubicBezTo>
                    <a:pt x="1777" y="933"/>
                    <a:pt x="1747" y="906"/>
                    <a:pt x="1752" y="869"/>
                  </a:cubicBezTo>
                  <a:cubicBezTo>
                    <a:pt x="1760" y="805"/>
                    <a:pt x="1734" y="820"/>
                    <a:pt x="1731" y="802"/>
                  </a:cubicBezTo>
                  <a:cubicBezTo>
                    <a:pt x="1724" y="758"/>
                    <a:pt x="1712" y="791"/>
                    <a:pt x="1671" y="745"/>
                  </a:cubicBezTo>
                  <a:cubicBezTo>
                    <a:pt x="1630" y="699"/>
                    <a:pt x="1611" y="710"/>
                    <a:pt x="1630" y="696"/>
                  </a:cubicBezTo>
                  <a:cubicBezTo>
                    <a:pt x="1648" y="682"/>
                    <a:pt x="1609" y="657"/>
                    <a:pt x="1583" y="692"/>
                  </a:cubicBezTo>
                  <a:cubicBezTo>
                    <a:pt x="1583" y="655"/>
                    <a:pt x="1588" y="650"/>
                    <a:pt x="1533" y="544"/>
                  </a:cubicBezTo>
                  <a:cubicBezTo>
                    <a:pt x="1477" y="438"/>
                    <a:pt x="1469" y="427"/>
                    <a:pt x="1443" y="444"/>
                  </a:cubicBezTo>
                  <a:cubicBezTo>
                    <a:pt x="1319" y="471"/>
                    <a:pt x="1422" y="382"/>
                    <a:pt x="1283" y="388"/>
                  </a:cubicBezTo>
                  <a:cubicBezTo>
                    <a:pt x="1067" y="388"/>
                    <a:pt x="1034" y="392"/>
                    <a:pt x="934" y="291"/>
                  </a:cubicBezTo>
                  <a:cubicBezTo>
                    <a:pt x="784" y="139"/>
                    <a:pt x="867" y="169"/>
                    <a:pt x="745" y="107"/>
                  </a:cubicBezTo>
                  <a:cubicBezTo>
                    <a:pt x="598" y="32"/>
                    <a:pt x="615" y="10"/>
                    <a:pt x="411" y="0"/>
                  </a:cubicBezTo>
                  <a:cubicBezTo>
                    <a:pt x="401" y="46"/>
                    <a:pt x="352" y="48"/>
                    <a:pt x="199" y="60"/>
                  </a:cubicBezTo>
                  <a:cubicBezTo>
                    <a:pt x="325" y="231"/>
                    <a:pt x="325" y="231"/>
                    <a:pt x="325" y="231"/>
                  </a:cubicBezTo>
                  <a:cubicBezTo>
                    <a:pt x="252" y="282"/>
                    <a:pt x="286" y="314"/>
                    <a:pt x="215" y="326"/>
                  </a:cubicBezTo>
                  <a:cubicBezTo>
                    <a:pt x="143" y="337"/>
                    <a:pt x="151" y="436"/>
                    <a:pt x="118" y="443"/>
                  </a:cubicBezTo>
                  <a:cubicBezTo>
                    <a:pt x="86" y="450"/>
                    <a:pt x="52" y="354"/>
                    <a:pt x="8" y="358"/>
                  </a:cubicBezTo>
                  <a:cubicBezTo>
                    <a:pt x="18" y="380"/>
                    <a:pt x="41" y="381"/>
                    <a:pt x="21" y="425"/>
                  </a:cubicBezTo>
                  <a:cubicBezTo>
                    <a:pt x="0" y="468"/>
                    <a:pt x="41" y="466"/>
                    <a:pt x="21" y="531"/>
                  </a:cubicBezTo>
                  <a:cubicBezTo>
                    <a:pt x="3" y="585"/>
                    <a:pt x="56" y="533"/>
                    <a:pt x="69" y="602"/>
                  </a:cubicBezTo>
                  <a:cubicBezTo>
                    <a:pt x="85" y="687"/>
                    <a:pt x="161" y="705"/>
                    <a:pt x="143" y="728"/>
                  </a:cubicBezTo>
                  <a:cubicBezTo>
                    <a:pt x="124" y="751"/>
                    <a:pt x="177" y="786"/>
                    <a:pt x="279" y="984"/>
                  </a:cubicBezTo>
                  <a:cubicBezTo>
                    <a:pt x="353" y="1129"/>
                    <a:pt x="263" y="1009"/>
                    <a:pt x="336" y="1152"/>
                  </a:cubicBezTo>
                  <a:cubicBezTo>
                    <a:pt x="359" y="1195"/>
                    <a:pt x="419" y="1170"/>
                    <a:pt x="447" y="1228"/>
                  </a:cubicBezTo>
                  <a:cubicBezTo>
                    <a:pt x="467" y="1269"/>
                    <a:pt x="492" y="1269"/>
                    <a:pt x="493" y="1295"/>
                  </a:cubicBezTo>
                  <a:cubicBezTo>
                    <a:pt x="495" y="1373"/>
                    <a:pt x="555" y="1490"/>
                    <a:pt x="595" y="1585"/>
                  </a:cubicBezTo>
                  <a:cubicBezTo>
                    <a:pt x="634" y="1679"/>
                    <a:pt x="546" y="1608"/>
                    <a:pt x="590" y="1670"/>
                  </a:cubicBezTo>
                  <a:cubicBezTo>
                    <a:pt x="617" y="1708"/>
                    <a:pt x="571" y="1711"/>
                    <a:pt x="671" y="1794"/>
                  </a:cubicBezTo>
                  <a:cubicBezTo>
                    <a:pt x="853" y="1947"/>
                    <a:pt x="790" y="1997"/>
                    <a:pt x="869" y="2084"/>
                  </a:cubicBezTo>
                  <a:cubicBezTo>
                    <a:pt x="947" y="2172"/>
                    <a:pt x="943" y="2181"/>
                    <a:pt x="996" y="2280"/>
                  </a:cubicBezTo>
                  <a:cubicBezTo>
                    <a:pt x="1049" y="2379"/>
                    <a:pt x="1000" y="2354"/>
                    <a:pt x="1042" y="2388"/>
                  </a:cubicBezTo>
                  <a:cubicBezTo>
                    <a:pt x="1077" y="2417"/>
                    <a:pt x="1023" y="2411"/>
                    <a:pt x="1054" y="2438"/>
                  </a:cubicBezTo>
                  <a:cubicBezTo>
                    <a:pt x="1176" y="2415"/>
                    <a:pt x="1093" y="2388"/>
                    <a:pt x="1137" y="2363"/>
                  </a:cubicBezTo>
                  <a:cubicBezTo>
                    <a:pt x="1190" y="2332"/>
                    <a:pt x="1104" y="2302"/>
                    <a:pt x="1245" y="2331"/>
                  </a:cubicBezTo>
                  <a:cubicBezTo>
                    <a:pt x="1413" y="2365"/>
                    <a:pt x="1386" y="2400"/>
                    <a:pt x="1441" y="2418"/>
                  </a:cubicBezTo>
                  <a:cubicBezTo>
                    <a:pt x="1496" y="2436"/>
                    <a:pt x="1492" y="2429"/>
                    <a:pt x="1479" y="2542"/>
                  </a:cubicBezTo>
                  <a:cubicBezTo>
                    <a:pt x="1582" y="2447"/>
                    <a:pt x="1789" y="2176"/>
                    <a:pt x="1789" y="2176"/>
                  </a:cubicBezTo>
                  <a:cubicBezTo>
                    <a:pt x="1789" y="2176"/>
                    <a:pt x="1976" y="2085"/>
                    <a:pt x="2050" y="2051"/>
                  </a:cubicBezTo>
                  <a:cubicBezTo>
                    <a:pt x="2377" y="1884"/>
                    <a:pt x="2377" y="1884"/>
                    <a:pt x="2377" y="1884"/>
                  </a:cubicBezTo>
                  <a:cubicBezTo>
                    <a:pt x="2426" y="1566"/>
                    <a:pt x="2426" y="1566"/>
                    <a:pt x="2426" y="1566"/>
                  </a:cubicBezTo>
                  <a:cubicBezTo>
                    <a:pt x="2426" y="1566"/>
                    <a:pt x="2343" y="1487"/>
                    <a:pt x="2350" y="1493"/>
                  </a:cubicBezTo>
                  <a:cubicBezTo>
                    <a:pt x="2345" y="1500"/>
                    <a:pt x="2292" y="1539"/>
                    <a:pt x="2292" y="1539"/>
                  </a:cubicBezTo>
                  <a:cubicBezTo>
                    <a:pt x="2006" y="1389"/>
                    <a:pt x="2006" y="1389"/>
                    <a:pt x="2006" y="1389"/>
                  </a:cubicBezTo>
                  <a:cubicBezTo>
                    <a:pt x="2010" y="1246"/>
                    <a:pt x="1898" y="1256"/>
                    <a:pt x="1942" y="11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9" name="Freeform 146"/>
            <p:cNvSpPr>
              <a:spLocks/>
            </p:cNvSpPr>
            <p:nvPr userDrawn="1"/>
          </p:nvSpPr>
          <p:spPr bwMode="auto">
            <a:xfrm>
              <a:off x="4061782" y="2055379"/>
              <a:ext cx="44197" cy="61344"/>
            </a:xfrm>
            <a:custGeom>
              <a:avLst/>
              <a:gdLst>
                <a:gd name="T0" fmla="*/ 129 w 155"/>
                <a:gd name="T1" fmla="*/ 215 h 215"/>
                <a:gd name="T2" fmla="*/ 126 w 155"/>
                <a:gd name="T3" fmla="*/ 116 h 215"/>
                <a:gd name="T4" fmla="*/ 80 w 155"/>
                <a:gd name="T5" fmla="*/ 22 h 215"/>
                <a:gd name="T6" fmla="*/ 36 w 155"/>
                <a:gd name="T7" fmla="*/ 65 h 215"/>
                <a:gd name="T8" fmla="*/ 18 w 155"/>
                <a:gd name="T9" fmla="*/ 56 h 215"/>
                <a:gd name="T10" fmla="*/ 38 w 155"/>
                <a:gd name="T11" fmla="*/ 170 h 215"/>
                <a:gd name="T12" fmla="*/ 129 w 155"/>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155" h="215">
                  <a:moveTo>
                    <a:pt x="129" y="215"/>
                  </a:moveTo>
                  <a:cubicBezTo>
                    <a:pt x="151" y="186"/>
                    <a:pt x="103" y="134"/>
                    <a:pt x="126" y="116"/>
                  </a:cubicBezTo>
                  <a:cubicBezTo>
                    <a:pt x="155" y="93"/>
                    <a:pt x="94" y="38"/>
                    <a:pt x="80" y="22"/>
                  </a:cubicBezTo>
                  <a:cubicBezTo>
                    <a:pt x="62" y="0"/>
                    <a:pt x="48" y="42"/>
                    <a:pt x="36" y="65"/>
                  </a:cubicBezTo>
                  <a:cubicBezTo>
                    <a:pt x="25" y="88"/>
                    <a:pt x="29" y="42"/>
                    <a:pt x="18" y="56"/>
                  </a:cubicBezTo>
                  <a:cubicBezTo>
                    <a:pt x="6" y="70"/>
                    <a:pt x="0" y="75"/>
                    <a:pt x="38" y="170"/>
                  </a:cubicBezTo>
                  <a:cubicBezTo>
                    <a:pt x="76" y="201"/>
                    <a:pt x="86" y="205"/>
                    <a:pt x="129" y="21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5" name="Title 4"/>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6492353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ustralia">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6" name="Group 29"/>
          <p:cNvGrpSpPr/>
          <p:nvPr userDrawn="1"/>
        </p:nvGrpSpPr>
        <p:grpSpPr>
          <a:xfrm>
            <a:off x="2467843" y="1084226"/>
            <a:ext cx="4208314" cy="4065513"/>
            <a:chOff x="5958500" y="3334430"/>
            <a:chExt cx="1900342" cy="1835858"/>
          </a:xfrm>
        </p:grpSpPr>
        <p:sp>
          <p:nvSpPr>
            <p:cNvPr id="79" name="Freeform 35"/>
            <p:cNvSpPr>
              <a:spLocks/>
            </p:cNvSpPr>
            <p:nvPr userDrawn="1"/>
          </p:nvSpPr>
          <p:spPr bwMode="auto">
            <a:xfrm>
              <a:off x="6707189" y="4946646"/>
              <a:ext cx="142613" cy="119790"/>
            </a:xfrm>
            <a:custGeom>
              <a:avLst/>
              <a:gdLst>
                <a:gd name="T0" fmla="*/ 291 w 500"/>
                <a:gd name="T1" fmla="*/ 69 h 420"/>
                <a:gd name="T2" fmla="*/ 191 w 500"/>
                <a:gd name="T3" fmla="*/ 46 h 420"/>
                <a:gd name="T4" fmla="*/ 141 w 500"/>
                <a:gd name="T5" fmla="*/ 48 h 420"/>
                <a:gd name="T6" fmla="*/ 79 w 500"/>
                <a:gd name="T7" fmla="*/ 137 h 420"/>
                <a:gd name="T8" fmla="*/ 56 w 500"/>
                <a:gd name="T9" fmla="*/ 248 h 420"/>
                <a:gd name="T10" fmla="*/ 47 w 500"/>
                <a:gd name="T11" fmla="*/ 208 h 420"/>
                <a:gd name="T12" fmla="*/ 22 w 500"/>
                <a:gd name="T13" fmla="*/ 287 h 420"/>
                <a:gd name="T14" fmla="*/ 22 w 500"/>
                <a:gd name="T15" fmla="*/ 372 h 420"/>
                <a:gd name="T16" fmla="*/ 12 w 500"/>
                <a:gd name="T17" fmla="*/ 389 h 420"/>
                <a:gd name="T18" fmla="*/ 91 w 500"/>
                <a:gd name="T19" fmla="*/ 405 h 420"/>
                <a:gd name="T20" fmla="*/ 162 w 500"/>
                <a:gd name="T21" fmla="*/ 352 h 420"/>
                <a:gd name="T22" fmla="*/ 247 w 500"/>
                <a:gd name="T23" fmla="*/ 309 h 420"/>
                <a:gd name="T24" fmla="*/ 353 w 500"/>
                <a:gd name="T25" fmla="*/ 223 h 420"/>
                <a:gd name="T26" fmla="*/ 382 w 500"/>
                <a:gd name="T27" fmla="*/ 200 h 420"/>
                <a:gd name="T28" fmla="*/ 401 w 500"/>
                <a:gd name="T29" fmla="*/ 198 h 420"/>
                <a:gd name="T30" fmla="*/ 434 w 500"/>
                <a:gd name="T31" fmla="*/ 125 h 420"/>
                <a:gd name="T32" fmla="*/ 468 w 500"/>
                <a:gd name="T33" fmla="*/ 85 h 420"/>
                <a:gd name="T34" fmla="*/ 484 w 500"/>
                <a:gd name="T35" fmla="*/ 24 h 420"/>
                <a:gd name="T36" fmla="*/ 355 w 500"/>
                <a:gd name="T37" fmla="*/ 63 h 420"/>
                <a:gd name="T38" fmla="*/ 291 w 500"/>
                <a:gd name="T39" fmla="*/ 6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420">
                  <a:moveTo>
                    <a:pt x="291" y="69"/>
                  </a:moveTo>
                  <a:cubicBezTo>
                    <a:pt x="278" y="63"/>
                    <a:pt x="222" y="67"/>
                    <a:pt x="191" y="46"/>
                  </a:cubicBezTo>
                  <a:cubicBezTo>
                    <a:pt x="160" y="25"/>
                    <a:pt x="180" y="69"/>
                    <a:pt x="141" y="48"/>
                  </a:cubicBezTo>
                  <a:cubicBezTo>
                    <a:pt x="101" y="27"/>
                    <a:pt x="54" y="102"/>
                    <a:pt x="79" y="137"/>
                  </a:cubicBezTo>
                  <a:cubicBezTo>
                    <a:pt x="104" y="173"/>
                    <a:pt x="70" y="221"/>
                    <a:pt x="56" y="248"/>
                  </a:cubicBezTo>
                  <a:cubicBezTo>
                    <a:pt x="41" y="274"/>
                    <a:pt x="58" y="219"/>
                    <a:pt x="47" y="208"/>
                  </a:cubicBezTo>
                  <a:cubicBezTo>
                    <a:pt x="37" y="198"/>
                    <a:pt x="18" y="239"/>
                    <a:pt x="22" y="287"/>
                  </a:cubicBezTo>
                  <a:cubicBezTo>
                    <a:pt x="26" y="335"/>
                    <a:pt x="0" y="331"/>
                    <a:pt x="22" y="372"/>
                  </a:cubicBezTo>
                  <a:cubicBezTo>
                    <a:pt x="37" y="399"/>
                    <a:pt x="4" y="374"/>
                    <a:pt x="12" y="389"/>
                  </a:cubicBezTo>
                  <a:cubicBezTo>
                    <a:pt x="20" y="403"/>
                    <a:pt x="70" y="420"/>
                    <a:pt x="91" y="405"/>
                  </a:cubicBezTo>
                  <a:cubicBezTo>
                    <a:pt x="112" y="391"/>
                    <a:pt x="120" y="353"/>
                    <a:pt x="162" y="352"/>
                  </a:cubicBezTo>
                  <a:cubicBezTo>
                    <a:pt x="203" y="349"/>
                    <a:pt x="210" y="305"/>
                    <a:pt x="247" y="309"/>
                  </a:cubicBezTo>
                  <a:cubicBezTo>
                    <a:pt x="285" y="313"/>
                    <a:pt x="332" y="258"/>
                    <a:pt x="353" y="223"/>
                  </a:cubicBezTo>
                  <a:cubicBezTo>
                    <a:pt x="374" y="187"/>
                    <a:pt x="384" y="175"/>
                    <a:pt x="382" y="200"/>
                  </a:cubicBezTo>
                  <a:cubicBezTo>
                    <a:pt x="380" y="225"/>
                    <a:pt x="378" y="229"/>
                    <a:pt x="401" y="198"/>
                  </a:cubicBezTo>
                  <a:cubicBezTo>
                    <a:pt x="424" y="166"/>
                    <a:pt x="424" y="152"/>
                    <a:pt x="434" y="125"/>
                  </a:cubicBezTo>
                  <a:cubicBezTo>
                    <a:pt x="450" y="83"/>
                    <a:pt x="472" y="112"/>
                    <a:pt x="468" y="85"/>
                  </a:cubicBezTo>
                  <a:cubicBezTo>
                    <a:pt x="461" y="48"/>
                    <a:pt x="500" y="34"/>
                    <a:pt x="484" y="24"/>
                  </a:cubicBezTo>
                  <a:cubicBezTo>
                    <a:pt x="441" y="0"/>
                    <a:pt x="376" y="65"/>
                    <a:pt x="355" y="63"/>
                  </a:cubicBezTo>
                  <a:cubicBezTo>
                    <a:pt x="334" y="61"/>
                    <a:pt x="322" y="84"/>
                    <a:pt x="291" y="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0" name="Freeform 36"/>
            <p:cNvSpPr>
              <a:spLocks/>
            </p:cNvSpPr>
            <p:nvPr userDrawn="1"/>
          </p:nvSpPr>
          <p:spPr bwMode="auto">
            <a:xfrm>
              <a:off x="7651383" y="4679413"/>
              <a:ext cx="207459" cy="278706"/>
            </a:xfrm>
            <a:custGeom>
              <a:avLst/>
              <a:gdLst>
                <a:gd name="T0" fmla="*/ 384 w 727"/>
                <a:gd name="T1" fmla="*/ 39 h 977"/>
                <a:gd name="T2" fmla="*/ 391 w 727"/>
                <a:gd name="T3" fmla="*/ 5 h 977"/>
                <a:gd name="T4" fmla="*/ 404 w 727"/>
                <a:gd name="T5" fmla="*/ 58 h 977"/>
                <a:gd name="T6" fmla="*/ 428 w 727"/>
                <a:gd name="T7" fmla="*/ 71 h 977"/>
                <a:gd name="T8" fmla="*/ 448 w 727"/>
                <a:gd name="T9" fmla="*/ 100 h 977"/>
                <a:gd name="T10" fmla="*/ 477 w 727"/>
                <a:gd name="T11" fmla="*/ 174 h 977"/>
                <a:gd name="T12" fmla="*/ 460 w 727"/>
                <a:gd name="T13" fmla="*/ 192 h 977"/>
                <a:gd name="T14" fmla="*/ 456 w 727"/>
                <a:gd name="T15" fmla="*/ 199 h 977"/>
                <a:gd name="T16" fmla="*/ 449 w 727"/>
                <a:gd name="T17" fmla="*/ 274 h 977"/>
                <a:gd name="T18" fmla="*/ 433 w 727"/>
                <a:gd name="T19" fmla="*/ 339 h 977"/>
                <a:gd name="T20" fmla="*/ 411 w 727"/>
                <a:gd name="T21" fmla="*/ 350 h 977"/>
                <a:gd name="T22" fmla="*/ 456 w 727"/>
                <a:gd name="T23" fmla="*/ 366 h 977"/>
                <a:gd name="T24" fmla="*/ 477 w 727"/>
                <a:gd name="T25" fmla="*/ 386 h 977"/>
                <a:gd name="T26" fmla="*/ 484 w 727"/>
                <a:gd name="T27" fmla="*/ 334 h 977"/>
                <a:gd name="T28" fmla="*/ 500 w 727"/>
                <a:gd name="T29" fmla="*/ 339 h 977"/>
                <a:gd name="T30" fmla="*/ 505 w 727"/>
                <a:gd name="T31" fmla="*/ 382 h 977"/>
                <a:gd name="T32" fmla="*/ 514 w 727"/>
                <a:gd name="T33" fmla="*/ 464 h 977"/>
                <a:gd name="T34" fmla="*/ 631 w 727"/>
                <a:gd name="T35" fmla="*/ 467 h 977"/>
                <a:gd name="T36" fmla="*/ 705 w 727"/>
                <a:gd name="T37" fmla="*/ 454 h 977"/>
                <a:gd name="T38" fmla="*/ 710 w 727"/>
                <a:gd name="T39" fmla="*/ 486 h 977"/>
                <a:gd name="T40" fmla="*/ 678 w 727"/>
                <a:gd name="T41" fmla="*/ 547 h 977"/>
                <a:gd name="T42" fmla="*/ 615 w 727"/>
                <a:gd name="T43" fmla="*/ 587 h 977"/>
                <a:gd name="T44" fmla="*/ 584 w 727"/>
                <a:gd name="T45" fmla="*/ 645 h 977"/>
                <a:gd name="T46" fmla="*/ 562 w 727"/>
                <a:gd name="T47" fmla="*/ 693 h 977"/>
                <a:gd name="T48" fmla="*/ 558 w 727"/>
                <a:gd name="T49" fmla="*/ 665 h 977"/>
                <a:gd name="T50" fmla="*/ 408 w 727"/>
                <a:gd name="T51" fmla="*/ 710 h 977"/>
                <a:gd name="T52" fmla="*/ 375 w 727"/>
                <a:gd name="T53" fmla="*/ 774 h 977"/>
                <a:gd name="T54" fmla="*/ 308 w 727"/>
                <a:gd name="T55" fmla="*/ 818 h 977"/>
                <a:gd name="T56" fmla="*/ 271 w 727"/>
                <a:gd name="T57" fmla="*/ 855 h 977"/>
                <a:gd name="T58" fmla="*/ 192 w 727"/>
                <a:gd name="T59" fmla="*/ 909 h 977"/>
                <a:gd name="T60" fmla="*/ 97 w 727"/>
                <a:gd name="T61" fmla="*/ 970 h 977"/>
                <a:gd name="T62" fmla="*/ 61 w 727"/>
                <a:gd name="T63" fmla="*/ 960 h 977"/>
                <a:gd name="T64" fmla="*/ 48 w 727"/>
                <a:gd name="T65" fmla="*/ 937 h 977"/>
                <a:gd name="T66" fmla="*/ 15 w 727"/>
                <a:gd name="T67" fmla="*/ 952 h 977"/>
                <a:gd name="T68" fmla="*/ 46 w 727"/>
                <a:gd name="T69" fmla="*/ 910 h 977"/>
                <a:gd name="T70" fmla="*/ 110 w 727"/>
                <a:gd name="T71" fmla="*/ 812 h 977"/>
                <a:gd name="T72" fmla="*/ 75 w 727"/>
                <a:gd name="T73" fmla="*/ 757 h 977"/>
                <a:gd name="T74" fmla="*/ 75 w 727"/>
                <a:gd name="T75" fmla="*/ 675 h 977"/>
                <a:gd name="T76" fmla="*/ 189 w 727"/>
                <a:gd name="T77" fmla="*/ 617 h 977"/>
                <a:gd name="T78" fmla="*/ 273 w 727"/>
                <a:gd name="T79" fmla="*/ 519 h 977"/>
                <a:gd name="T80" fmla="*/ 300 w 727"/>
                <a:gd name="T81" fmla="*/ 495 h 977"/>
                <a:gd name="T82" fmla="*/ 312 w 727"/>
                <a:gd name="T83" fmla="*/ 473 h 977"/>
                <a:gd name="T84" fmla="*/ 368 w 727"/>
                <a:gd name="T85" fmla="*/ 383 h 977"/>
                <a:gd name="T86" fmla="*/ 410 w 727"/>
                <a:gd name="T87" fmla="*/ 383 h 977"/>
                <a:gd name="T88" fmla="*/ 373 w 727"/>
                <a:gd name="T89" fmla="*/ 375 h 977"/>
                <a:gd name="T90" fmla="*/ 382 w 727"/>
                <a:gd name="T91" fmla="*/ 280 h 977"/>
                <a:gd name="T92" fmla="*/ 398 w 727"/>
                <a:gd name="T93" fmla="*/ 289 h 977"/>
                <a:gd name="T94" fmla="*/ 404 w 727"/>
                <a:gd name="T95" fmla="*/ 252 h 977"/>
                <a:gd name="T96" fmla="*/ 394 w 727"/>
                <a:gd name="T97" fmla="*/ 238 h 977"/>
                <a:gd name="T98" fmla="*/ 382 w 727"/>
                <a:gd name="T99" fmla="*/ 173 h 977"/>
                <a:gd name="T100" fmla="*/ 410 w 727"/>
                <a:gd name="T101" fmla="*/ 114 h 977"/>
                <a:gd name="T102" fmla="*/ 373 w 727"/>
                <a:gd name="T103" fmla="*/ 101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977">
                  <a:moveTo>
                    <a:pt x="373" y="78"/>
                  </a:moveTo>
                  <a:cubicBezTo>
                    <a:pt x="377" y="70"/>
                    <a:pt x="382" y="92"/>
                    <a:pt x="386" y="80"/>
                  </a:cubicBezTo>
                  <a:cubicBezTo>
                    <a:pt x="389" y="69"/>
                    <a:pt x="388" y="55"/>
                    <a:pt x="384" y="39"/>
                  </a:cubicBezTo>
                  <a:cubicBezTo>
                    <a:pt x="380" y="24"/>
                    <a:pt x="377" y="12"/>
                    <a:pt x="371" y="10"/>
                  </a:cubicBezTo>
                  <a:cubicBezTo>
                    <a:pt x="365" y="7"/>
                    <a:pt x="378" y="7"/>
                    <a:pt x="378" y="4"/>
                  </a:cubicBezTo>
                  <a:cubicBezTo>
                    <a:pt x="378" y="0"/>
                    <a:pt x="391" y="9"/>
                    <a:pt x="391" y="5"/>
                  </a:cubicBezTo>
                  <a:cubicBezTo>
                    <a:pt x="391" y="2"/>
                    <a:pt x="389" y="10"/>
                    <a:pt x="390" y="16"/>
                  </a:cubicBezTo>
                  <a:cubicBezTo>
                    <a:pt x="392" y="22"/>
                    <a:pt x="394" y="37"/>
                    <a:pt x="402" y="44"/>
                  </a:cubicBezTo>
                  <a:cubicBezTo>
                    <a:pt x="410" y="50"/>
                    <a:pt x="393" y="50"/>
                    <a:pt x="404" y="58"/>
                  </a:cubicBezTo>
                  <a:cubicBezTo>
                    <a:pt x="416" y="66"/>
                    <a:pt x="399" y="66"/>
                    <a:pt x="407" y="70"/>
                  </a:cubicBezTo>
                  <a:cubicBezTo>
                    <a:pt x="414" y="74"/>
                    <a:pt x="411" y="65"/>
                    <a:pt x="420" y="65"/>
                  </a:cubicBezTo>
                  <a:cubicBezTo>
                    <a:pt x="429" y="65"/>
                    <a:pt x="434" y="70"/>
                    <a:pt x="428" y="71"/>
                  </a:cubicBezTo>
                  <a:cubicBezTo>
                    <a:pt x="422" y="72"/>
                    <a:pt x="414" y="82"/>
                    <a:pt x="423" y="84"/>
                  </a:cubicBezTo>
                  <a:cubicBezTo>
                    <a:pt x="432" y="87"/>
                    <a:pt x="431" y="83"/>
                    <a:pt x="437" y="84"/>
                  </a:cubicBezTo>
                  <a:cubicBezTo>
                    <a:pt x="455" y="88"/>
                    <a:pt x="431" y="95"/>
                    <a:pt x="448" y="100"/>
                  </a:cubicBezTo>
                  <a:cubicBezTo>
                    <a:pt x="465" y="105"/>
                    <a:pt x="452" y="111"/>
                    <a:pt x="461" y="116"/>
                  </a:cubicBezTo>
                  <a:cubicBezTo>
                    <a:pt x="484" y="126"/>
                    <a:pt x="465" y="134"/>
                    <a:pt x="476" y="140"/>
                  </a:cubicBezTo>
                  <a:cubicBezTo>
                    <a:pt x="486" y="147"/>
                    <a:pt x="486" y="169"/>
                    <a:pt x="477" y="174"/>
                  </a:cubicBezTo>
                  <a:cubicBezTo>
                    <a:pt x="467" y="179"/>
                    <a:pt x="474" y="189"/>
                    <a:pt x="470" y="192"/>
                  </a:cubicBezTo>
                  <a:cubicBezTo>
                    <a:pt x="465" y="195"/>
                    <a:pt x="475" y="204"/>
                    <a:pt x="468" y="204"/>
                  </a:cubicBezTo>
                  <a:cubicBezTo>
                    <a:pt x="461" y="204"/>
                    <a:pt x="461" y="199"/>
                    <a:pt x="460" y="192"/>
                  </a:cubicBezTo>
                  <a:cubicBezTo>
                    <a:pt x="458" y="184"/>
                    <a:pt x="453" y="192"/>
                    <a:pt x="450" y="180"/>
                  </a:cubicBezTo>
                  <a:cubicBezTo>
                    <a:pt x="447" y="168"/>
                    <a:pt x="446" y="185"/>
                    <a:pt x="446" y="194"/>
                  </a:cubicBezTo>
                  <a:cubicBezTo>
                    <a:pt x="446" y="203"/>
                    <a:pt x="461" y="188"/>
                    <a:pt x="456" y="199"/>
                  </a:cubicBezTo>
                  <a:cubicBezTo>
                    <a:pt x="451" y="210"/>
                    <a:pt x="443" y="225"/>
                    <a:pt x="451" y="229"/>
                  </a:cubicBezTo>
                  <a:cubicBezTo>
                    <a:pt x="454" y="231"/>
                    <a:pt x="440" y="250"/>
                    <a:pt x="453" y="259"/>
                  </a:cubicBezTo>
                  <a:cubicBezTo>
                    <a:pt x="465" y="268"/>
                    <a:pt x="454" y="265"/>
                    <a:pt x="449" y="274"/>
                  </a:cubicBezTo>
                  <a:cubicBezTo>
                    <a:pt x="444" y="282"/>
                    <a:pt x="446" y="287"/>
                    <a:pt x="439" y="293"/>
                  </a:cubicBezTo>
                  <a:cubicBezTo>
                    <a:pt x="431" y="300"/>
                    <a:pt x="435" y="299"/>
                    <a:pt x="439" y="308"/>
                  </a:cubicBezTo>
                  <a:cubicBezTo>
                    <a:pt x="444" y="318"/>
                    <a:pt x="432" y="328"/>
                    <a:pt x="433" y="339"/>
                  </a:cubicBezTo>
                  <a:cubicBezTo>
                    <a:pt x="434" y="351"/>
                    <a:pt x="420" y="347"/>
                    <a:pt x="421" y="341"/>
                  </a:cubicBezTo>
                  <a:cubicBezTo>
                    <a:pt x="423" y="336"/>
                    <a:pt x="413" y="335"/>
                    <a:pt x="402" y="335"/>
                  </a:cubicBezTo>
                  <a:cubicBezTo>
                    <a:pt x="391" y="335"/>
                    <a:pt x="426" y="344"/>
                    <a:pt x="411" y="350"/>
                  </a:cubicBezTo>
                  <a:cubicBezTo>
                    <a:pt x="395" y="357"/>
                    <a:pt x="428" y="345"/>
                    <a:pt x="427" y="356"/>
                  </a:cubicBezTo>
                  <a:cubicBezTo>
                    <a:pt x="426" y="367"/>
                    <a:pt x="444" y="338"/>
                    <a:pt x="447" y="355"/>
                  </a:cubicBezTo>
                  <a:cubicBezTo>
                    <a:pt x="449" y="372"/>
                    <a:pt x="449" y="361"/>
                    <a:pt x="456" y="366"/>
                  </a:cubicBezTo>
                  <a:cubicBezTo>
                    <a:pt x="462" y="370"/>
                    <a:pt x="464" y="376"/>
                    <a:pt x="460" y="386"/>
                  </a:cubicBezTo>
                  <a:cubicBezTo>
                    <a:pt x="456" y="396"/>
                    <a:pt x="452" y="401"/>
                    <a:pt x="465" y="402"/>
                  </a:cubicBezTo>
                  <a:cubicBezTo>
                    <a:pt x="479" y="403"/>
                    <a:pt x="479" y="395"/>
                    <a:pt x="477" y="386"/>
                  </a:cubicBezTo>
                  <a:cubicBezTo>
                    <a:pt x="474" y="377"/>
                    <a:pt x="484" y="375"/>
                    <a:pt x="482" y="366"/>
                  </a:cubicBezTo>
                  <a:cubicBezTo>
                    <a:pt x="479" y="356"/>
                    <a:pt x="474" y="350"/>
                    <a:pt x="481" y="349"/>
                  </a:cubicBezTo>
                  <a:cubicBezTo>
                    <a:pt x="488" y="347"/>
                    <a:pt x="479" y="335"/>
                    <a:pt x="484" y="334"/>
                  </a:cubicBezTo>
                  <a:cubicBezTo>
                    <a:pt x="489" y="333"/>
                    <a:pt x="481" y="321"/>
                    <a:pt x="486" y="319"/>
                  </a:cubicBezTo>
                  <a:cubicBezTo>
                    <a:pt x="491" y="318"/>
                    <a:pt x="501" y="322"/>
                    <a:pt x="498" y="329"/>
                  </a:cubicBezTo>
                  <a:cubicBezTo>
                    <a:pt x="495" y="336"/>
                    <a:pt x="494" y="339"/>
                    <a:pt x="500" y="339"/>
                  </a:cubicBezTo>
                  <a:cubicBezTo>
                    <a:pt x="507" y="339"/>
                    <a:pt x="519" y="341"/>
                    <a:pt x="507" y="346"/>
                  </a:cubicBezTo>
                  <a:cubicBezTo>
                    <a:pt x="495" y="351"/>
                    <a:pt x="494" y="353"/>
                    <a:pt x="502" y="358"/>
                  </a:cubicBezTo>
                  <a:cubicBezTo>
                    <a:pt x="510" y="363"/>
                    <a:pt x="509" y="373"/>
                    <a:pt x="505" y="382"/>
                  </a:cubicBezTo>
                  <a:cubicBezTo>
                    <a:pt x="502" y="391"/>
                    <a:pt x="505" y="396"/>
                    <a:pt x="500" y="410"/>
                  </a:cubicBezTo>
                  <a:cubicBezTo>
                    <a:pt x="496" y="425"/>
                    <a:pt x="495" y="424"/>
                    <a:pt x="502" y="437"/>
                  </a:cubicBezTo>
                  <a:cubicBezTo>
                    <a:pt x="509" y="450"/>
                    <a:pt x="500" y="458"/>
                    <a:pt x="514" y="464"/>
                  </a:cubicBezTo>
                  <a:cubicBezTo>
                    <a:pt x="529" y="470"/>
                    <a:pt x="536" y="470"/>
                    <a:pt x="548" y="477"/>
                  </a:cubicBezTo>
                  <a:cubicBezTo>
                    <a:pt x="559" y="484"/>
                    <a:pt x="574" y="488"/>
                    <a:pt x="592" y="485"/>
                  </a:cubicBezTo>
                  <a:cubicBezTo>
                    <a:pt x="610" y="483"/>
                    <a:pt x="624" y="473"/>
                    <a:pt x="631" y="467"/>
                  </a:cubicBezTo>
                  <a:cubicBezTo>
                    <a:pt x="637" y="460"/>
                    <a:pt x="646" y="464"/>
                    <a:pt x="650" y="460"/>
                  </a:cubicBezTo>
                  <a:cubicBezTo>
                    <a:pt x="653" y="456"/>
                    <a:pt x="667" y="452"/>
                    <a:pt x="677" y="449"/>
                  </a:cubicBezTo>
                  <a:cubicBezTo>
                    <a:pt x="687" y="446"/>
                    <a:pt x="696" y="451"/>
                    <a:pt x="705" y="454"/>
                  </a:cubicBezTo>
                  <a:cubicBezTo>
                    <a:pt x="714" y="458"/>
                    <a:pt x="706" y="462"/>
                    <a:pt x="713" y="463"/>
                  </a:cubicBezTo>
                  <a:cubicBezTo>
                    <a:pt x="720" y="465"/>
                    <a:pt x="724" y="468"/>
                    <a:pt x="727" y="476"/>
                  </a:cubicBezTo>
                  <a:cubicBezTo>
                    <a:pt x="718" y="483"/>
                    <a:pt x="716" y="486"/>
                    <a:pt x="710" y="486"/>
                  </a:cubicBezTo>
                  <a:cubicBezTo>
                    <a:pt x="704" y="485"/>
                    <a:pt x="708" y="496"/>
                    <a:pt x="699" y="500"/>
                  </a:cubicBezTo>
                  <a:cubicBezTo>
                    <a:pt x="690" y="503"/>
                    <a:pt x="698" y="515"/>
                    <a:pt x="688" y="522"/>
                  </a:cubicBezTo>
                  <a:cubicBezTo>
                    <a:pt x="677" y="528"/>
                    <a:pt x="690" y="542"/>
                    <a:pt x="678" y="547"/>
                  </a:cubicBezTo>
                  <a:cubicBezTo>
                    <a:pt x="666" y="552"/>
                    <a:pt x="671" y="570"/>
                    <a:pt x="663" y="571"/>
                  </a:cubicBezTo>
                  <a:cubicBezTo>
                    <a:pt x="654" y="573"/>
                    <a:pt x="636" y="580"/>
                    <a:pt x="630" y="587"/>
                  </a:cubicBezTo>
                  <a:cubicBezTo>
                    <a:pt x="624" y="593"/>
                    <a:pt x="618" y="595"/>
                    <a:pt x="615" y="587"/>
                  </a:cubicBezTo>
                  <a:cubicBezTo>
                    <a:pt x="613" y="578"/>
                    <a:pt x="614" y="599"/>
                    <a:pt x="610" y="591"/>
                  </a:cubicBezTo>
                  <a:cubicBezTo>
                    <a:pt x="605" y="583"/>
                    <a:pt x="612" y="594"/>
                    <a:pt x="604" y="604"/>
                  </a:cubicBezTo>
                  <a:cubicBezTo>
                    <a:pt x="596" y="614"/>
                    <a:pt x="593" y="638"/>
                    <a:pt x="584" y="645"/>
                  </a:cubicBezTo>
                  <a:cubicBezTo>
                    <a:pt x="575" y="652"/>
                    <a:pt x="562" y="662"/>
                    <a:pt x="570" y="662"/>
                  </a:cubicBezTo>
                  <a:cubicBezTo>
                    <a:pt x="577" y="663"/>
                    <a:pt x="593" y="667"/>
                    <a:pt x="582" y="673"/>
                  </a:cubicBezTo>
                  <a:cubicBezTo>
                    <a:pt x="571" y="678"/>
                    <a:pt x="567" y="688"/>
                    <a:pt x="562" y="693"/>
                  </a:cubicBezTo>
                  <a:cubicBezTo>
                    <a:pt x="556" y="697"/>
                    <a:pt x="558" y="690"/>
                    <a:pt x="557" y="683"/>
                  </a:cubicBezTo>
                  <a:cubicBezTo>
                    <a:pt x="555" y="677"/>
                    <a:pt x="559" y="677"/>
                    <a:pt x="562" y="671"/>
                  </a:cubicBezTo>
                  <a:cubicBezTo>
                    <a:pt x="566" y="665"/>
                    <a:pt x="567" y="666"/>
                    <a:pt x="558" y="665"/>
                  </a:cubicBezTo>
                  <a:cubicBezTo>
                    <a:pt x="549" y="665"/>
                    <a:pt x="506" y="665"/>
                    <a:pt x="492" y="666"/>
                  </a:cubicBezTo>
                  <a:cubicBezTo>
                    <a:pt x="478" y="667"/>
                    <a:pt x="435" y="678"/>
                    <a:pt x="416" y="688"/>
                  </a:cubicBezTo>
                  <a:cubicBezTo>
                    <a:pt x="397" y="698"/>
                    <a:pt x="417" y="697"/>
                    <a:pt x="408" y="710"/>
                  </a:cubicBezTo>
                  <a:cubicBezTo>
                    <a:pt x="399" y="723"/>
                    <a:pt x="373" y="732"/>
                    <a:pt x="380" y="738"/>
                  </a:cubicBezTo>
                  <a:cubicBezTo>
                    <a:pt x="387" y="744"/>
                    <a:pt x="366" y="753"/>
                    <a:pt x="382" y="762"/>
                  </a:cubicBezTo>
                  <a:cubicBezTo>
                    <a:pt x="397" y="770"/>
                    <a:pt x="382" y="771"/>
                    <a:pt x="375" y="774"/>
                  </a:cubicBezTo>
                  <a:cubicBezTo>
                    <a:pt x="369" y="776"/>
                    <a:pt x="349" y="777"/>
                    <a:pt x="350" y="787"/>
                  </a:cubicBezTo>
                  <a:cubicBezTo>
                    <a:pt x="351" y="796"/>
                    <a:pt x="332" y="792"/>
                    <a:pt x="327" y="806"/>
                  </a:cubicBezTo>
                  <a:cubicBezTo>
                    <a:pt x="322" y="820"/>
                    <a:pt x="316" y="814"/>
                    <a:pt x="308" y="818"/>
                  </a:cubicBezTo>
                  <a:cubicBezTo>
                    <a:pt x="300" y="821"/>
                    <a:pt x="309" y="815"/>
                    <a:pt x="301" y="820"/>
                  </a:cubicBezTo>
                  <a:cubicBezTo>
                    <a:pt x="293" y="825"/>
                    <a:pt x="298" y="822"/>
                    <a:pt x="289" y="834"/>
                  </a:cubicBezTo>
                  <a:cubicBezTo>
                    <a:pt x="279" y="845"/>
                    <a:pt x="279" y="852"/>
                    <a:pt x="271" y="855"/>
                  </a:cubicBezTo>
                  <a:cubicBezTo>
                    <a:pt x="263" y="858"/>
                    <a:pt x="255" y="855"/>
                    <a:pt x="243" y="866"/>
                  </a:cubicBezTo>
                  <a:cubicBezTo>
                    <a:pt x="232" y="878"/>
                    <a:pt x="231" y="868"/>
                    <a:pt x="219" y="882"/>
                  </a:cubicBezTo>
                  <a:cubicBezTo>
                    <a:pt x="206" y="896"/>
                    <a:pt x="204" y="903"/>
                    <a:pt x="192" y="909"/>
                  </a:cubicBezTo>
                  <a:cubicBezTo>
                    <a:pt x="180" y="914"/>
                    <a:pt x="184" y="928"/>
                    <a:pt x="169" y="937"/>
                  </a:cubicBezTo>
                  <a:cubicBezTo>
                    <a:pt x="154" y="946"/>
                    <a:pt x="154" y="953"/>
                    <a:pt x="136" y="958"/>
                  </a:cubicBezTo>
                  <a:cubicBezTo>
                    <a:pt x="117" y="964"/>
                    <a:pt x="105" y="969"/>
                    <a:pt x="97" y="970"/>
                  </a:cubicBezTo>
                  <a:cubicBezTo>
                    <a:pt x="88" y="971"/>
                    <a:pt x="88" y="977"/>
                    <a:pt x="80" y="977"/>
                  </a:cubicBezTo>
                  <a:cubicBezTo>
                    <a:pt x="71" y="977"/>
                    <a:pt x="79" y="966"/>
                    <a:pt x="74" y="963"/>
                  </a:cubicBezTo>
                  <a:cubicBezTo>
                    <a:pt x="69" y="961"/>
                    <a:pt x="69" y="955"/>
                    <a:pt x="61" y="960"/>
                  </a:cubicBezTo>
                  <a:cubicBezTo>
                    <a:pt x="53" y="965"/>
                    <a:pt x="48" y="969"/>
                    <a:pt x="43" y="964"/>
                  </a:cubicBezTo>
                  <a:cubicBezTo>
                    <a:pt x="38" y="959"/>
                    <a:pt x="46" y="955"/>
                    <a:pt x="43" y="953"/>
                  </a:cubicBezTo>
                  <a:cubicBezTo>
                    <a:pt x="40" y="952"/>
                    <a:pt x="53" y="941"/>
                    <a:pt x="48" y="937"/>
                  </a:cubicBezTo>
                  <a:cubicBezTo>
                    <a:pt x="42" y="933"/>
                    <a:pt x="33" y="931"/>
                    <a:pt x="30" y="938"/>
                  </a:cubicBezTo>
                  <a:cubicBezTo>
                    <a:pt x="27" y="945"/>
                    <a:pt x="36" y="937"/>
                    <a:pt x="36" y="945"/>
                  </a:cubicBezTo>
                  <a:cubicBezTo>
                    <a:pt x="36" y="952"/>
                    <a:pt x="21" y="958"/>
                    <a:pt x="15" y="952"/>
                  </a:cubicBezTo>
                  <a:cubicBezTo>
                    <a:pt x="9" y="945"/>
                    <a:pt x="0" y="945"/>
                    <a:pt x="5" y="935"/>
                  </a:cubicBezTo>
                  <a:cubicBezTo>
                    <a:pt x="10" y="925"/>
                    <a:pt x="15" y="935"/>
                    <a:pt x="23" y="923"/>
                  </a:cubicBezTo>
                  <a:cubicBezTo>
                    <a:pt x="31" y="912"/>
                    <a:pt x="43" y="906"/>
                    <a:pt x="46" y="910"/>
                  </a:cubicBezTo>
                  <a:cubicBezTo>
                    <a:pt x="49" y="915"/>
                    <a:pt x="41" y="904"/>
                    <a:pt x="57" y="893"/>
                  </a:cubicBezTo>
                  <a:cubicBezTo>
                    <a:pt x="72" y="882"/>
                    <a:pt x="62" y="887"/>
                    <a:pt x="80" y="870"/>
                  </a:cubicBezTo>
                  <a:cubicBezTo>
                    <a:pt x="99" y="853"/>
                    <a:pt x="106" y="824"/>
                    <a:pt x="110" y="812"/>
                  </a:cubicBezTo>
                  <a:cubicBezTo>
                    <a:pt x="113" y="800"/>
                    <a:pt x="109" y="778"/>
                    <a:pt x="101" y="775"/>
                  </a:cubicBezTo>
                  <a:cubicBezTo>
                    <a:pt x="92" y="773"/>
                    <a:pt x="92" y="780"/>
                    <a:pt x="84" y="770"/>
                  </a:cubicBezTo>
                  <a:cubicBezTo>
                    <a:pt x="76" y="762"/>
                    <a:pt x="79" y="769"/>
                    <a:pt x="75" y="757"/>
                  </a:cubicBezTo>
                  <a:cubicBezTo>
                    <a:pt x="72" y="746"/>
                    <a:pt x="65" y="753"/>
                    <a:pt x="59" y="749"/>
                  </a:cubicBezTo>
                  <a:cubicBezTo>
                    <a:pt x="53" y="745"/>
                    <a:pt x="45" y="731"/>
                    <a:pt x="48" y="715"/>
                  </a:cubicBezTo>
                  <a:cubicBezTo>
                    <a:pt x="50" y="700"/>
                    <a:pt x="60" y="683"/>
                    <a:pt x="75" y="675"/>
                  </a:cubicBezTo>
                  <a:cubicBezTo>
                    <a:pt x="91" y="668"/>
                    <a:pt x="107" y="645"/>
                    <a:pt x="124" y="644"/>
                  </a:cubicBezTo>
                  <a:cubicBezTo>
                    <a:pt x="141" y="642"/>
                    <a:pt x="139" y="649"/>
                    <a:pt x="159" y="636"/>
                  </a:cubicBezTo>
                  <a:cubicBezTo>
                    <a:pt x="178" y="622"/>
                    <a:pt x="179" y="622"/>
                    <a:pt x="189" y="617"/>
                  </a:cubicBezTo>
                  <a:cubicBezTo>
                    <a:pt x="200" y="612"/>
                    <a:pt x="213" y="588"/>
                    <a:pt x="225" y="572"/>
                  </a:cubicBezTo>
                  <a:cubicBezTo>
                    <a:pt x="237" y="557"/>
                    <a:pt x="238" y="574"/>
                    <a:pt x="249" y="559"/>
                  </a:cubicBezTo>
                  <a:cubicBezTo>
                    <a:pt x="260" y="544"/>
                    <a:pt x="264" y="536"/>
                    <a:pt x="273" y="519"/>
                  </a:cubicBezTo>
                  <a:cubicBezTo>
                    <a:pt x="282" y="502"/>
                    <a:pt x="288" y="488"/>
                    <a:pt x="285" y="485"/>
                  </a:cubicBezTo>
                  <a:cubicBezTo>
                    <a:pt x="283" y="482"/>
                    <a:pt x="291" y="483"/>
                    <a:pt x="298" y="484"/>
                  </a:cubicBezTo>
                  <a:cubicBezTo>
                    <a:pt x="304" y="485"/>
                    <a:pt x="291" y="493"/>
                    <a:pt x="300" y="495"/>
                  </a:cubicBezTo>
                  <a:cubicBezTo>
                    <a:pt x="309" y="496"/>
                    <a:pt x="329" y="488"/>
                    <a:pt x="317" y="488"/>
                  </a:cubicBezTo>
                  <a:cubicBezTo>
                    <a:pt x="306" y="488"/>
                    <a:pt x="300" y="486"/>
                    <a:pt x="305" y="481"/>
                  </a:cubicBezTo>
                  <a:cubicBezTo>
                    <a:pt x="310" y="476"/>
                    <a:pt x="321" y="477"/>
                    <a:pt x="312" y="473"/>
                  </a:cubicBezTo>
                  <a:cubicBezTo>
                    <a:pt x="302" y="469"/>
                    <a:pt x="331" y="465"/>
                    <a:pt x="334" y="459"/>
                  </a:cubicBezTo>
                  <a:cubicBezTo>
                    <a:pt x="336" y="454"/>
                    <a:pt x="345" y="419"/>
                    <a:pt x="352" y="420"/>
                  </a:cubicBezTo>
                  <a:cubicBezTo>
                    <a:pt x="360" y="421"/>
                    <a:pt x="365" y="393"/>
                    <a:pt x="368" y="383"/>
                  </a:cubicBezTo>
                  <a:cubicBezTo>
                    <a:pt x="370" y="372"/>
                    <a:pt x="373" y="388"/>
                    <a:pt x="378" y="384"/>
                  </a:cubicBezTo>
                  <a:cubicBezTo>
                    <a:pt x="382" y="380"/>
                    <a:pt x="370" y="405"/>
                    <a:pt x="383" y="394"/>
                  </a:cubicBezTo>
                  <a:cubicBezTo>
                    <a:pt x="396" y="383"/>
                    <a:pt x="424" y="391"/>
                    <a:pt x="410" y="383"/>
                  </a:cubicBezTo>
                  <a:cubicBezTo>
                    <a:pt x="406" y="380"/>
                    <a:pt x="404" y="387"/>
                    <a:pt x="399" y="376"/>
                  </a:cubicBezTo>
                  <a:cubicBezTo>
                    <a:pt x="395" y="365"/>
                    <a:pt x="390" y="364"/>
                    <a:pt x="384" y="371"/>
                  </a:cubicBezTo>
                  <a:cubicBezTo>
                    <a:pt x="378" y="379"/>
                    <a:pt x="380" y="377"/>
                    <a:pt x="373" y="375"/>
                  </a:cubicBezTo>
                  <a:cubicBezTo>
                    <a:pt x="367" y="372"/>
                    <a:pt x="363" y="367"/>
                    <a:pt x="369" y="360"/>
                  </a:cubicBezTo>
                  <a:cubicBezTo>
                    <a:pt x="374" y="353"/>
                    <a:pt x="381" y="352"/>
                    <a:pt x="379" y="336"/>
                  </a:cubicBezTo>
                  <a:cubicBezTo>
                    <a:pt x="377" y="320"/>
                    <a:pt x="381" y="298"/>
                    <a:pt x="382" y="280"/>
                  </a:cubicBezTo>
                  <a:cubicBezTo>
                    <a:pt x="384" y="262"/>
                    <a:pt x="382" y="261"/>
                    <a:pt x="390" y="263"/>
                  </a:cubicBezTo>
                  <a:cubicBezTo>
                    <a:pt x="397" y="265"/>
                    <a:pt x="401" y="267"/>
                    <a:pt x="399" y="274"/>
                  </a:cubicBezTo>
                  <a:cubicBezTo>
                    <a:pt x="396" y="280"/>
                    <a:pt x="391" y="298"/>
                    <a:pt x="398" y="289"/>
                  </a:cubicBezTo>
                  <a:cubicBezTo>
                    <a:pt x="404" y="280"/>
                    <a:pt x="416" y="293"/>
                    <a:pt x="412" y="282"/>
                  </a:cubicBezTo>
                  <a:cubicBezTo>
                    <a:pt x="408" y="270"/>
                    <a:pt x="421" y="261"/>
                    <a:pt x="410" y="261"/>
                  </a:cubicBezTo>
                  <a:cubicBezTo>
                    <a:pt x="399" y="262"/>
                    <a:pt x="393" y="252"/>
                    <a:pt x="404" y="252"/>
                  </a:cubicBezTo>
                  <a:cubicBezTo>
                    <a:pt x="414" y="252"/>
                    <a:pt x="430" y="242"/>
                    <a:pt x="417" y="244"/>
                  </a:cubicBezTo>
                  <a:cubicBezTo>
                    <a:pt x="405" y="247"/>
                    <a:pt x="406" y="215"/>
                    <a:pt x="403" y="229"/>
                  </a:cubicBezTo>
                  <a:cubicBezTo>
                    <a:pt x="399" y="243"/>
                    <a:pt x="395" y="226"/>
                    <a:pt x="394" y="238"/>
                  </a:cubicBezTo>
                  <a:cubicBezTo>
                    <a:pt x="394" y="249"/>
                    <a:pt x="394" y="257"/>
                    <a:pt x="387" y="256"/>
                  </a:cubicBezTo>
                  <a:cubicBezTo>
                    <a:pt x="380" y="255"/>
                    <a:pt x="374" y="255"/>
                    <a:pt x="380" y="239"/>
                  </a:cubicBezTo>
                  <a:cubicBezTo>
                    <a:pt x="386" y="223"/>
                    <a:pt x="384" y="195"/>
                    <a:pt x="382" y="173"/>
                  </a:cubicBezTo>
                  <a:cubicBezTo>
                    <a:pt x="379" y="150"/>
                    <a:pt x="373" y="135"/>
                    <a:pt x="377" y="133"/>
                  </a:cubicBezTo>
                  <a:cubicBezTo>
                    <a:pt x="381" y="131"/>
                    <a:pt x="380" y="119"/>
                    <a:pt x="390" y="120"/>
                  </a:cubicBezTo>
                  <a:cubicBezTo>
                    <a:pt x="401" y="121"/>
                    <a:pt x="408" y="121"/>
                    <a:pt x="410" y="114"/>
                  </a:cubicBezTo>
                  <a:cubicBezTo>
                    <a:pt x="403" y="118"/>
                    <a:pt x="393" y="113"/>
                    <a:pt x="387" y="115"/>
                  </a:cubicBezTo>
                  <a:cubicBezTo>
                    <a:pt x="382" y="117"/>
                    <a:pt x="375" y="126"/>
                    <a:pt x="375" y="126"/>
                  </a:cubicBezTo>
                  <a:cubicBezTo>
                    <a:pt x="375" y="126"/>
                    <a:pt x="370" y="104"/>
                    <a:pt x="373" y="101"/>
                  </a:cubicBezTo>
                  <a:cubicBezTo>
                    <a:pt x="377" y="99"/>
                    <a:pt x="370" y="83"/>
                    <a:pt x="373" y="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 name="Freeform 37"/>
            <p:cNvSpPr>
              <a:spLocks/>
            </p:cNvSpPr>
            <p:nvPr userDrawn="1"/>
          </p:nvSpPr>
          <p:spPr bwMode="auto">
            <a:xfrm>
              <a:off x="7254578" y="4929017"/>
              <a:ext cx="380020" cy="241271"/>
            </a:xfrm>
            <a:custGeom>
              <a:avLst/>
              <a:gdLst>
                <a:gd name="T0" fmla="*/ 901 w 1332"/>
                <a:gd name="T1" fmla="*/ 427 h 846"/>
                <a:gd name="T2" fmla="*/ 914 w 1332"/>
                <a:gd name="T3" fmla="*/ 439 h 846"/>
                <a:gd name="T4" fmla="*/ 942 w 1332"/>
                <a:gd name="T5" fmla="*/ 452 h 846"/>
                <a:gd name="T6" fmla="*/ 962 w 1332"/>
                <a:gd name="T7" fmla="*/ 444 h 846"/>
                <a:gd name="T8" fmla="*/ 948 w 1332"/>
                <a:gd name="T9" fmla="*/ 421 h 846"/>
                <a:gd name="T10" fmla="*/ 960 w 1332"/>
                <a:gd name="T11" fmla="*/ 433 h 846"/>
                <a:gd name="T12" fmla="*/ 974 w 1332"/>
                <a:gd name="T13" fmla="*/ 438 h 846"/>
                <a:gd name="T14" fmla="*/ 976 w 1332"/>
                <a:gd name="T15" fmla="*/ 417 h 846"/>
                <a:gd name="T16" fmla="*/ 957 w 1332"/>
                <a:gd name="T17" fmla="*/ 401 h 846"/>
                <a:gd name="T18" fmla="*/ 951 w 1332"/>
                <a:gd name="T19" fmla="*/ 393 h 846"/>
                <a:gd name="T20" fmla="*/ 982 w 1332"/>
                <a:gd name="T21" fmla="*/ 344 h 846"/>
                <a:gd name="T22" fmla="*/ 1072 w 1332"/>
                <a:gd name="T23" fmla="*/ 323 h 846"/>
                <a:gd name="T24" fmla="*/ 1091 w 1332"/>
                <a:gd name="T25" fmla="*/ 305 h 846"/>
                <a:gd name="T26" fmla="*/ 1144 w 1332"/>
                <a:gd name="T27" fmla="*/ 244 h 846"/>
                <a:gd name="T28" fmla="*/ 1172 w 1332"/>
                <a:gd name="T29" fmla="*/ 235 h 846"/>
                <a:gd name="T30" fmla="*/ 1212 w 1332"/>
                <a:gd name="T31" fmla="*/ 205 h 846"/>
                <a:gd name="T32" fmla="*/ 1281 w 1332"/>
                <a:gd name="T33" fmla="*/ 148 h 846"/>
                <a:gd name="T34" fmla="*/ 1295 w 1332"/>
                <a:gd name="T35" fmla="*/ 116 h 846"/>
                <a:gd name="T36" fmla="*/ 1294 w 1332"/>
                <a:gd name="T37" fmla="*/ 91 h 846"/>
                <a:gd name="T38" fmla="*/ 1316 w 1332"/>
                <a:gd name="T39" fmla="*/ 77 h 846"/>
                <a:gd name="T40" fmla="*/ 1295 w 1332"/>
                <a:gd name="T41" fmla="*/ 75 h 846"/>
                <a:gd name="T42" fmla="*/ 1312 w 1332"/>
                <a:gd name="T43" fmla="*/ 67 h 846"/>
                <a:gd name="T44" fmla="*/ 1320 w 1332"/>
                <a:gd name="T45" fmla="*/ 57 h 846"/>
                <a:gd name="T46" fmla="*/ 1297 w 1332"/>
                <a:gd name="T47" fmla="*/ 45 h 846"/>
                <a:gd name="T48" fmla="*/ 1292 w 1332"/>
                <a:gd name="T49" fmla="*/ 21 h 846"/>
                <a:gd name="T50" fmla="*/ 1262 w 1332"/>
                <a:gd name="T51" fmla="*/ 49 h 846"/>
                <a:gd name="T52" fmla="*/ 1230 w 1332"/>
                <a:gd name="T53" fmla="*/ 56 h 846"/>
                <a:gd name="T54" fmla="*/ 1212 w 1332"/>
                <a:gd name="T55" fmla="*/ 52 h 846"/>
                <a:gd name="T56" fmla="*/ 1215 w 1332"/>
                <a:gd name="T57" fmla="*/ 29 h 846"/>
                <a:gd name="T58" fmla="*/ 1225 w 1332"/>
                <a:gd name="T59" fmla="*/ 5 h 846"/>
                <a:gd name="T60" fmla="*/ 1221 w 1332"/>
                <a:gd name="T61" fmla="*/ 0 h 846"/>
                <a:gd name="T62" fmla="*/ 1180 w 1332"/>
                <a:gd name="T63" fmla="*/ 14 h 846"/>
                <a:gd name="T64" fmla="*/ 1123 w 1332"/>
                <a:gd name="T65" fmla="*/ 80 h 846"/>
                <a:gd name="T66" fmla="*/ 1074 w 1332"/>
                <a:gd name="T67" fmla="*/ 112 h 846"/>
                <a:gd name="T68" fmla="*/ 1005 w 1332"/>
                <a:gd name="T69" fmla="*/ 128 h 846"/>
                <a:gd name="T70" fmla="*/ 965 w 1332"/>
                <a:gd name="T71" fmla="*/ 173 h 846"/>
                <a:gd name="T72" fmla="*/ 920 w 1332"/>
                <a:gd name="T73" fmla="*/ 226 h 846"/>
                <a:gd name="T74" fmla="*/ 862 w 1332"/>
                <a:gd name="T75" fmla="*/ 262 h 846"/>
                <a:gd name="T76" fmla="*/ 761 w 1332"/>
                <a:gd name="T77" fmla="*/ 311 h 846"/>
                <a:gd name="T78" fmla="*/ 622 w 1332"/>
                <a:gd name="T79" fmla="*/ 392 h 846"/>
                <a:gd name="T80" fmla="*/ 487 w 1332"/>
                <a:gd name="T81" fmla="*/ 455 h 846"/>
                <a:gd name="T82" fmla="*/ 394 w 1332"/>
                <a:gd name="T83" fmla="*/ 493 h 846"/>
                <a:gd name="T84" fmla="*/ 280 w 1332"/>
                <a:gd name="T85" fmla="*/ 564 h 846"/>
                <a:gd name="T86" fmla="*/ 123 w 1332"/>
                <a:gd name="T87" fmla="*/ 632 h 846"/>
                <a:gd name="T88" fmla="*/ 46 w 1332"/>
                <a:gd name="T89" fmla="*/ 690 h 846"/>
                <a:gd name="T90" fmla="*/ 34 w 1332"/>
                <a:gd name="T91" fmla="*/ 729 h 846"/>
                <a:gd name="T92" fmla="*/ 15 w 1332"/>
                <a:gd name="T93" fmla="*/ 756 h 846"/>
                <a:gd name="T94" fmla="*/ 93 w 1332"/>
                <a:gd name="T95" fmla="*/ 790 h 846"/>
                <a:gd name="T96" fmla="*/ 147 w 1332"/>
                <a:gd name="T97" fmla="*/ 797 h 846"/>
                <a:gd name="T98" fmla="*/ 182 w 1332"/>
                <a:gd name="T99" fmla="*/ 825 h 846"/>
                <a:gd name="T100" fmla="*/ 300 w 1332"/>
                <a:gd name="T101" fmla="*/ 835 h 846"/>
                <a:gd name="T102" fmla="*/ 404 w 1332"/>
                <a:gd name="T103" fmla="*/ 797 h 846"/>
                <a:gd name="T104" fmla="*/ 488 w 1332"/>
                <a:gd name="T105" fmla="*/ 724 h 846"/>
                <a:gd name="T106" fmla="*/ 631 w 1332"/>
                <a:gd name="T107" fmla="*/ 617 h 846"/>
                <a:gd name="T108" fmla="*/ 730 w 1332"/>
                <a:gd name="T109" fmla="*/ 496 h 846"/>
                <a:gd name="T110" fmla="*/ 867 w 1332"/>
                <a:gd name="T111"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846">
                  <a:moveTo>
                    <a:pt x="867" y="429"/>
                  </a:moveTo>
                  <a:cubicBezTo>
                    <a:pt x="883" y="427"/>
                    <a:pt x="893" y="430"/>
                    <a:pt x="901" y="427"/>
                  </a:cubicBezTo>
                  <a:cubicBezTo>
                    <a:pt x="909" y="422"/>
                    <a:pt x="920" y="419"/>
                    <a:pt x="913" y="427"/>
                  </a:cubicBezTo>
                  <a:cubicBezTo>
                    <a:pt x="905" y="434"/>
                    <a:pt x="910" y="437"/>
                    <a:pt x="914" y="439"/>
                  </a:cubicBezTo>
                  <a:cubicBezTo>
                    <a:pt x="918" y="440"/>
                    <a:pt x="919" y="445"/>
                    <a:pt x="926" y="444"/>
                  </a:cubicBezTo>
                  <a:cubicBezTo>
                    <a:pt x="932" y="443"/>
                    <a:pt x="935" y="455"/>
                    <a:pt x="942" y="452"/>
                  </a:cubicBezTo>
                  <a:cubicBezTo>
                    <a:pt x="949" y="448"/>
                    <a:pt x="955" y="450"/>
                    <a:pt x="959" y="451"/>
                  </a:cubicBezTo>
                  <a:cubicBezTo>
                    <a:pt x="963" y="452"/>
                    <a:pt x="971" y="448"/>
                    <a:pt x="962" y="444"/>
                  </a:cubicBezTo>
                  <a:cubicBezTo>
                    <a:pt x="953" y="441"/>
                    <a:pt x="952" y="436"/>
                    <a:pt x="954" y="432"/>
                  </a:cubicBezTo>
                  <a:cubicBezTo>
                    <a:pt x="955" y="428"/>
                    <a:pt x="945" y="429"/>
                    <a:pt x="948" y="421"/>
                  </a:cubicBezTo>
                  <a:cubicBezTo>
                    <a:pt x="951" y="412"/>
                    <a:pt x="957" y="414"/>
                    <a:pt x="955" y="421"/>
                  </a:cubicBezTo>
                  <a:cubicBezTo>
                    <a:pt x="954" y="427"/>
                    <a:pt x="961" y="427"/>
                    <a:pt x="960" y="433"/>
                  </a:cubicBezTo>
                  <a:cubicBezTo>
                    <a:pt x="959" y="440"/>
                    <a:pt x="965" y="442"/>
                    <a:pt x="970" y="443"/>
                  </a:cubicBezTo>
                  <a:cubicBezTo>
                    <a:pt x="975" y="445"/>
                    <a:pt x="977" y="440"/>
                    <a:pt x="974" y="438"/>
                  </a:cubicBezTo>
                  <a:cubicBezTo>
                    <a:pt x="971" y="435"/>
                    <a:pt x="983" y="433"/>
                    <a:pt x="977" y="430"/>
                  </a:cubicBezTo>
                  <a:cubicBezTo>
                    <a:pt x="971" y="427"/>
                    <a:pt x="983" y="417"/>
                    <a:pt x="976" y="417"/>
                  </a:cubicBezTo>
                  <a:cubicBezTo>
                    <a:pt x="970" y="417"/>
                    <a:pt x="977" y="405"/>
                    <a:pt x="970" y="407"/>
                  </a:cubicBezTo>
                  <a:cubicBezTo>
                    <a:pt x="962" y="409"/>
                    <a:pt x="961" y="397"/>
                    <a:pt x="957" y="401"/>
                  </a:cubicBezTo>
                  <a:cubicBezTo>
                    <a:pt x="953" y="404"/>
                    <a:pt x="940" y="409"/>
                    <a:pt x="937" y="404"/>
                  </a:cubicBezTo>
                  <a:cubicBezTo>
                    <a:pt x="934" y="398"/>
                    <a:pt x="955" y="401"/>
                    <a:pt x="951" y="393"/>
                  </a:cubicBezTo>
                  <a:cubicBezTo>
                    <a:pt x="947" y="385"/>
                    <a:pt x="954" y="383"/>
                    <a:pt x="957" y="373"/>
                  </a:cubicBezTo>
                  <a:cubicBezTo>
                    <a:pt x="960" y="365"/>
                    <a:pt x="972" y="347"/>
                    <a:pt x="982" y="344"/>
                  </a:cubicBezTo>
                  <a:cubicBezTo>
                    <a:pt x="992" y="342"/>
                    <a:pt x="1036" y="346"/>
                    <a:pt x="1042" y="337"/>
                  </a:cubicBezTo>
                  <a:cubicBezTo>
                    <a:pt x="1049" y="328"/>
                    <a:pt x="1071" y="330"/>
                    <a:pt x="1072" y="323"/>
                  </a:cubicBezTo>
                  <a:cubicBezTo>
                    <a:pt x="1072" y="317"/>
                    <a:pt x="1081" y="323"/>
                    <a:pt x="1080" y="315"/>
                  </a:cubicBezTo>
                  <a:cubicBezTo>
                    <a:pt x="1079" y="307"/>
                    <a:pt x="1085" y="312"/>
                    <a:pt x="1091" y="305"/>
                  </a:cubicBezTo>
                  <a:cubicBezTo>
                    <a:pt x="1098" y="299"/>
                    <a:pt x="1133" y="260"/>
                    <a:pt x="1138" y="257"/>
                  </a:cubicBezTo>
                  <a:cubicBezTo>
                    <a:pt x="1142" y="255"/>
                    <a:pt x="1133" y="251"/>
                    <a:pt x="1144" y="244"/>
                  </a:cubicBezTo>
                  <a:cubicBezTo>
                    <a:pt x="1155" y="238"/>
                    <a:pt x="1161" y="234"/>
                    <a:pt x="1164" y="239"/>
                  </a:cubicBezTo>
                  <a:cubicBezTo>
                    <a:pt x="1168" y="244"/>
                    <a:pt x="1175" y="240"/>
                    <a:pt x="1172" y="235"/>
                  </a:cubicBezTo>
                  <a:cubicBezTo>
                    <a:pt x="1168" y="231"/>
                    <a:pt x="1163" y="229"/>
                    <a:pt x="1178" y="221"/>
                  </a:cubicBezTo>
                  <a:cubicBezTo>
                    <a:pt x="1194" y="214"/>
                    <a:pt x="1196" y="212"/>
                    <a:pt x="1212" y="205"/>
                  </a:cubicBezTo>
                  <a:cubicBezTo>
                    <a:pt x="1227" y="198"/>
                    <a:pt x="1215" y="192"/>
                    <a:pt x="1235" y="181"/>
                  </a:cubicBezTo>
                  <a:cubicBezTo>
                    <a:pt x="1256" y="170"/>
                    <a:pt x="1272" y="157"/>
                    <a:pt x="1281" y="148"/>
                  </a:cubicBezTo>
                  <a:cubicBezTo>
                    <a:pt x="1290" y="139"/>
                    <a:pt x="1293" y="128"/>
                    <a:pt x="1299" y="122"/>
                  </a:cubicBezTo>
                  <a:cubicBezTo>
                    <a:pt x="1306" y="117"/>
                    <a:pt x="1298" y="120"/>
                    <a:pt x="1295" y="116"/>
                  </a:cubicBezTo>
                  <a:cubicBezTo>
                    <a:pt x="1293" y="112"/>
                    <a:pt x="1303" y="109"/>
                    <a:pt x="1295" y="101"/>
                  </a:cubicBezTo>
                  <a:cubicBezTo>
                    <a:pt x="1288" y="93"/>
                    <a:pt x="1281" y="101"/>
                    <a:pt x="1294" y="91"/>
                  </a:cubicBezTo>
                  <a:cubicBezTo>
                    <a:pt x="1306" y="82"/>
                    <a:pt x="1301" y="80"/>
                    <a:pt x="1304" y="84"/>
                  </a:cubicBezTo>
                  <a:cubicBezTo>
                    <a:pt x="1306" y="88"/>
                    <a:pt x="1306" y="83"/>
                    <a:pt x="1316" y="77"/>
                  </a:cubicBezTo>
                  <a:cubicBezTo>
                    <a:pt x="1326" y="70"/>
                    <a:pt x="1332" y="62"/>
                    <a:pt x="1321" y="68"/>
                  </a:cubicBezTo>
                  <a:cubicBezTo>
                    <a:pt x="1309" y="73"/>
                    <a:pt x="1305" y="72"/>
                    <a:pt x="1295" y="75"/>
                  </a:cubicBezTo>
                  <a:cubicBezTo>
                    <a:pt x="1284" y="78"/>
                    <a:pt x="1262" y="79"/>
                    <a:pt x="1280" y="75"/>
                  </a:cubicBezTo>
                  <a:cubicBezTo>
                    <a:pt x="1298" y="71"/>
                    <a:pt x="1311" y="73"/>
                    <a:pt x="1312" y="67"/>
                  </a:cubicBezTo>
                  <a:cubicBezTo>
                    <a:pt x="1312" y="62"/>
                    <a:pt x="1297" y="60"/>
                    <a:pt x="1307" y="60"/>
                  </a:cubicBezTo>
                  <a:cubicBezTo>
                    <a:pt x="1317" y="62"/>
                    <a:pt x="1312" y="65"/>
                    <a:pt x="1320" y="57"/>
                  </a:cubicBezTo>
                  <a:cubicBezTo>
                    <a:pt x="1327" y="47"/>
                    <a:pt x="1325" y="52"/>
                    <a:pt x="1313" y="53"/>
                  </a:cubicBezTo>
                  <a:cubicBezTo>
                    <a:pt x="1302" y="54"/>
                    <a:pt x="1312" y="40"/>
                    <a:pt x="1297" y="45"/>
                  </a:cubicBezTo>
                  <a:cubicBezTo>
                    <a:pt x="1282" y="50"/>
                    <a:pt x="1295" y="29"/>
                    <a:pt x="1285" y="36"/>
                  </a:cubicBezTo>
                  <a:cubicBezTo>
                    <a:pt x="1274" y="44"/>
                    <a:pt x="1304" y="26"/>
                    <a:pt x="1292" y="21"/>
                  </a:cubicBezTo>
                  <a:cubicBezTo>
                    <a:pt x="1280" y="16"/>
                    <a:pt x="1289" y="31"/>
                    <a:pt x="1274" y="38"/>
                  </a:cubicBezTo>
                  <a:cubicBezTo>
                    <a:pt x="1260" y="44"/>
                    <a:pt x="1258" y="45"/>
                    <a:pt x="1262" y="49"/>
                  </a:cubicBezTo>
                  <a:cubicBezTo>
                    <a:pt x="1266" y="53"/>
                    <a:pt x="1258" y="45"/>
                    <a:pt x="1251" y="47"/>
                  </a:cubicBezTo>
                  <a:cubicBezTo>
                    <a:pt x="1243" y="50"/>
                    <a:pt x="1239" y="49"/>
                    <a:pt x="1230" y="56"/>
                  </a:cubicBezTo>
                  <a:cubicBezTo>
                    <a:pt x="1221" y="62"/>
                    <a:pt x="1221" y="70"/>
                    <a:pt x="1214" y="65"/>
                  </a:cubicBezTo>
                  <a:cubicBezTo>
                    <a:pt x="1207" y="60"/>
                    <a:pt x="1213" y="60"/>
                    <a:pt x="1212" y="52"/>
                  </a:cubicBezTo>
                  <a:cubicBezTo>
                    <a:pt x="1212" y="44"/>
                    <a:pt x="1221" y="52"/>
                    <a:pt x="1220" y="42"/>
                  </a:cubicBezTo>
                  <a:cubicBezTo>
                    <a:pt x="1219" y="32"/>
                    <a:pt x="1225" y="28"/>
                    <a:pt x="1215" y="29"/>
                  </a:cubicBezTo>
                  <a:cubicBezTo>
                    <a:pt x="1205" y="29"/>
                    <a:pt x="1202" y="29"/>
                    <a:pt x="1207" y="20"/>
                  </a:cubicBezTo>
                  <a:cubicBezTo>
                    <a:pt x="1212" y="10"/>
                    <a:pt x="1212" y="4"/>
                    <a:pt x="1225" y="5"/>
                  </a:cubicBezTo>
                  <a:cubicBezTo>
                    <a:pt x="1238" y="6"/>
                    <a:pt x="1248" y="10"/>
                    <a:pt x="1248" y="7"/>
                  </a:cubicBezTo>
                  <a:cubicBezTo>
                    <a:pt x="1248" y="4"/>
                    <a:pt x="1234" y="0"/>
                    <a:pt x="1221" y="0"/>
                  </a:cubicBezTo>
                  <a:cubicBezTo>
                    <a:pt x="1209" y="0"/>
                    <a:pt x="1185" y="3"/>
                    <a:pt x="1193" y="9"/>
                  </a:cubicBezTo>
                  <a:cubicBezTo>
                    <a:pt x="1200" y="16"/>
                    <a:pt x="1189" y="7"/>
                    <a:pt x="1180" y="14"/>
                  </a:cubicBezTo>
                  <a:cubicBezTo>
                    <a:pt x="1170" y="21"/>
                    <a:pt x="1146" y="33"/>
                    <a:pt x="1143" y="39"/>
                  </a:cubicBezTo>
                  <a:cubicBezTo>
                    <a:pt x="1140" y="46"/>
                    <a:pt x="1138" y="60"/>
                    <a:pt x="1123" y="80"/>
                  </a:cubicBezTo>
                  <a:cubicBezTo>
                    <a:pt x="1115" y="91"/>
                    <a:pt x="1102" y="91"/>
                    <a:pt x="1097" y="97"/>
                  </a:cubicBezTo>
                  <a:cubicBezTo>
                    <a:pt x="1091" y="104"/>
                    <a:pt x="1082" y="108"/>
                    <a:pt x="1074" y="112"/>
                  </a:cubicBezTo>
                  <a:cubicBezTo>
                    <a:pt x="1066" y="115"/>
                    <a:pt x="1050" y="126"/>
                    <a:pt x="1032" y="129"/>
                  </a:cubicBezTo>
                  <a:cubicBezTo>
                    <a:pt x="1015" y="133"/>
                    <a:pt x="1009" y="126"/>
                    <a:pt x="1005" y="128"/>
                  </a:cubicBezTo>
                  <a:cubicBezTo>
                    <a:pt x="1002" y="129"/>
                    <a:pt x="998" y="136"/>
                    <a:pt x="993" y="144"/>
                  </a:cubicBezTo>
                  <a:cubicBezTo>
                    <a:pt x="988" y="152"/>
                    <a:pt x="971" y="165"/>
                    <a:pt x="965" y="173"/>
                  </a:cubicBezTo>
                  <a:cubicBezTo>
                    <a:pt x="959" y="183"/>
                    <a:pt x="955" y="183"/>
                    <a:pt x="944" y="200"/>
                  </a:cubicBezTo>
                  <a:cubicBezTo>
                    <a:pt x="932" y="217"/>
                    <a:pt x="927" y="226"/>
                    <a:pt x="920" y="226"/>
                  </a:cubicBezTo>
                  <a:cubicBezTo>
                    <a:pt x="914" y="227"/>
                    <a:pt x="918" y="234"/>
                    <a:pt x="905" y="235"/>
                  </a:cubicBezTo>
                  <a:cubicBezTo>
                    <a:pt x="892" y="237"/>
                    <a:pt x="887" y="254"/>
                    <a:pt x="862" y="262"/>
                  </a:cubicBezTo>
                  <a:cubicBezTo>
                    <a:pt x="835" y="270"/>
                    <a:pt x="814" y="282"/>
                    <a:pt x="806" y="288"/>
                  </a:cubicBezTo>
                  <a:cubicBezTo>
                    <a:pt x="798" y="295"/>
                    <a:pt x="775" y="291"/>
                    <a:pt x="761" y="311"/>
                  </a:cubicBezTo>
                  <a:cubicBezTo>
                    <a:pt x="746" y="330"/>
                    <a:pt x="715" y="334"/>
                    <a:pt x="695" y="357"/>
                  </a:cubicBezTo>
                  <a:cubicBezTo>
                    <a:pt x="676" y="379"/>
                    <a:pt x="638" y="378"/>
                    <a:pt x="622" y="392"/>
                  </a:cubicBezTo>
                  <a:cubicBezTo>
                    <a:pt x="606" y="407"/>
                    <a:pt x="611" y="381"/>
                    <a:pt x="586" y="397"/>
                  </a:cubicBezTo>
                  <a:cubicBezTo>
                    <a:pt x="562" y="414"/>
                    <a:pt x="511" y="427"/>
                    <a:pt x="487" y="455"/>
                  </a:cubicBezTo>
                  <a:cubicBezTo>
                    <a:pt x="463" y="483"/>
                    <a:pt x="436" y="475"/>
                    <a:pt x="428" y="475"/>
                  </a:cubicBezTo>
                  <a:cubicBezTo>
                    <a:pt x="420" y="475"/>
                    <a:pt x="405" y="475"/>
                    <a:pt x="394" y="493"/>
                  </a:cubicBezTo>
                  <a:cubicBezTo>
                    <a:pt x="383" y="511"/>
                    <a:pt x="352" y="516"/>
                    <a:pt x="341" y="528"/>
                  </a:cubicBezTo>
                  <a:cubicBezTo>
                    <a:pt x="331" y="540"/>
                    <a:pt x="315" y="523"/>
                    <a:pt x="280" y="564"/>
                  </a:cubicBezTo>
                  <a:cubicBezTo>
                    <a:pt x="266" y="581"/>
                    <a:pt x="222" y="566"/>
                    <a:pt x="173" y="599"/>
                  </a:cubicBezTo>
                  <a:cubicBezTo>
                    <a:pt x="123" y="632"/>
                    <a:pt x="115" y="627"/>
                    <a:pt x="123" y="632"/>
                  </a:cubicBezTo>
                  <a:cubicBezTo>
                    <a:pt x="131" y="637"/>
                    <a:pt x="75" y="653"/>
                    <a:pt x="88" y="659"/>
                  </a:cubicBezTo>
                  <a:cubicBezTo>
                    <a:pt x="73" y="659"/>
                    <a:pt x="34" y="686"/>
                    <a:pt x="46" y="690"/>
                  </a:cubicBezTo>
                  <a:cubicBezTo>
                    <a:pt x="23" y="693"/>
                    <a:pt x="3" y="714"/>
                    <a:pt x="24" y="714"/>
                  </a:cubicBezTo>
                  <a:cubicBezTo>
                    <a:pt x="46" y="714"/>
                    <a:pt x="36" y="717"/>
                    <a:pt x="34" y="729"/>
                  </a:cubicBezTo>
                  <a:cubicBezTo>
                    <a:pt x="33" y="740"/>
                    <a:pt x="75" y="740"/>
                    <a:pt x="52" y="745"/>
                  </a:cubicBezTo>
                  <a:cubicBezTo>
                    <a:pt x="29" y="750"/>
                    <a:pt x="0" y="742"/>
                    <a:pt x="15" y="756"/>
                  </a:cubicBezTo>
                  <a:cubicBezTo>
                    <a:pt x="29" y="771"/>
                    <a:pt x="29" y="781"/>
                    <a:pt x="55" y="781"/>
                  </a:cubicBezTo>
                  <a:cubicBezTo>
                    <a:pt x="82" y="781"/>
                    <a:pt x="86" y="800"/>
                    <a:pt x="93" y="790"/>
                  </a:cubicBezTo>
                  <a:cubicBezTo>
                    <a:pt x="99" y="780"/>
                    <a:pt x="109" y="773"/>
                    <a:pt x="117" y="787"/>
                  </a:cubicBezTo>
                  <a:cubicBezTo>
                    <a:pt x="125" y="802"/>
                    <a:pt x="130" y="802"/>
                    <a:pt x="147" y="797"/>
                  </a:cubicBezTo>
                  <a:cubicBezTo>
                    <a:pt x="163" y="792"/>
                    <a:pt x="163" y="806"/>
                    <a:pt x="160" y="812"/>
                  </a:cubicBezTo>
                  <a:cubicBezTo>
                    <a:pt x="156" y="817"/>
                    <a:pt x="156" y="828"/>
                    <a:pt x="182" y="825"/>
                  </a:cubicBezTo>
                  <a:cubicBezTo>
                    <a:pt x="208" y="822"/>
                    <a:pt x="241" y="813"/>
                    <a:pt x="251" y="824"/>
                  </a:cubicBezTo>
                  <a:cubicBezTo>
                    <a:pt x="261" y="835"/>
                    <a:pt x="277" y="846"/>
                    <a:pt x="300" y="835"/>
                  </a:cubicBezTo>
                  <a:cubicBezTo>
                    <a:pt x="322" y="823"/>
                    <a:pt x="342" y="830"/>
                    <a:pt x="350" y="813"/>
                  </a:cubicBezTo>
                  <a:cubicBezTo>
                    <a:pt x="358" y="796"/>
                    <a:pt x="394" y="815"/>
                    <a:pt x="404" y="797"/>
                  </a:cubicBezTo>
                  <a:cubicBezTo>
                    <a:pt x="414" y="779"/>
                    <a:pt x="451" y="769"/>
                    <a:pt x="448" y="756"/>
                  </a:cubicBezTo>
                  <a:cubicBezTo>
                    <a:pt x="445" y="743"/>
                    <a:pt x="453" y="730"/>
                    <a:pt x="488" y="724"/>
                  </a:cubicBezTo>
                  <a:cubicBezTo>
                    <a:pt x="523" y="717"/>
                    <a:pt x="501" y="696"/>
                    <a:pt x="550" y="679"/>
                  </a:cubicBezTo>
                  <a:cubicBezTo>
                    <a:pt x="598" y="662"/>
                    <a:pt x="569" y="633"/>
                    <a:pt x="631" y="617"/>
                  </a:cubicBezTo>
                  <a:cubicBezTo>
                    <a:pt x="693" y="600"/>
                    <a:pt x="668" y="571"/>
                    <a:pt x="686" y="553"/>
                  </a:cubicBezTo>
                  <a:cubicBezTo>
                    <a:pt x="703" y="535"/>
                    <a:pt x="701" y="510"/>
                    <a:pt x="730" y="496"/>
                  </a:cubicBezTo>
                  <a:cubicBezTo>
                    <a:pt x="758" y="483"/>
                    <a:pt x="761" y="478"/>
                    <a:pt x="802" y="457"/>
                  </a:cubicBezTo>
                  <a:cubicBezTo>
                    <a:pt x="843" y="436"/>
                    <a:pt x="852" y="430"/>
                    <a:pt x="867" y="4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2" name="Freeform 69"/>
            <p:cNvSpPr>
              <a:spLocks/>
            </p:cNvSpPr>
            <p:nvPr userDrawn="1"/>
          </p:nvSpPr>
          <p:spPr bwMode="auto">
            <a:xfrm>
              <a:off x="5958500" y="3701046"/>
              <a:ext cx="1342931" cy="1191140"/>
            </a:xfrm>
            <a:custGeom>
              <a:avLst/>
              <a:gdLst>
                <a:gd name="T0" fmla="*/ 2247 w 4708"/>
                <a:gd name="T1" fmla="*/ 666 h 4176"/>
                <a:gd name="T2" fmla="*/ 2100 w 4708"/>
                <a:gd name="T3" fmla="*/ 477 h 4176"/>
                <a:gd name="T4" fmla="*/ 1980 w 4708"/>
                <a:gd name="T5" fmla="*/ 546 h 4176"/>
                <a:gd name="T6" fmla="*/ 1902 w 4708"/>
                <a:gd name="T7" fmla="*/ 709 h 4176"/>
                <a:gd name="T8" fmla="*/ 1856 w 4708"/>
                <a:gd name="T9" fmla="*/ 866 h 4176"/>
                <a:gd name="T10" fmla="*/ 1734 w 4708"/>
                <a:gd name="T11" fmla="*/ 926 h 4176"/>
                <a:gd name="T12" fmla="*/ 1517 w 4708"/>
                <a:gd name="T13" fmla="*/ 1036 h 4176"/>
                <a:gd name="T14" fmla="*/ 992 w 4708"/>
                <a:gd name="T15" fmla="*/ 1462 h 4176"/>
                <a:gd name="T16" fmla="*/ 533 w 4708"/>
                <a:gd name="T17" fmla="*/ 1701 h 4176"/>
                <a:gd name="T18" fmla="*/ 365 w 4708"/>
                <a:gd name="T19" fmla="*/ 1946 h 4176"/>
                <a:gd name="T20" fmla="*/ 254 w 4708"/>
                <a:gd name="T21" fmla="*/ 2187 h 4176"/>
                <a:gd name="T22" fmla="*/ 236 w 4708"/>
                <a:gd name="T23" fmla="*/ 2839 h 4176"/>
                <a:gd name="T24" fmla="*/ 129 w 4708"/>
                <a:gd name="T25" fmla="*/ 3375 h 4176"/>
                <a:gd name="T26" fmla="*/ 129 w 4708"/>
                <a:gd name="T27" fmla="*/ 3582 h 4176"/>
                <a:gd name="T28" fmla="*/ 395 w 4708"/>
                <a:gd name="T29" fmla="*/ 3548 h 4176"/>
                <a:gd name="T30" fmla="*/ 754 w 4708"/>
                <a:gd name="T31" fmla="*/ 3472 h 4176"/>
                <a:gd name="T32" fmla="*/ 1188 w 4708"/>
                <a:gd name="T33" fmla="*/ 3251 h 4176"/>
                <a:gd name="T34" fmla="*/ 2020 w 4708"/>
                <a:gd name="T35" fmla="*/ 3193 h 4176"/>
                <a:gd name="T36" fmla="*/ 2204 w 4708"/>
                <a:gd name="T37" fmla="*/ 3495 h 4176"/>
                <a:gd name="T38" fmla="*/ 2524 w 4708"/>
                <a:gd name="T39" fmla="*/ 3331 h 4176"/>
                <a:gd name="T40" fmla="*/ 2395 w 4708"/>
                <a:gd name="T41" fmla="*/ 3582 h 4176"/>
                <a:gd name="T42" fmla="*/ 2476 w 4708"/>
                <a:gd name="T43" fmla="*/ 3674 h 4176"/>
                <a:gd name="T44" fmla="*/ 2552 w 4708"/>
                <a:gd name="T45" fmla="*/ 4015 h 4176"/>
                <a:gd name="T46" fmla="*/ 2926 w 4708"/>
                <a:gd name="T47" fmla="*/ 4045 h 4176"/>
                <a:gd name="T48" fmla="*/ 3034 w 4708"/>
                <a:gd name="T49" fmla="*/ 4121 h 4176"/>
                <a:gd name="T50" fmla="*/ 3536 w 4708"/>
                <a:gd name="T51" fmla="*/ 3904 h 4176"/>
                <a:gd name="T52" fmla="*/ 3967 w 4708"/>
                <a:gd name="T53" fmla="*/ 3414 h 4176"/>
                <a:gd name="T54" fmla="*/ 4343 w 4708"/>
                <a:gd name="T55" fmla="*/ 2984 h 4176"/>
                <a:gd name="T56" fmla="*/ 4668 w 4708"/>
                <a:gd name="T57" fmla="*/ 2081 h 4176"/>
                <a:gd name="T58" fmla="*/ 4546 w 4708"/>
                <a:gd name="T59" fmla="*/ 1734 h 4176"/>
                <a:gd name="T60" fmla="*/ 4454 w 4708"/>
                <a:gd name="T61" fmla="*/ 1605 h 4176"/>
                <a:gd name="T62" fmla="*/ 4408 w 4708"/>
                <a:gd name="T63" fmla="*/ 1372 h 4176"/>
                <a:gd name="T64" fmla="*/ 4221 w 4708"/>
                <a:gd name="T65" fmla="*/ 893 h 4176"/>
                <a:gd name="T66" fmla="*/ 4196 w 4708"/>
                <a:gd name="T67" fmla="*/ 601 h 4176"/>
                <a:gd name="T68" fmla="*/ 4085 w 4708"/>
                <a:gd name="T69" fmla="*/ 332 h 4176"/>
                <a:gd name="T70" fmla="*/ 4030 w 4708"/>
                <a:gd name="T71" fmla="*/ 101 h 4176"/>
                <a:gd name="T72" fmla="*/ 3889 w 4708"/>
                <a:gd name="T73" fmla="*/ 277 h 4176"/>
                <a:gd name="T74" fmla="*/ 3702 w 4708"/>
                <a:gd name="T75" fmla="*/ 937 h 4176"/>
                <a:gd name="T76" fmla="*/ 3384 w 4708"/>
                <a:gd name="T77" fmla="*/ 917 h 4176"/>
                <a:gd name="T78" fmla="*/ 3181 w 4708"/>
                <a:gd name="T79" fmla="*/ 725 h 4176"/>
                <a:gd name="T80" fmla="*/ 3181 w 4708"/>
                <a:gd name="T81" fmla="*/ 488 h 4176"/>
                <a:gd name="T82" fmla="*/ 3267 w 4708"/>
                <a:gd name="T83" fmla="*/ 360 h 4176"/>
                <a:gd name="T84" fmla="*/ 3260 w 4708"/>
                <a:gd name="T85" fmla="*/ 182 h 4176"/>
                <a:gd name="T86" fmla="*/ 3138 w 4708"/>
                <a:gd name="T87" fmla="*/ 210 h 4176"/>
                <a:gd name="T88" fmla="*/ 2937 w 4708"/>
                <a:gd name="T89" fmla="*/ 173 h 4176"/>
                <a:gd name="T90" fmla="*/ 2817 w 4708"/>
                <a:gd name="T91" fmla="*/ 125 h 4176"/>
                <a:gd name="T92" fmla="*/ 2644 w 4708"/>
                <a:gd name="T93" fmla="*/ 219 h 4176"/>
                <a:gd name="T94" fmla="*/ 2548 w 4708"/>
                <a:gd name="T95" fmla="*/ 366 h 4176"/>
                <a:gd name="T96" fmla="*/ 2444 w 4708"/>
                <a:gd name="T97" fmla="*/ 580 h 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8" h="4176">
                  <a:moveTo>
                    <a:pt x="2469" y="712"/>
                  </a:moveTo>
                  <a:cubicBezTo>
                    <a:pt x="2397" y="650"/>
                    <a:pt x="2448" y="642"/>
                    <a:pt x="2375" y="617"/>
                  </a:cubicBezTo>
                  <a:cubicBezTo>
                    <a:pt x="2301" y="592"/>
                    <a:pt x="2265" y="605"/>
                    <a:pt x="2282" y="631"/>
                  </a:cubicBezTo>
                  <a:cubicBezTo>
                    <a:pt x="2292" y="645"/>
                    <a:pt x="2262" y="656"/>
                    <a:pt x="2247" y="666"/>
                  </a:cubicBezTo>
                  <a:cubicBezTo>
                    <a:pt x="2285" y="601"/>
                    <a:pt x="2239" y="620"/>
                    <a:pt x="2266" y="599"/>
                  </a:cubicBezTo>
                  <a:cubicBezTo>
                    <a:pt x="2306" y="569"/>
                    <a:pt x="2252" y="583"/>
                    <a:pt x="2227" y="518"/>
                  </a:cubicBezTo>
                  <a:cubicBezTo>
                    <a:pt x="2202" y="454"/>
                    <a:pt x="2158" y="502"/>
                    <a:pt x="2139" y="472"/>
                  </a:cubicBezTo>
                  <a:cubicBezTo>
                    <a:pt x="2121" y="442"/>
                    <a:pt x="2128" y="472"/>
                    <a:pt x="2100" y="477"/>
                  </a:cubicBezTo>
                  <a:cubicBezTo>
                    <a:pt x="2073" y="481"/>
                    <a:pt x="2103" y="454"/>
                    <a:pt x="2075" y="465"/>
                  </a:cubicBezTo>
                  <a:cubicBezTo>
                    <a:pt x="2047" y="477"/>
                    <a:pt x="2013" y="461"/>
                    <a:pt x="2029" y="504"/>
                  </a:cubicBezTo>
                  <a:cubicBezTo>
                    <a:pt x="2045" y="548"/>
                    <a:pt x="2020" y="516"/>
                    <a:pt x="2022" y="555"/>
                  </a:cubicBezTo>
                  <a:cubicBezTo>
                    <a:pt x="1987" y="511"/>
                    <a:pt x="1987" y="521"/>
                    <a:pt x="1980" y="546"/>
                  </a:cubicBezTo>
                  <a:cubicBezTo>
                    <a:pt x="1974" y="571"/>
                    <a:pt x="1907" y="539"/>
                    <a:pt x="1957" y="585"/>
                  </a:cubicBezTo>
                  <a:cubicBezTo>
                    <a:pt x="2008" y="631"/>
                    <a:pt x="1868" y="592"/>
                    <a:pt x="1937" y="624"/>
                  </a:cubicBezTo>
                  <a:cubicBezTo>
                    <a:pt x="1976" y="642"/>
                    <a:pt x="1835" y="624"/>
                    <a:pt x="1893" y="673"/>
                  </a:cubicBezTo>
                  <a:cubicBezTo>
                    <a:pt x="1960" y="729"/>
                    <a:pt x="1916" y="684"/>
                    <a:pt x="1902" y="709"/>
                  </a:cubicBezTo>
                  <a:cubicBezTo>
                    <a:pt x="1888" y="734"/>
                    <a:pt x="1849" y="661"/>
                    <a:pt x="1856" y="700"/>
                  </a:cubicBezTo>
                  <a:cubicBezTo>
                    <a:pt x="1863" y="739"/>
                    <a:pt x="1789" y="707"/>
                    <a:pt x="1817" y="813"/>
                  </a:cubicBezTo>
                  <a:cubicBezTo>
                    <a:pt x="1838" y="762"/>
                    <a:pt x="1844" y="769"/>
                    <a:pt x="1863" y="762"/>
                  </a:cubicBezTo>
                  <a:cubicBezTo>
                    <a:pt x="1833" y="806"/>
                    <a:pt x="1787" y="838"/>
                    <a:pt x="1856" y="866"/>
                  </a:cubicBezTo>
                  <a:cubicBezTo>
                    <a:pt x="1810" y="854"/>
                    <a:pt x="1785" y="852"/>
                    <a:pt x="1771" y="866"/>
                  </a:cubicBezTo>
                  <a:cubicBezTo>
                    <a:pt x="1803" y="834"/>
                    <a:pt x="1805" y="824"/>
                    <a:pt x="1750" y="801"/>
                  </a:cubicBezTo>
                  <a:cubicBezTo>
                    <a:pt x="1695" y="778"/>
                    <a:pt x="1748" y="852"/>
                    <a:pt x="1708" y="850"/>
                  </a:cubicBezTo>
                  <a:cubicBezTo>
                    <a:pt x="1669" y="847"/>
                    <a:pt x="1697" y="886"/>
                    <a:pt x="1734" y="926"/>
                  </a:cubicBezTo>
                  <a:cubicBezTo>
                    <a:pt x="1701" y="926"/>
                    <a:pt x="1688" y="958"/>
                    <a:pt x="1702" y="1020"/>
                  </a:cubicBezTo>
                  <a:cubicBezTo>
                    <a:pt x="1602" y="877"/>
                    <a:pt x="1653" y="900"/>
                    <a:pt x="1642" y="882"/>
                  </a:cubicBezTo>
                  <a:cubicBezTo>
                    <a:pt x="1620" y="848"/>
                    <a:pt x="1588" y="932"/>
                    <a:pt x="1533" y="969"/>
                  </a:cubicBezTo>
                  <a:cubicBezTo>
                    <a:pt x="1483" y="1004"/>
                    <a:pt x="1552" y="981"/>
                    <a:pt x="1517" y="1036"/>
                  </a:cubicBezTo>
                  <a:cubicBezTo>
                    <a:pt x="1483" y="1091"/>
                    <a:pt x="1589" y="1107"/>
                    <a:pt x="1531" y="1112"/>
                  </a:cubicBezTo>
                  <a:cubicBezTo>
                    <a:pt x="1473" y="1117"/>
                    <a:pt x="1478" y="1119"/>
                    <a:pt x="1404" y="1269"/>
                  </a:cubicBezTo>
                  <a:cubicBezTo>
                    <a:pt x="1378" y="1322"/>
                    <a:pt x="1303" y="1388"/>
                    <a:pt x="1146" y="1416"/>
                  </a:cubicBezTo>
                  <a:cubicBezTo>
                    <a:pt x="1107" y="1423"/>
                    <a:pt x="1093" y="1453"/>
                    <a:pt x="992" y="1462"/>
                  </a:cubicBezTo>
                  <a:cubicBezTo>
                    <a:pt x="923" y="1468"/>
                    <a:pt x="975" y="1506"/>
                    <a:pt x="922" y="1503"/>
                  </a:cubicBezTo>
                  <a:cubicBezTo>
                    <a:pt x="874" y="1501"/>
                    <a:pt x="824" y="1520"/>
                    <a:pt x="782" y="1535"/>
                  </a:cubicBezTo>
                  <a:cubicBezTo>
                    <a:pt x="692" y="1566"/>
                    <a:pt x="717" y="1490"/>
                    <a:pt x="669" y="1570"/>
                  </a:cubicBezTo>
                  <a:cubicBezTo>
                    <a:pt x="621" y="1651"/>
                    <a:pt x="601" y="1673"/>
                    <a:pt x="533" y="1701"/>
                  </a:cubicBezTo>
                  <a:cubicBezTo>
                    <a:pt x="465" y="1730"/>
                    <a:pt x="549" y="1757"/>
                    <a:pt x="457" y="1819"/>
                  </a:cubicBezTo>
                  <a:cubicBezTo>
                    <a:pt x="445" y="1796"/>
                    <a:pt x="464" y="1779"/>
                    <a:pt x="471" y="1724"/>
                  </a:cubicBezTo>
                  <a:cubicBezTo>
                    <a:pt x="351" y="1865"/>
                    <a:pt x="353" y="1851"/>
                    <a:pt x="385" y="1872"/>
                  </a:cubicBezTo>
                  <a:cubicBezTo>
                    <a:pt x="418" y="1892"/>
                    <a:pt x="342" y="1906"/>
                    <a:pt x="365" y="1946"/>
                  </a:cubicBezTo>
                  <a:cubicBezTo>
                    <a:pt x="375" y="1963"/>
                    <a:pt x="271" y="1997"/>
                    <a:pt x="293" y="2097"/>
                  </a:cubicBezTo>
                  <a:cubicBezTo>
                    <a:pt x="307" y="2159"/>
                    <a:pt x="302" y="2189"/>
                    <a:pt x="312" y="2247"/>
                  </a:cubicBezTo>
                  <a:cubicBezTo>
                    <a:pt x="321" y="2304"/>
                    <a:pt x="279" y="2277"/>
                    <a:pt x="277" y="2341"/>
                  </a:cubicBezTo>
                  <a:cubicBezTo>
                    <a:pt x="254" y="2254"/>
                    <a:pt x="266" y="2189"/>
                    <a:pt x="254" y="2187"/>
                  </a:cubicBezTo>
                  <a:cubicBezTo>
                    <a:pt x="242" y="2185"/>
                    <a:pt x="228" y="2245"/>
                    <a:pt x="242" y="2330"/>
                  </a:cubicBezTo>
                  <a:cubicBezTo>
                    <a:pt x="259" y="2427"/>
                    <a:pt x="162" y="2212"/>
                    <a:pt x="173" y="2341"/>
                  </a:cubicBezTo>
                  <a:cubicBezTo>
                    <a:pt x="185" y="2470"/>
                    <a:pt x="219" y="2476"/>
                    <a:pt x="189" y="2526"/>
                  </a:cubicBezTo>
                  <a:cubicBezTo>
                    <a:pt x="148" y="2595"/>
                    <a:pt x="284" y="2700"/>
                    <a:pt x="236" y="2839"/>
                  </a:cubicBezTo>
                  <a:cubicBezTo>
                    <a:pt x="187" y="2976"/>
                    <a:pt x="233" y="3138"/>
                    <a:pt x="196" y="3209"/>
                  </a:cubicBezTo>
                  <a:cubicBezTo>
                    <a:pt x="160" y="3280"/>
                    <a:pt x="202" y="3256"/>
                    <a:pt x="174" y="3283"/>
                  </a:cubicBezTo>
                  <a:cubicBezTo>
                    <a:pt x="174" y="3283"/>
                    <a:pt x="153" y="3257"/>
                    <a:pt x="143" y="3271"/>
                  </a:cubicBezTo>
                  <a:cubicBezTo>
                    <a:pt x="121" y="3306"/>
                    <a:pt x="169" y="3336"/>
                    <a:pt x="129" y="3375"/>
                  </a:cubicBezTo>
                  <a:cubicBezTo>
                    <a:pt x="90" y="3414"/>
                    <a:pt x="148" y="3405"/>
                    <a:pt x="90" y="3437"/>
                  </a:cubicBezTo>
                  <a:cubicBezTo>
                    <a:pt x="33" y="3469"/>
                    <a:pt x="47" y="3416"/>
                    <a:pt x="23" y="3446"/>
                  </a:cubicBezTo>
                  <a:cubicBezTo>
                    <a:pt x="0" y="3476"/>
                    <a:pt x="33" y="3453"/>
                    <a:pt x="37" y="3515"/>
                  </a:cubicBezTo>
                  <a:cubicBezTo>
                    <a:pt x="42" y="3577"/>
                    <a:pt x="87" y="3515"/>
                    <a:pt x="129" y="3582"/>
                  </a:cubicBezTo>
                  <a:cubicBezTo>
                    <a:pt x="157" y="3626"/>
                    <a:pt x="164" y="3596"/>
                    <a:pt x="206" y="3621"/>
                  </a:cubicBezTo>
                  <a:cubicBezTo>
                    <a:pt x="247" y="3646"/>
                    <a:pt x="238" y="3596"/>
                    <a:pt x="266" y="3609"/>
                  </a:cubicBezTo>
                  <a:cubicBezTo>
                    <a:pt x="293" y="3624"/>
                    <a:pt x="300" y="3587"/>
                    <a:pt x="325" y="3596"/>
                  </a:cubicBezTo>
                  <a:cubicBezTo>
                    <a:pt x="351" y="3605"/>
                    <a:pt x="355" y="3533"/>
                    <a:pt x="395" y="3548"/>
                  </a:cubicBezTo>
                  <a:cubicBezTo>
                    <a:pt x="434" y="3561"/>
                    <a:pt x="395" y="3515"/>
                    <a:pt x="459" y="3483"/>
                  </a:cubicBezTo>
                  <a:cubicBezTo>
                    <a:pt x="524" y="3451"/>
                    <a:pt x="466" y="3495"/>
                    <a:pt x="593" y="3448"/>
                  </a:cubicBezTo>
                  <a:cubicBezTo>
                    <a:pt x="628" y="3435"/>
                    <a:pt x="682" y="3455"/>
                    <a:pt x="687" y="3448"/>
                  </a:cubicBezTo>
                  <a:cubicBezTo>
                    <a:pt x="710" y="3421"/>
                    <a:pt x="713" y="3497"/>
                    <a:pt x="754" y="3472"/>
                  </a:cubicBezTo>
                  <a:cubicBezTo>
                    <a:pt x="796" y="3446"/>
                    <a:pt x="828" y="3472"/>
                    <a:pt x="842" y="3446"/>
                  </a:cubicBezTo>
                  <a:cubicBezTo>
                    <a:pt x="856" y="3421"/>
                    <a:pt x="839" y="3495"/>
                    <a:pt x="936" y="3432"/>
                  </a:cubicBezTo>
                  <a:cubicBezTo>
                    <a:pt x="1033" y="3370"/>
                    <a:pt x="948" y="3352"/>
                    <a:pt x="1033" y="3333"/>
                  </a:cubicBezTo>
                  <a:cubicBezTo>
                    <a:pt x="1084" y="3322"/>
                    <a:pt x="1125" y="3287"/>
                    <a:pt x="1188" y="3251"/>
                  </a:cubicBezTo>
                  <a:cubicBezTo>
                    <a:pt x="1250" y="3214"/>
                    <a:pt x="1294" y="3251"/>
                    <a:pt x="1434" y="3225"/>
                  </a:cubicBezTo>
                  <a:cubicBezTo>
                    <a:pt x="1575" y="3200"/>
                    <a:pt x="1495" y="3197"/>
                    <a:pt x="1660" y="3126"/>
                  </a:cubicBezTo>
                  <a:cubicBezTo>
                    <a:pt x="1741" y="3092"/>
                    <a:pt x="1812" y="3147"/>
                    <a:pt x="1861" y="3126"/>
                  </a:cubicBezTo>
                  <a:cubicBezTo>
                    <a:pt x="1932" y="3096"/>
                    <a:pt x="1933" y="3222"/>
                    <a:pt x="2020" y="3193"/>
                  </a:cubicBezTo>
                  <a:cubicBezTo>
                    <a:pt x="2040" y="3186"/>
                    <a:pt x="2040" y="3225"/>
                    <a:pt x="2073" y="3207"/>
                  </a:cubicBezTo>
                  <a:cubicBezTo>
                    <a:pt x="2105" y="3188"/>
                    <a:pt x="2160" y="3253"/>
                    <a:pt x="2135" y="3269"/>
                  </a:cubicBezTo>
                  <a:cubicBezTo>
                    <a:pt x="2109" y="3285"/>
                    <a:pt x="2176" y="3338"/>
                    <a:pt x="2197" y="3331"/>
                  </a:cubicBezTo>
                  <a:cubicBezTo>
                    <a:pt x="2218" y="3324"/>
                    <a:pt x="2227" y="3457"/>
                    <a:pt x="2204" y="3495"/>
                  </a:cubicBezTo>
                  <a:cubicBezTo>
                    <a:pt x="2181" y="3531"/>
                    <a:pt x="2188" y="3584"/>
                    <a:pt x="2255" y="3561"/>
                  </a:cubicBezTo>
                  <a:cubicBezTo>
                    <a:pt x="2322" y="3538"/>
                    <a:pt x="2222" y="3543"/>
                    <a:pt x="2282" y="3517"/>
                  </a:cubicBezTo>
                  <a:cubicBezTo>
                    <a:pt x="2342" y="3492"/>
                    <a:pt x="2407" y="3425"/>
                    <a:pt x="2432" y="3432"/>
                  </a:cubicBezTo>
                  <a:cubicBezTo>
                    <a:pt x="2481" y="3446"/>
                    <a:pt x="2488" y="3333"/>
                    <a:pt x="2524" y="3331"/>
                  </a:cubicBezTo>
                  <a:cubicBezTo>
                    <a:pt x="2561" y="3329"/>
                    <a:pt x="2531" y="3274"/>
                    <a:pt x="2591" y="3261"/>
                  </a:cubicBezTo>
                  <a:cubicBezTo>
                    <a:pt x="2552" y="3315"/>
                    <a:pt x="2607" y="3320"/>
                    <a:pt x="2566" y="3356"/>
                  </a:cubicBezTo>
                  <a:cubicBezTo>
                    <a:pt x="2524" y="3393"/>
                    <a:pt x="2614" y="3375"/>
                    <a:pt x="2515" y="3444"/>
                  </a:cubicBezTo>
                  <a:cubicBezTo>
                    <a:pt x="2363" y="3550"/>
                    <a:pt x="2448" y="3587"/>
                    <a:pt x="2395" y="3582"/>
                  </a:cubicBezTo>
                  <a:cubicBezTo>
                    <a:pt x="2371" y="3580"/>
                    <a:pt x="2294" y="3637"/>
                    <a:pt x="2372" y="3635"/>
                  </a:cubicBezTo>
                  <a:cubicBezTo>
                    <a:pt x="2439" y="3633"/>
                    <a:pt x="2440" y="3643"/>
                    <a:pt x="2488" y="3575"/>
                  </a:cubicBezTo>
                  <a:cubicBezTo>
                    <a:pt x="2524" y="3522"/>
                    <a:pt x="2541" y="3472"/>
                    <a:pt x="2541" y="3540"/>
                  </a:cubicBezTo>
                  <a:cubicBezTo>
                    <a:pt x="2541" y="3609"/>
                    <a:pt x="2559" y="3630"/>
                    <a:pt x="2476" y="3674"/>
                  </a:cubicBezTo>
                  <a:cubicBezTo>
                    <a:pt x="2614" y="3713"/>
                    <a:pt x="2531" y="3653"/>
                    <a:pt x="2594" y="3676"/>
                  </a:cubicBezTo>
                  <a:cubicBezTo>
                    <a:pt x="2656" y="3700"/>
                    <a:pt x="2535" y="3672"/>
                    <a:pt x="2545" y="3748"/>
                  </a:cubicBezTo>
                  <a:cubicBezTo>
                    <a:pt x="2559" y="3849"/>
                    <a:pt x="2423" y="3849"/>
                    <a:pt x="2483" y="3902"/>
                  </a:cubicBezTo>
                  <a:cubicBezTo>
                    <a:pt x="2543" y="3955"/>
                    <a:pt x="2458" y="3987"/>
                    <a:pt x="2552" y="4015"/>
                  </a:cubicBezTo>
                  <a:cubicBezTo>
                    <a:pt x="2647" y="4042"/>
                    <a:pt x="2633" y="4105"/>
                    <a:pt x="2681" y="4079"/>
                  </a:cubicBezTo>
                  <a:cubicBezTo>
                    <a:pt x="2730" y="4054"/>
                    <a:pt x="2725" y="4118"/>
                    <a:pt x="2773" y="4095"/>
                  </a:cubicBezTo>
                  <a:cubicBezTo>
                    <a:pt x="2822" y="4072"/>
                    <a:pt x="2772" y="4132"/>
                    <a:pt x="2847" y="4072"/>
                  </a:cubicBezTo>
                  <a:cubicBezTo>
                    <a:pt x="2891" y="4038"/>
                    <a:pt x="2902" y="4077"/>
                    <a:pt x="2926" y="4045"/>
                  </a:cubicBezTo>
                  <a:cubicBezTo>
                    <a:pt x="2949" y="4012"/>
                    <a:pt x="2863" y="4047"/>
                    <a:pt x="2928" y="3994"/>
                  </a:cubicBezTo>
                  <a:cubicBezTo>
                    <a:pt x="2992" y="3941"/>
                    <a:pt x="2914" y="4065"/>
                    <a:pt x="2962" y="4040"/>
                  </a:cubicBezTo>
                  <a:cubicBezTo>
                    <a:pt x="3011" y="4015"/>
                    <a:pt x="2880" y="4099"/>
                    <a:pt x="2979" y="4072"/>
                  </a:cubicBezTo>
                  <a:cubicBezTo>
                    <a:pt x="3055" y="4052"/>
                    <a:pt x="2917" y="4099"/>
                    <a:pt x="3034" y="4121"/>
                  </a:cubicBezTo>
                  <a:cubicBezTo>
                    <a:pt x="3071" y="4128"/>
                    <a:pt x="3033" y="4176"/>
                    <a:pt x="3098" y="4141"/>
                  </a:cubicBezTo>
                  <a:cubicBezTo>
                    <a:pt x="3172" y="4102"/>
                    <a:pt x="3216" y="3982"/>
                    <a:pt x="3299" y="3994"/>
                  </a:cubicBezTo>
                  <a:cubicBezTo>
                    <a:pt x="3382" y="4005"/>
                    <a:pt x="3456" y="4029"/>
                    <a:pt x="3472" y="3980"/>
                  </a:cubicBezTo>
                  <a:cubicBezTo>
                    <a:pt x="3506" y="4008"/>
                    <a:pt x="3479" y="3925"/>
                    <a:pt x="3536" y="3904"/>
                  </a:cubicBezTo>
                  <a:cubicBezTo>
                    <a:pt x="3594" y="3884"/>
                    <a:pt x="3559" y="3817"/>
                    <a:pt x="3654" y="3801"/>
                  </a:cubicBezTo>
                  <a:cubicBezTo>
                    <a:pt x="3686" y="3795"/>
                    <a:pt x="3672" y="3824"/>
                    <a:pt x="3711" y="3766"/>
                  </a:cubicBezTo>
                  <a:cubicBezTo>
                    <a:pt x="3746" y="3716"/>
                    <a:pt x="3748" y="3796"/>
                    <a:pt x="3760" y="3702"/>
                  </a:cubicBezTo>
                  <a:cubicBezTo>
                    <a:pt x="3768" y="3638"/>
                    <a:pt x="3928" y="3499"/>
                    <a:pt x="3967" y="3414"/>
                  </a:cubicBezTo>
                  <a:cubicBezTo>
                    <a:pt x="3993" y="3359"/>
                    <a:pt x="4027" y="3419"/>
                    <a:pt x="4016" y="3375"/>
                  </a:cubicBezTo>
                  <a:cubicBezTo>
                    <a:pt x="4004" y="3331"/>
                    <a:pt x="4097" y="3363"/>
                    <a:pt x="4129" y="3278"/>
                  </a:cubicBezTo>
                  <a:cubicBezTo>
                    <a:pt x="4133" y="3267"/>
                    <a:pt x="4339" y="3094"/>
                    <a:pt x="4311" y="3069"/>
                  </a:cubicBezTo>
                  <a:cubicBezTo>
                    <a:pt x="4288" y="3048"/>
                    <a:pt x="4308" y="3013"/>
                    <a:pt x="4343" y="2984"/>
                  </a:cubicBezTo>
                  <a:cubicBezTo>
                    <a:pt x="4385" y="2949"/>
                    <a:pt x="4391" y="2843"/>
                    <a:pt x="4486" y="2742"/>
                  </a:cubicBezTo>
                  <a:cubicBezTo>
                    <a:pt x="4580" y="2640"/>
                    <a:pt x="4645" y="2408"/>
                    <a:pt x="4610" y="2374"/>
                  </a:cubicBezTo>
                  <a:cubicBezTo>
                    <a:pt x="4576" y="2339"/>
                    <a:pt x="4664" y="2304"/>
                    <a:pt x="4645" y="2222"/>
                  </a:cubicBezTo>
                  <a:cubicBezTo>
                    <a:pt x="4627" y="2139"/>
                    <a:pt x="4708" y="2126"/>
                    <a:pt x="4668" y="2081"/>
                  </a:cubicBezTo>
                  <a:cubicBezTo>
                    <a:pt x="4650" y="2060"/>
                    <a:pt x="4640" y="2242"/>
                    <a:pt x="4622" y="2107"/>
                  </a:cubicBezTo>
                  <a:cubicBezTo>
                    <a:pt x="4604" y="1971"/>
                    <a:pt x="4604" y="1997"/>
                    <a:pt x="4574" y="1986"/>
                  </a:cubicBezTo>
                  <a:cubicBezTo>
                    <a:pt x="4599" y="1934"/>
                    <a:pt x="4521" y="1938"/>
                    <a:pt x="4557" y="1839"/>
                  </a:cubicBezTo>
                  <a:cubicBezTo>
                    <a:pt x="4594" y="1740"/>
                    <a:pt x="4564" y="1736"/>
                    <a:pt x="4546" y="1734"/>
                  </a:cubicBezTo>
                  <a:cubicBezTo>
                    <a:pt x="4528" y="1731"/>
                    <a:pt x="4557" y="1770"/>
                    <a:pt x="4557" y="1787"/>
                  </a:cubicBezTo>
                  <a:cubicBezTo>
                    <a:pt x="4495" y="1708"/>
                    <a:pt x="4481" y="1699"/>
                    <a:pt x="4470" y="1763"/>
                  </a:cubicBezTo>
                  <a:cubicBezTo>
                    <a:pt x="4438" y="1754"/>
                    <a:pt x="4454" y="1706"/>
                    <a:pt x="4458" y="1676"/>
                  </a:cubicBezTo>
                  <a:cubicBezTo>
                    <a:pt x="4463" y="1646"/>
                    <a:pt x="4431" y="1644"/>
                    <a:pt x="4454" y="1605"/>
                  </a:cubicBezTo>
                  <a:cubicBezTo>
                    <a:pt x="4486" y="1550"/>
                    <a:pt x="4410" y="1508"/>
                    <a:pt x="4431" y="1485"/>
                  </a:cubicBezTo>
                  <a:cubicBezTo>
                    <a:pt x="4441" y="1474"/>
                    <a:pt x="4470" y="1501"/>
                    <a:pt x="4470" y="1501"/>
                  </a:cubicBezTo>
                  <a:cubicBezTo>
                    <a:pt x="4470" y="1501"/>
                    <a:pt x="4463" y="1423"/>
                    <a:pt x="4440" y="1418"/>
                  </a:cubicBezTo>
                  <a:cubicBezTo>
                    <a:pt x="4417" y="1414"/>
                    <a:pt x="4428" y="1367"/>
                    <a:pt x="4408" y="1372"/>
                  </a:cubicBezTo>
                  <a:cubicBezTo>
                    <a:pt x="4387" y="1377"/>
                    <a:pt x="4394" y="1342"/>
                    <a:pt x="4359" y="1349"/>
                  </a:cubicBezTo>
                  <a:cubicBezTo>
                    <a:pt x="4325" y="1356"/>
                    <a:pt x="4343" y="1303"/>
                    <a:pt x="4276" y="1273"/>
                  </a:cubicBezTo>
                  <a:cubicBezTo>
                    <a:pt x="4209" y="1243"/>
                    <a:pt x="4237" y="1218"/>
                    <a:pt x="4207" y="1172"/>
                  </a:cubicBezTo>
                  <a:cubicBezTo>
                    <a:pt x="4177" y="1126"/>
                    <a:pt x="4286" y="1025"/>
                    <a:pt x="4221" y="893"/>
                  </a:cubicBezTo>
                  <a:cubicBezTo>
                    <a:pt x="4193" y="838"/>
                    <a:pt x="4228" y="841"/>
                    <a:pt x="4214" y="799"/>
                  </a:cubicBezTo>
                  <a:cubicBezTo>
                    <a:pt x="4200" y="758"/>
                    <a:pt x="4253" y="774"/>
                    <a:pt x="4242" y="709"/>
                  </a:cubicBezTo>
                  <a:cubicBezTo>
                    <a:pt x="4230" y="645"/>
                    <a:pt x="4283" y="702"/>
                    <a:pt x="4258" y="649"/>
                  </a:cubicBezTo>
                  <a:cubicBezTo>
                    <a:pt x="4232" y="597"/>
                    <a:pt x="4249" y="656"/>
                    <a:pt x="4196" y="601"/>
                  </a:cubicBezTo>
                  <a:cubicBezTo>
                    <a:pt x="4143" y="546"/>
                    <a:pt x="4182" y="564"/>
                    <a:pt x="4161" y="528"/>
                  </a:cubicBezTo>
                  <a:cubicBezTo>
                    <a:pt x="4117" y="516"/>
                    <a:pt x="4140" y="569"/>
                    <a:pt x="4080" y="544"/>
                  </a:cubicBezTo>
                  <a:cubicBezTo>
                    <a:pt x="4064" y="537"/>
                    <a:pt x="4101" y="479"/>
                    <a:pt x="4076" y="470"/>
                  </a:cubicBezTo>
                  <a:cubicBezTo>
                    <a:pt x="4037" y="456"/>
                    <a:pt x="4109" y="436"/>
                    <a:pt x="4085" y="332"/>
                  </a:cubicBezTo>
                  <a:cubicBezTo>
                    <a:pt x="4071" y="272"/>
                    <a:pt x="4097" y="284"/>
                    <a:pt x="4089" y="260"/>
                  </a:cubicBezTo>
                  <a:cubicBezTo>
                    <a:pt x="4083" y="237"/>
                    <a:pt x="4034" y="295"/>
                    <a:pt x="4062" y="247"/>
                  </a:cubicBezTo>
                  <a:cubicBezTo>
                    <a:pt x="4089" y="198"/>
                    <a:pt x="4018" y="217"/>
                    <a:pt x="4041" y="184"/>
                  </a:cubicBezTo>
                  <a:cubicBezTo>
                    <a:pt x="4064" y="152"/>
                    <a:pt x="4007" y="166"/>
                    <a:pt x="4030" y="101"/>
                  </a:cubicBezTo>
                  <a:cubicBezTo>
                    <a:pt x="4053" y="37"/>
                    <a:pt x="4013" y="42"/>
                    <a:pt x="4023" y="21"/>
                  </a:cubicBezTo>
                  <a:cubicBezTo>
                    <a:pt x="4032" y="0"/>
                    <a:pt x="3930" y="25"/>
                    <a:pt x="3954" y="65"/>
                  </a:cubicBezTo>
                  <a:cubicBezTo>
                    <a:pt x="3977" y="104"/>
                    <a:pt x="3846" y="179"/>
                    <a:pt x="3894" y="208"/>
                  </a:cubicBezTo>
                  <a:cubicBezTo>
                    <a:pt x="3940" y="235"/>
                    <a:pt x="3882" y="235"/>
                    <a:pt x="3889" y="277"/>
                  </a:cubicBezTo>
                  <a:cubicBezTo>
                    <a:pt x="3896" y="318"/>
                    <a:pt x="3804" y="376"/>
                    <a:pt x="3818" y="424"/>
                  </a:cubicBezTo>
                  <a:cubicBezTo>
                    <a:pt x="3823" y="442"/>
                    <a:pt x="3764" y="556"/>
                    <a:pt x="3801" y="640"/>
                  </a:cubicBezTo>
                  <a:cubicBezTo>
                    <a:pt x="3811" y="661"/>
                    <a:pt x="3799" y="734"/>
                    <a:pt x="3762" y="808"/>
                  </a:cubicBezTo>
                  <a:cubicBezTo>
                    <a:pt x="3738" y="857"/>
                    <a:pt x="3702" y="880"/>
                    <a:pt x="3702" y="937"/>
                  </a:cubicBezTo>
                  <a:cubicBezTo>
                    <a:pt x="3702" y="995"/>
                    <a:pt x="3654" y="1034"/>
                    <a:pt x="3603" y="1022"/>
                  </a:cubicBezTo>
                  <a:cubicBezTo>
                    <a:pt x="3552" y="1011"/>
                    <a:pt x="3569" y="1052"/>
                    <a:pt x="3548" y="1018"/>
                  </a:cubicBezTo>
                  <a:cubicBezTo>
                    <a:pt x="3527" y="983"/>
                    <a:pt x="3486" y="1020"/>
                    <a:pt x="3479" y="962"/>
                  </a:cubicBezTo>
                  <a:cubicBezTo>
                    <a:pt x="3472" y="905"/>
                    <a:pt x="3398" y="951"/>
                    <a:pt x="3384" y="917"/>
                  </a:cubicBezTo>
                  <a:cubicBezTo>
                    <a:pt x="3370" y="882"/>
                    <a:pt x="3338" y="928"/>
                    <a:pt x="3333" y="880"/>
                  </a:cubicBezTo>
                  <a:cubicBezTo>
                    <a:pt x="3329" y="831"/>
                    <a:pt x="3305" y="890"/>
                    <a:pt x="3287" y="836"/>
                  </a:cubicBezTo>
                  <a:cubicBezTo>
                    <a:pt x="3276" y="801"/>
                    <a:pt x="3215" y="805"/>
                    <a:pt x="3215" y="805"/>
                  </a:cubicBezTo>
                  <a:cubicBezTo>
                    <a:pt x="3215" y="777"/>
                    <a:pt x="3152" y="778"/>
                    <a:pt x="3181" y="725"/>
                  </a:cubicBezTo>
                  <a:cubicBezTo>
                    <a:pt x="3178" y="731"/>
                    <a:pt x="3151" y="638"/>
                    <a:pt x="3121" y="659"/>
                  </a:cubicBezTo>
                  <a:cubicBezTo>
                    <a:pt x="3138" y="647"/>
                    <a:pt x="3075" y="649"/>
                    <a:pt x="3110" y="622"/>
                  </a:cubicBezTo>
                  <a:cubicBezTo>
                    <a:pt x="3145" y="594"/>
                    <a:pt x="3128" y="553"/>
                    <a:pt x="3154" y="553"/>
                  </a:cubicBezTo>
                  <a:cubicBezTo>
                    <a:pt x="3179" y="553"/>
                    <a:pt x="3145" y="518"/>
                    <a:pt x="3181" y="488"/>
                  </a:cubicBezTo>
                  <a:cubicBezTo>
                    <a:pt x="3218" y="458"/>
                    <a:pt x="3124" y="486"/>
                    <a:pt x="3179" y="445"/>
                  </a:cubicBezTo>
                  <a:cubicBezTo>
                    <a:pt x="3202" y="428"/>
                    <a:pt x="3128" y="405"/>
                    <a:pt x="3181" y="405"/>
                  </a:cubicBezTo>
                  <a:cubicBezTo>
                    <a:pt x="3237" y="405"/>
                    <a:pt x="3161" y="356"/>
                    <a:pt x="3220" y="394"/>
                  </a:cubicBezTo>
                  <a:cubicBezTo>
                    <a:pt x="3246" y="410"/>
                    <a:pt x="3258" y="362"/>
                    <a:pt x="3267" y="360"/>
                  </a:cubicBezTo>
                  <a:cubicBezTo>
                    <a:pt x="3302" y="350"/>
                    <a:pt x="3211" y="320"/>
                    <a:pt x="3274" y="327"/>
                  </a:cubicBezTo>
                  <a:cubicBezTo>
                    <a:pt x="3336" y="334"/>
                    <a:pt x="3255" y="297"/>
                    <a:pt x="3299" y="281"/>
                  </a:cubicBezTo>
                  <a:cubicBezTo>
                    <a:pt x="3343" y="265"/>
                    <a:pt x="3316" y="202"/>
                    <a:pt x="3297" y="233"/>
                  </a:cubicBezTo>
                  <a:cubicBezTo>
                    <a:pt x="3258" y="295"/>
                    <a:pt x="3287" y="161"/>
                    <a:pt x="3260" y="182"/>
                  </a:cubicBezTo>
                  <a:cubicBezTo>
                    <a:pt x="3244" y="194"/>
                    <a:pt x="3204" y="203"/>
                    <a:pt x="3230" y="224"/>
                  </a:cubicBezTo>
                  <a:cubicBezTo>
                    <a:pt x="3255" y="244"/>
                    <a:pt x="3177" y="244"/>
                    <a:pt x="3198" y="219"/>
                  </a:cubicBezTo>
                  <a:cubicBezTo>
                    <a:pt x="3218" y="194"/>
                    <a:pt x="3170" y="203"/>
                    <a:pt x="3193" y="187"/>
                  </a:cubicBezTo>
                  <a:cubicBezTo>
                    <a:pt x="3216" y="171"/>
                    <a:pt x="3156" y="182"/>
                    <a:pt x="3138" y="210"/>
                  </a:cubicBezTo>
                  <a:cubicBezTo>
                    <a:pt x="3128" y="224"/>
                    <a:pt x="3112" y="166"/>
                    <a:pt x="3094" y="194"/>
                  </a:cubicBezTo>
                  <a:cubicBezTo>
                    <a:pt x="3086" y="205"/>
                    <a:pt x="3088" y="163"/>
                    <a:pt x="3050" y="194"/>
                  </a:cubicBezTo>
                  <a:cubicBezTo>
                    <a:pt x="3027" y="212"/>
                    <a:pt x="3048" y="165"/>
                    <a:pt x="2992" y="177"/>
                  </a:cubicBezTo>
                  <a:cubicBezTo>
                    <a:pt x="2972" y="182"/>
                    <a:pt x="3053" y="144"/>
                    <a:pt x="2937" y="173"/>
                  </a:cubicBezTo>
                  <a:cubicBezTo>
                    <a:pt x="2918" y="177"/>
                    <a:pt x="2909" y="129"/>
                    <a:pt x="2882" y="104"/>
                  </a:cubicBezTo>
                  <a:cubicBezTo>
                    <a:pt x="2854" y="79"/>
                    <a:pt x="2878" y="126"/>
                    <a:pt x="2836" y="83"/>
                  </a:cubicBezTo>
                  <a:cubicBezTo>
                    <a:pt x="2824" y="72"/>
                    <a:pt x="2785" y="85"/>
                    <a:pt x="2764" y="83"/>
                  </a:cubicBezTo>
                  <a:cubicBezTo>
                    <a:pt x="2773" y="84"/>
                    <a:pt x="2788" y="139"/>
                    <a:pt x="2817" y="125"/>
                  </a:cubicBezTo>
                  <a:cubicBezTo>
                    <a:pt x="2872" y="97"/>
                    <a:pt x="2794" y="152"/>
                    <a:pt x="2854" y="212"/>
                  </a:cubicBezTo>
                  <a:cubicBezTo>
                    <a:pt x="2801" y="189"/>
                    <a:pt x="2794" y="201"/>
                    <a:pt x="2766" y="233"/>
                  </a:cubicBezTo>
                  <a:cubicBezTo>
                    <a:pt x="2739" y="265"/>
                    <a:pt x="2739" y="205"/>
                    <a:pt x="2711" y="235"/>
                  </a:cubicBezTo>
                  <a:cubicBezTo>
                    <a:pt x="2683" y="265"/>
                    <a:pt x="2683" y="196"/>
                    <a:pt x="2644" y="219"/>
                  </a:cubicBezTo>
                  <a:cubicBezTo>
                    <a:pt x="2605" y="242"/>
                    <a:pt x="2564" y="247"/>
                    <a:pt x="2612" y="274"/>
                  </a:cubicBezTo>
                  <a:cubicBezTo>
                    <a:pt x="2580" y="277"/>
                    <a:pt x="2575" y="253"/>
                    <a:pt x="2557" y="277"/>
                  </a:cubicBezTo>
                  <a:cubicBezTo>
                    <a:pt x="2538" y="300"/>
                    <a:pt x="2582" y="297"/>
                    <a:pt x="2548" y="309"/>
                  </a:cubicBezTo>
                  <a:cubicBezTo>
                    <a:pt x="2513" y="320"/>
                    <a:pt x="2578" y="362"/>
                    <a:pt x="2548" y="366"/>
                  </a:cubicBezTo>
                  <a:cubicBezTo>
                    <a:pt x="2518" y="371"/>
                    <a:pt x="2499" y="341"/>
                    <a:pt x="2499" y="385"/>
                  </a:cubicBezTo>
                  <a:cubicBezTo>
                    <a:pt x="2499" y="396"/>
                    <a:pt x="2462" y="415"/>
                    <a:pt x="2455" y="456"/>
                  </a:cubicBezTo>
                  <a:cubicBezTo>
                    <a:pt x="2448" y="497"/>
                    <a:pt x="2439" y="481"/>
                    <a:pt x="2425" y="477"/>
                  </a:cubicBezTo>
                  <a:cubicBezTo>
                    <a:pt x="2395" y="539"/>
                    <a:pt x="2354" y="569"/>
                    <a:pt x="2444" y="580"/>
                  </a:cubicBezTo>
                  <a:cubicBezTo>
                    <a:pt x="2409" y="599"/>
                    <a:pt x="2419" y="652"/>
                    <a:pt x="2467" y="633"/>
                  </a:cubicBezTo>
                  <a:cubicBezTo>
                    <a:pt x="2435" y="652"/>
                    <a:pt x="2436" y="658"/>
                    <a:pt x="2469" y="7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3" name="Freeform 70"/>
            <p:cNvSpPr>
              <a:spLocks/>
            </p:cNvSpPr>
            <p:nvPr userDrawn="1"/>
          </p:nvSpPr>
          <p:spPr bwMode="auto">
            <a:xfrm>
              <a:off x="7309159" y="3411473"/>
              <a:ext cx="148289" cy="104454"/>
            </a:xfrm>
            <a:custGeom>
              <a:avLst/>
              <a:gdLst>
                <a:gd name="T0" fmla="*/ 72 w 520"/>
                <a:gd name="T1" fmla="*/ 279 h 366"/>
                <a:gd name="T2" fmla="*/ 30 w 520"/>
                <a:gd name="T3" fmla="*/ 207 h 366"/>
                <a:gd name="T4" fmla="*/ 115 w 520"/>
                <a:gd name="T5" fmla="*/ 189 h 366"/>
                <a:gd name="T6" fmla="*/ 161 w 520"/>
                <a:gd name="T7" fmla="*/ 182 h 366"/>
                <a:gd name="T8" fmla="*/ 187 w 520"/>
                <a:gd name="T9" fmla="*/ 138 h 366"/>
                <a:gd name="T10" fmla="*/ 214 w 520"/>
                <a:gd name="T11" fmla="*/ 182 h 366"/>
                <a:gd name="T12" fmla="*/ 306 w 520"/>
                <a:gd name="T13" fmla="*/ 159 h 366"/>
                <a:gd name="T14" fmla="*/ 373 w 520"/>
                <a:gd name="T15" fmla="*/ 115 h 366"/>
                <a:gd name="T16" fmla="*/ 401 w 520"/>
                <a:gd name="T17" fmla="*/ 62 h 366"/>
                <a:gd name="T18" fmla="*/ 399 w 520"/>
                <a:gd name="T19" fmla="*/ 14 h 366"/>
                <a:gd name="T20" fmla="*/ 452 w 520"/>
                <a:gd name="T21" fmla="*/ 30 h 366"/>
                <a:gd name="T22" fmla="*/ 489 w 520"/>
                <a:gd name="T23" fmla="*/ 37 h 366"/>
                <a:gd name="T24" fmla="*/ 500 w 520"/>
                <a:gd name="T25" fmla="*/ 90 h 366"/>
                <a:gd name="T26" fmla="*/ 477 w 520"/>
                <a:gd name="T27" fmla="*/ 147 h 366"/>
                <a:gd name="T28" fmla="*/ 454 w 520"/>
                <a:gd name="T29" fmla="*/ 214 h 366"/>
                <a:gd name="T30" fmla="*/ 415 w 520"/>
                <a:gd name="T31" fmla="*/ 203 h 366"/>
                <a:gd name="T32" fmla="*/ 422 w 520"/>
                <a:gd name="T33" fmla="*/ 237 h 366"/>
                <a:gd name="T34" fmla="*/ 304 w 520"/>
                <a:gd name="T35" fmla="*/ 320 h 366"/>
                <a:gd name="T36" fmla="*/ 224 w 520"/>
                <a:gd name="T37" fmla="*/ 336 h 366"/>
                <a:gd name="T38" fmla="*/ 136 w 520"/>
                <a:gd name="T39" fmla="*/ 325 h 366"/>
                <a:gd name="T40" fmla="*/ 72 w 520"/>
                <a:gd name="T41" fmla="*/ 2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66">
                  <a:moveTo>
                    <a:pt x="72" y="279"/>
                  </a:moveTo>
                  <a:cubicBezTo>
                    <a:pt x="27" y="237"/>
                    <a:pt x="0" y="248"/>
                    <a:pt x="30" y="207"/>
                  </a:cubicBezTo>
                  <a:cubicBezTo>
                    <a:pt x="51" y="180"/>
                    <a:pt x="83" y="214"/>
                    <a:pt x="115" y="189"/>
                  </a:cubicBezTo>
                  <a:cubicBezTo>
                    <a:pt x="147" y="163"/>
                    <a:pt x="122" y="210"/>
                    <a:pt x="161" y="182"/>
                  </a:cubicBezTo>
                  <a:cubicBezTo>
                    <a:pt x="201" y="154"/>
                    <a:pt x="147" y="157"/>
                    <a:pt x="187" y="138"/>
                  </a:cubicBezTo>
                  <a:cubicBezTo>
                    <a:pt x="226" y="120"/>
                    <a:pt x="186" y="217"/>
                    <a:pt x="214" y="182"/>
                  </a:cubicBezTo>
                  <a:cubicBezTo>
                    <a:pt x="256" y="131"/>
                    <a:pt x="256" y="203"/>
                    <a:pt x="306" y="159"/>
                  </a:cubicBezTo>
                  <a:cubicBezTo>
                    <a:pt x="357" y="115"/>
                    <a:pt x="376" y="141"/>
                    <a:pt x="373" y="115"/>
                  </a:cubicBezTo>
                  <a:cubicBezTo>
                    <a:pt x="371" y="90"/>
                    <a:pt x="415" y="125"/>
                    <a:pt x="401" y="62"/>
                  </a:cubicBezTo>
                  <a:cubicBezTo>
                    <a:pt x="387" y="0"/>
                    <a:pt x="355" y="16"/>
                    <a:pt x="399" y="14"/>
                  </a:cubicBezTo>
                  <a:cubicBezTo>
                    <a:pt x="443" y="12"/>
                    <a:pt x="431" y="53"/>
                    <a:pt x="452" y="30"/>
                  </a:cubicBezTo>
                  <a:cubicBezTo>
                    <a:pt x="473" y="7"/>
                    <a:pt x="470" y="44"/>
                    <a:pt x="489" y="37"/>
                  </a:cubicBezTo>
                  <a:cubicBezTo>
                    <a:pt x="507" y="30"/>
                    <a:pt x="491" y="62"/>
                    <a:pt x="500" y="90"/>
                  </a:cubicBezTo>
                  <a:cubicBezTo>
                    <a:pt x="520" y="148"/>
                    <a:pt x="458" y="73"/>
                    <a:pt x="477" y="147"/>
                  </a:cubicBezTo>
                  <a:cubicBezTo>
                    <a:pt x="491" y="203"/>
                    <a:pt x="461" y="196"/>
                    <a:pt x="454" y="214"/>
                  </a:cubicBezTo>
                  <a:cubicBezTo>
                    <a:pt x="447" y="233"/>
                    <a:pt x="440" y="166"/>
                    <a:pt x="415" y="203"/>
                  </a:cubicBezTo>
                  <a:cubicBezTo>
                    <a:pt x="390" y="239"/>
                    <a:pt x="463" y="189"/>
                    <a:pt x="422" y="237"/>
                  </a:cubicBezTo>
                  <a:cubicBezTo>
                    <a:pt x="334" y="339"/>
                    <a:pt x="344" y="276"/>
                    <a:pt x="304" y="320"/>
                  </a:cubicBezTo>
                  <a:cubicBezTo>
                    <a:pt x="265" y="364"/>
                    <a:pt x="267" y="306"/>
                    <a:pt x="224" y="336"/>
                  </a:cubicBezTo>
                  <a:cubicBezTo>
                    <a:pt x="180" y="366"/>
                    <a:pt x="177" y="295"/>
                    <a:pt x="136" y="325"/>
                  </a:cubicBezTo>
                  <a:cubicBezTo>
                    <a:pt x="94" y="355"/>
                    <a:pt x="111" y="315"/>
                    <a:pt x="72" y="27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4" name="Freeform 71"/>
            <p:cNvSpPr>
              <a:spLocks/>
            </p:cNvSpPr>
            <p:nvPr userDrawn="1"/>
          </p:nvSpPr>
          <p:spPr bwMode="auto">
            <a:xfrm>
              <a:off x="7414940" y="3355804"/>
              <a:ext cx="73541" cy="84771"/>
            </a:xfrm>
            <a:custGeom>
              <a:avLst/>
              <a:gdLst>
                <a:gd name="T0" fmla="*/ 196 w 258"/>
                <a:gd name="T1" fmla="*/ 290 h 297"/>
                <a:gd name="T2" fmla="*/ 152 w 258"/>
                <a:gd name="T3" fmla="*/ 149 h 297"/>
                <a:gd name="T4" fmla="*/ 35 w 258"/>
                <a:gd name="T5" fmla="*/ 25 h 297"/>
                <a:gd name="T6" fmla="*/ 28 w 258"/>
                <a:gd name="T7" fmla="*/ 4 h 297"/>
                <a:gd name="T8" fmla="*/ 127 w 258"/>
                <a:gd name="T9" fmla="*/ 94 h 297"/>
                <a:gd name="T10" fmla="*/ 205 w 258"/>
                <a:gd name="T11" fmla="*/ 186 h 297"/>
                <a:gd name="T12" fmla="*/ 233 w 258"/>
                <a:gd name="T13" fmla="*/ 228 h 297"/>
                <a:gd name="T14" fmla="*/ 196 w 258"/>
                <a:gd name="T15" fmla="*/ 29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97">
                  <a:moveTo>
                    <a:pt x="196" y="290"/>
                  </a:moveTo>
                  <a:cubicBezTo>
                    <a:pt x="155" y="276"/>
                    <a:pt x="205" y="209"/>
                    <a:pt x="152" y="149"/>
                  </a:cubicBezTo>
                  <a:cubicBezTo>
                    <a:pt x="99" y="89"/>
                    <a:pt x="48" y="27"/>
                    <a:pt x="35" y="25"/>
                  </a:cubicBezTo>
                  <a:cubicBezTo>
                    <a:pt x="21" y="22"/>
                    <a:pt x="0" y="9"/>
                    <a:pt x="28" y="4"/>
                  </a:cubicBezTo>
                  <a:cubicBezTo>
                    <a:pt x="55" y="0"/>
                    <a:pt x="67" y="32"/>
                    <a:pt x="127" y="94"/>
                  </a:cubicBezTo>
                  <a:cubicBezTo>
                    <a:pt x="187" y="156"/>
                    <a:pt x="210" y="172"/>
                    <a:pt x="205" y="186"/>
                  </a:cubicBezTo>
                  <a:cubicBezTo>
                    <a:pt x="201" y="200"/>
                    <a:pt x="258" y="195"/>
                    <a:pt x="233" y="228"/>
                  </a:cubicBezTo>
                  <a:cubicBezTo>
                    <a:pt x="208" y="260"/>
                    <a:pt x="217" y="297"/>
                    <a:pt x="196" y="29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1" name="Freeform 128"/>
            <p:cNvSpPr>
              <a:spLocks/>
            </p:cNvSpPr>
            <p:nvPr userDrawn="1"/>
          </p:nvSpPr>
          <p:spPr bwMode="auto">
            <a:xfrm>
              <a:off x="7049775" y="3334430"/>
              <a:ext cx="316381" cy="356835"/>
            </a:xfrm>
            <a:custGeom>
              <a:avLst/>
              <a:gdLst>
                <a:gd name="T0" fmla="*/ 0 w 1109"/>
                <a:gd name="T1" fmla="*/ 1021 h 1251"/>
                <a:gd name="T2" fmla="*/ 83 w 1109"/>
                <a:gd name="T3" fmla="*/ 1037 h 1251"/>
                <a:gd name="T4" fmla="*/ 143 w 1109"/>
                <a:gd name="T5" fmla="*/ 1025 h 1251"/>
                <a:gd name="T6" fmla="*/ 240 w 1109"/>
                <a:gd name="T7" fmla="*/ 1002 h 1251"/>
                <a:gd name="T8" fmla="*/ 221 w 1109"/>
                <a:gd name="T9" fmla="*/ 940 h 1251"/>
                <a:gd name="T10" fmla="*/ 122 w 1109"/>
                <a:gd name="T11" fmla="*/ 908 h 1251"/>
                <a:gd name="T12" fmla="*/ 74 w 1109"/>
                <a:gd name="T13" fmla="*/ 851 h 1251"/>
                <a:gd name="T14" fmla="*/ 143 w 1109"/>
                <a:gd name="T15" fmla="*/ 908 h 1251"/>
                <a:gd name="T16" fmla="*/ 221 w 1109"/>
                <a:gd name="T17" fmla="*/ 922 h 1251"/>
                <a:gd name="T18" fmla="*/ 256 w 1109"/>
                <a:gd name="T19" fmla="*/ 913 h 1251"/>
                <a:gd name="T20" fmla="*/ 242 w 1109"/>
                <a:gd name="T21" fmla="*/ 890 h 1251"/>
                <a:gd name="T22" fmla="*/ 286 w 1109"/>
                <a:gd name="T23" fmla="*/ 855 h 1251"/>
                <a:gd name="T24" fmla="*/ 237 w 1109"/>
                <a:gd name="T25" fmla="*/ 802 h 1251"/>
                <a:gd name="T26" fmla="*/ 311 w 1109"/>
                <a:gd name="T27" fmla="*/ 841 h 1251"/>
                <a:gd name="T28" fmla="*/ 286 w 1109"/>
                <a:gd name="T29" fmla="*/ 792 h 1251"/>
                <a:gd name="T30" fmla="*/ 322 w 1109"/>
                <a:gd name="T31" fmla="*/ 786 h 1251"/>
                <a:gd name="T32" fmla="*/ 371 w 1109"/>
                <a:gd name="T33" fmla="*/ 768 h 1251"/>
                <a:gd name="T34" fmla="*/ 406 w 1109"/>
                <a:gd name="T35" fmla="*/ 777 h 1251"/>
                <a:gd name="T36" fmla="*/ 449 w 1109"/>
                <a:gd name="T37" fmla="*/ 800 h 1251"/>
                <a:gd name="T38" fmla="*/ 519 w 1109"/>
                <a:gd name="T39" fmla="*/ 848 h 1251"/>
                <a:gd name="T40" fmla="*/ 597 w 1109"/>
                <a:gd name="T41" fmla="*/ 963 h 1251"/>
                <a:gd name="T42" fmla="*/ 618 w 1109"/>
                <a:gd name="T43" fmla="*/ 998 h 1251"/>
                <a:gd name="T44" fmla="*/ 634 w 1109"/>
                <a:gd name="T45" fmla="*/ 1005 h 1251"/>
                <a:gd name="T46" fmla="*/ 671 w 1109"/>
                <a:gd name="T47" fmla="*/ 1065 h 1251"/>
                <a:gd name="T48" fmla="*/ 698 w 1109"/>
                <a:gd name="T49" fmla="*/ 1092 h 1251"/>
                <a:gd name="T50" fmla="*/ 749 w 1109"/>
                <a:gd name="T51" fmla="*/ 1168 h 1251"/>
                <a:gd name="T52" fmla="*/ 890 w 1109"/>
                <a:gd name="T53" fmla="*/ 1191 h 1251"/>
                <a:gd name="T54" fmla="*/ 1009 w 1109"/>
                <a:gd name="T55" fmla="*/ 1212 h 1251"/>
                <a:gd name="T56" fmla="*/ 1060 w 1109"/>
                <a:gd name="T57" fmla="*/ 1246 h 1251"/>
                <a:gd name="T58" fmla="*/ 1042 w 1109"/>
                <a:gd name="T59" fmla="*/ 1217 h 1251"/>
                <a:gd name="T60" fmla="*/ 1097 w 1109"/>
                <a:gd name="T61" fmla="*/ 1203 h 1251"/>
                <a:gd name="T62" fmla="*/ 1037 w 1109"/>
                <a:gd name="T63" fmla="*/ 1182 h 1251"/>
                <a:gd name="T64" fmla="*/ 996 w 1109"/>
                <a:gd name="T65" fmla="*/ 1131 h 1251"/>
                <a:gd name="T66" fmla="*/ 982 w 1109"/>
                <a:gd name="T67" fmla="*/ 1092 h 1251"/>
                <a:gd name="T68" fmla="*/ 945 w 1109"/>
                <a:gd name="T69" fmla="*/ 1035 h 1251"/>
                <a:gd name="T70" fmla="*/ 903 w 1109"/>
                <a:gd name="T71" fmla="*/ 1002 h 1251"/>
                <a:gd name="T72" fmla="*/ 867 w 1109"/>
                <a:gd name="T73" fmla="*/ 954 h 1251"/>
                <a:gd name="T74" fmla="*/ 855 w 1109"/>
                <a:gd name="T75" fmla="*/ 922 h 1251"/>
                <a:gd name="T76" fmla="*/ 837 w 1109"/>
                <a:gd name="T77" fmla="*/ 850 h 1251"/>
                <a:gd name="T78" fmla="*/ 804 w 1109"/>
                <a:gd name="T79" fmla="*/ 816 h 1251"/>
                <a:gd name="T80" fmla="*/ 786 w 1109"/>
                <a:gd name="T81" fmla="*/ 752 h 1251"/>
                <a:gd name="T82" fmla="*/ 749 w 1109"/>
                <a:gd name="T83" fmla="*/ 682 h 1251"/>
                <a:gd name="T84" fmla="*/ 740 w 1109"/>
                <a:gd name="T85" fmla="*/ 616 h 1251"/>
                <a:gd name="T86" fmla="*/ 786 w 1109"/>
                <a:gd name="T87" fmla="*/ 602 h 1251"/>
                <a:gd name="T88" fmla="*/ 825 w 1109"/>
                <a:gd name="T89" fmla="*/ 565 h 1251"/>
                <a:gd name="T90" fmla="*/ 664 w 1109"/>
                <a:gd name="T91" fmla="*/ 454 h 1251"/>
                <a:gd name="T92" fmla="*/ 620 w 1109"/>
                <a:gd name="T93" fmla="*/ 429 h 1251"/>
                <a:gd name="T94" fmla="*/ 588 w 1109"/>
                <a:gd name="T95" fmla="*/ 406 h 1251"/>
                <a:gd name="T96" fmla="*/ 567 w 1109"/>
                <a:gd name="T97" fmla="*/ 378 h 1251"/>
                <a:gd name="T98" fmla="*/ 567 w 1109"/>
                <a:gd name="T99" fmla="*/ 312 h 1251"/>
                <a:gd name="T100" fmla="*/ 525 w 1109"/>
                <a:gd name="T101" fmla="*/ 273 h 1251"/>
                <a:gd name="T102" fmla="*/ 493 w 1109"/>
                <a:gd name="T103" fmla="*/ 236 h 1251"/>
                <a:gd name="T104" fmla="*/ 394 w 1109"/>
                <a:gd name="T105" fmla="*/ 183 h 1251"/>
                <a:gd name="T106" fmla="*/ 252 w 1109"/>
                <a:gd name="T107" fmla="*/ 91 h 1251"/>
                <a:gd name="T108" fmla="*/ 85 w 1109"/>
                <a:gd name="T109" fmla="*/ 0 h 1251"/>
                <a:gd name="T110" fmla="*/ 0 w 1109"/>
                <a:gd name="T111" fmla="*/ 102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9" h="1251">
                  <a:moveTo>
                    <a:pt x="0" y="1021"/>
                  </a:moveTo>
                  <a:cubicBezTo>
                    <a:pt x="39" y="1014"/>
                    <a:pt x="37" y="1044"/>
                    <a:pt x="83" y="1037"/>
                  </a:cubicBezTo>
                  <a:cubicBezTo>
                    <a:pt x="129" y="1030"/>
                    <a:pt x="87" y="982"/>
                    <a:pt x="143" y="1025"/>
                  </a:cubicBezTo>
                  <a:cubicBezTo>
                    <a:pt x="198" y="1069"/>
                    <a:pt x="187" y="1015"/>
                    <a:pt x="240" y="1002"/>
                  </a:cubicBezTo>
                  <a:cubicBezTo>
                    <a:pt x="270" y="995"/>
                    <a:pt x="295" y="936"/>
                    <a:pt x="221" y="940"/>
                  </a:cubicBezTo>
                  <a:cubicBezTo>
                    <a:pt x="147" y="945"/>
                    <a:pt x="138" y="938"/>
                    <a:pt x="122" y="908"/>
                  </a:cubicBezTo>
                  <a:cubicBezTo>
                    <a:pt x="106" y="878"/>
                    <a:pt x="86" y="892"/>
                    <a:pt x="74" y="851"/>
                  </a:cubicBezTo>
                  <a:cubicBezTo>
                    <a:pt x="117" y="887"/>
                    <a:pt x="120" y="864"/>
                    <a:pt x="143" y="908"/>
                  </a:cubicBezTo>
                  <a:cubicBezTo>
                    <a:pt x="151" y="924"/>
                    <a:pt x="182" y="916"/>
                    <a:pt x="221" y="922"/>
                  </a:cubicBezTo>
                  <a:cubicBezTo>
                    <a:pt x="281" y="931"/>
                    <a:pt x="286" y="924"/>
                    <a:pt x="256" y="913"/>
                  </a:cubicBezTo>
                  <a:cubicBezTo>
                    <a:pt x="226" y="901"/>
                    <a:pt x="207" y="874"/>
                    <a:pt x="242" y="890"/>
                  </a:cubicBezTo>
                  <a:cubicBezTo>
                    <a:pt x="276" y="906"/>
                    <a:pt x="325" y="890"/>
                    <a:pt x="286" y="855"/>
                  </a:cubicBezTo>
                  <a:cubicBezTo>
                    <a:pt x="246" y="821"/>
                    <a:pt x="278" y="816"/>
                    <a:pt x="237" y="802"/>
                  </a:cubicBezTo>
                  <a:cubicBezTo>
                    <a:pt x="286" y="792"/>
                    <a:pt x="286" y="844"/>
                    <a:pt x="311" y="841"/>
                  </a:cubicBezTo>
                  <a:cubicBezTo>
                    <a:pt x="336" y="839"/>
                    <a:pt x="306" y="812"/>
                    <a:pt x="286" y="792"/>
                  </a:cubicBezTo>
                  <a:cubicBezTo>
                    <a:pt x="346" y="823"/>
                    <a:pt x="330" y="809"/>
                    <a:pt x="322" y="786"/>
                  </a:cubicBezTo>
                  <a:cubicBezTo>
                    <a:pt x="350" y="793"/>
                    <a:pt x="359" y="790"/>
                    <a:pt x="371" y="768"/>
                  </a:cubicBezTo>
                  <a:cubicBezTo>
                    <a:pt x="387" y="807"/>
                    <a:pt x="380" y="800"/>
                    <a:pt x="406" y="777"/>
                  </a:cubicBezTo>
                  <a:cubicBezTo>
                    <a:pt x="431" y="754"/>
                    <a:pt x="409" y="777"/>
                    <a:pt x="449" y="800"/>
                  </a:cubicBezTo>
                  <a:cubicBezTo>
                    <a:pt x="489" y="823"/>
                    <a:pt x="468" y="832"/>
                    <a:pt x="519" y="848"/>
                  </a:cubicBezTo>
                  <a:cubicBezTo>
                    <a:pt x="569" y="864"/>
                    <a:pt x="618" y="959"/>
                    <a:pt x="597" y="963"/>
                  </a:cubicBezTo>
                  <a:cubicBezTo>
                    <a:pt x="576" y="968"/>
                    <a:pt x="601" y="1021"/>
                    <a:pt x="618" y="998"/>
                  </a:cubicBezTo>
                  <a:cubicBezTo>
                    <a:pt x="634" y="975"/>
                    <a:pt x="645" y="995"/>
                    <a:pt x="634" y="1005"/>
                  </a:cubicBezTo>
                  <a:cubicBezTo>
                    <a:pt x="622" y="1014"/>
                    <a:pt x="627" y="1078"/>
                    <a:pt x="671" y="1065"/>
                  </a:cubicBezTo>
                  <a:cubicBezTo>
                    <a:pt x="714" y="1051"/>
                    <a:pt x="664" y="1032"/>
                    <a:pt x="698" y="1092"/>
                  </a:cubicBezTo>
                  <a:cubicBezTo>
                    <a:pt x="733" y="1152"/>
                    <a:pt x="676" y="1153"/>
                    <a:pt x="749" y="1168"/>
                  </a:cubicBezTo>
                  <a:cubicBezTo>
                    <a:pt x="860" y="1191"/>
                    <a:pt x="864" y="1163"/>
                    <a:pt x="890" y="1191"/>
                  </a:cubicBezTo>
                  <a:cubicBezTo>
                    <a:pt x="915" y="1219"/>
                    <a:pt x="959" y="1210"/>
                    <a:pt x="1009" y="1212"/>
                  </a:cubicBezTo>
                  <a:cubicBezTo>
                    <a:pt x="975" y="1237"/>
                    <a:pt x="1032" y="1251"/>
                    <a:pt x="1060" y="1246"/>
                  </a:cubicBezTo>
                  <a:cubicBezTo>
                    <a:pt x="1088" y="1242"/>
                    <a:pt x="1023" y="1219"/>
                    <a:pt x="1042" y="1217"/>
                  </a:cubicBezTo>
                  <a:cubicBezTo>
                    <a:pt x="1060" y="1214"/>
                    <a:pt x="1085" y="1219"/>
                    <a:pt x="1097" y="1203"/>
                  </a:cubicBezTo>
                  <a:cubicBezTo>
                    <a:pt x="1109" y="1186"/>
                    <a:pt x="1063" y="1212"/>
                    <a:pt x="1037" y="1182"/>
                  </a:cubicBezTo>
                  <a:cubicBezTo>
                    <a:pt x="1012" y="1152"/>
                    <a:pt x="950" y="1138"/>
                    <a:pt x="996" y="1131"/>
                  </a:cubicBezTo>
                  <a:cubicBezTo>
                    <a:pt x="1042" y="1125"/>
                    <a:pt x="1019" y="1097"/>
                    <a:pt x="982" y="1092"/>
                  </a:cubicBezTo>
                  <a:cubicBezTo>
                    <a:pt x="945" y="1087"/>
                    <a:pt x="912" y="1068"/>
                    <a:pt x="945" y="1035"/>
                  </a:cubicBezTo>
                  <a:cubicBezTo>
                    <a:pt x="963" y="1016"/>
                    <a:pt x="938" y="984"/>
                    <a:pt x="903" y="1002"/>
                  </a:cubicBezTo>
                  <a:cubicBezTo>
                    <a:pt x="880" y="1015"/>
                    <a:pt x="892" y="961"/>
                    <a:pt x="867" y="954"/>
                  </a:cubicBezTo>
                  <a:cubicBezTo>
                    <a:pt x="841" y="947"/>
                    <a:pt x="888" y="933"/>
                    <a:pt x="855" y="922"/>
                  </a:cubicBezTo>
                  <a:cubicBezTo>
                    <a:pt x="848" y="919"/>
                    <a:pt x="892" y="858"/>
                    <a:pt x="837" y="850"/>
                  </a:cubicBezTo>
                  <a:cubicBezTo>
                    <a:pt x="802" y="846"/>
                    <a:pt x="834" y="830"/>
                    <a:pt x="804" y="816"/>
                  </a:cubicBezTo>
                  <a:cubicBezTo>
                    <a:pt x="774" y="802"/>
                    <a:pt x="813" y="740"/>
                    <a:pt x="786" y="752"/>
                  </a:cubicBezTo>
                  <a:cubicBezTo>
                    <a:pt x="758" y="763"/>
                    <a:pt x="788" y="680"/>
                    <a:pt x="749" y="682"/>
                  </a:cubicBezTo>
                  <a:cubicBezTo>
                    <a:pt x="710" y="685"/>
                    <a:pt x="758" y="648"/>
                    <a:pt x="740" y="616"/>
                  </a:cubicBezTo>
                  <a:cubicBezTo>
                    <a:pt x="721" y="584"/>
                    <a:pt x="797" y="627"/>
                    <a:pt x="786" y="602"/>
                  </a:cubicBezTo>
                  <a:cubicBezTo>
                    <a:pt x="774" y="577"/>
                    <a:pt x="839" y="646"/>
                    <a:pt x="825" y="565"/>
                  </a:cubicBezTo>
                  <a:cubicBezTo>
                    <a:pt x="811" y="485"/>
                    <a:pt x="698" y="492"/>
                    <a:pt x="664" y="454"/>
                  </a:cubicBezTo>
                  <a:cubicBezTo>
                    <a:pt x="629" y="418"/>
                    <a:pt x="624" y="459"/>
                    <a:pt x="620" y="429"/>
                  </a:cubicBezTo>
                  <a:cubicBezTo>
                    <a:pt x="615" y="399"/>
                    <a:pt x="595" y="422"/>
                    <a:pt x="588" y="406"/>
                  </a:cubicBezTo>
                  <a:cubicBezTo>
                    <a:pt x="581" y="390"/>
                    <a:pt x="537" y="418"/>
                    <a:pt x="567" y="378"/>
                  </a:cubicBezTo>
                  <a:cubicBezTo>
                    <a:pt x="597" y="340"/>
                    <a:pt x="564" y="349"/>
                    <a:pt x="567" y="312"/>
                  </a:cubicBezTo>
                  <a:cubicBezTo>
                    <a:pt x="569" y="275"/>
                    <a:pt x="541" y="317"/>
                    <a:pt x="525" y="273"/>
                  </a:cubicBezTo>
                  <a:cubicBezTo>
                    <a:pt x="509" y="229"/>
                    <a:pt x="495" y="282"/>
                    <a:pt x="493" y="236"/>
                  </a:cubicBezTo>
                  <a:cubicBezTo>
                    <a:pt x="491" y="190"/>
                    <a:pt x="427" y="238"/>
                    <a:pt x="394" y="183"/>
                  </a:cubicBezTo>
                  <a:cubicBezTo>
                    <a:pt x="325" y="65"/>
                    <a:pt x="272" y="120"/>
                    <a:pt x="252" y="91"/>
                  </a:cubicBezTo>
                  <a:cubicBezTo>
                    <a:pt x="231" y="61"/>
                    <a:pt x="115" y="11"/>
                    <a:pt x="85" y="0"/>
                  </a:cubicBezTo>
                  <a:cubicBezTo>
                    <a:pt x="64" y="471"/>
                    <a:pt x="21" y="804"/>
                    <a:pt x="0" y="10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5" name="Title 4"/>
          <p:cNvSpPr>
            <a:spLocks noGrp="1"/>
          </p:cNvSpPr>
          <p:nvPr userDrawn="1">
            <p:ph type="title"/>
          </p:nvPr>
        </p:nvSpPr>
        <p:spPr/>
        <p:txBody>
          <a:bodyPr/>
          <a:lstStyle/>
          <a:p>
            <a:r>
              <a:rPr lang="en-US" dirty="0" smtClean="0"/>
              <a:t>Click to edit Master title style</a:t>
            </a:r>
            <a:endParaRPr lang="en-US" dirty="0"/>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614231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p:nvPr>
        </p:nvSpPr>
        <p:spPr>
          <a:xfrm>
            <a:off x="363538" y="1265238"/>
            <a:ext cx="8418511" cy="3937063"/>
          </a:xfrm>
          <a:prstGeom prst="rect">
            <a:avLst/>
          </a:prstGeom>
        </p:spPr>
        <p:txBody>
          <a:bodyPr>
            <a:normAutofit/>
          </a:bodyPr>
          <a:lstStyle>
            <a:lvl1pPr marL="0" indent="0">
              <a:buNone/>
              <a:defRPr sz="2000" i="0">
                <a:latin typeface="+mn-lt"/>
              </a:defRPr>
            </a:lvl1pPr>
          </a:lstStyle>
          <a:p>
            <a:r>
              <a:rPr lang="en-US" dirty="0" smtClean="0"/>
              <a:t>Click icon to add chart</a:t>
            </a:r>
            <a:endParaRPr lang="en-US" dirty="0"/>
          </a:p>
        </p:txBody>
      </p:sp>
      <p:grpSp>
        <p:nvGrpSpPr>
          <p:cNvPr id="32"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9" name="Straight Connector 5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2451777-DE3C-4CDC-B64A-23CC035488C4}" type="datetime1">
              <a:rPr lang="en-US">
                <a:solidFill>
                  <a:srgbClr val="C2D1D4">
                    <a:lumMod val="75000"/>
                  </a:srgbClr>
                </a:solidFill>
              </a:rPr>
              <a:pPr/>
              <a:t>12/16/2013</a:t>
            </a:fld>
            <a:endParaRPr dirty="0">
              <a:solidFill>
                <a:srgbClr val="C2D1D4">
                  <a:lumMod val="75000"/>
                </a:srgbClr>
              </a:solidFill>
            </a:endParaRPr>
          </a:p>
        </p:txBody>
      </p:sp>
      <p:sp>
        <p:nvSpPr>
          <p:cNvPr id="4" name="Footer Placeholder 3"/>
          <p:cNvSpPr>
            <a:spLocks noGrp="1"/>
          </p:cNvSpPr>
          <p:nvPr>
            <p:ph type="ftr" sz="quarter" idx="12"/>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3"/>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6056454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sia">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2"/>
          <p:cNvGrpSpPr/>
          <p:nvPr userDrawn="1"/>
        </p:nvGrpSpPr>
        <p:grpSpPr>
          <a:xfrm>
            <a:off x="2105063" y="1046076"/>
            <a:ext cx="4933874" cy="4130967"/>
            <a:chOff x="3775468" y="937538"/>
            <a:chExt cx="3300631" cy="2763508"/>
          </a:xfrm>
        </p:grpSpPr>
        <p:sp>
          <p:nvSpPr>
            <p:cNvPr id="6" name="Freeform 6"/>
            <p:cNvSpPr>
              <a:spLocks/>
            </p:cNvSpPr>
            <p:nvPr userDrawn="1"/>
          </p:nvSpPr>
          <p:spPr bwMode="auto">
            <a:xfrm>
              <a:off x="6038562" y="2895722"/>
              <a:ext cx="320125" cy="291868"/>
            </a:xfrm>
            <a:custGeom>
              <a:avLst/>
              <a:gdLst>
                <a:gd name="T0" fmla="*/ 665 w 1122"/>
                <a:gd name="T1" fmla="*/ 259 h 1023"/>
                <a:gd name="T2" fmla="*/ 689 w 1122"/>
                <a:gd name="T3" fmla="*/ 248 h 1023"/>
                <a:gd name="T4" fmla="*/ 691 w 1122"/>
                <a:gd name="T5" fmla="*/ 181 h 1023"/>
                <a:gd name="T6" fmla="*/ 717 w 1122"/>
                <a:gd name="T7" fmla="*/ 107 h 1023"/>
                <a:gd name="T8" fmla="*/ 757 w 1122"/>
                <a:gd name="T9" fmla="*/ 14 h 1023"/>
                <a:gd name="T10" fmla="*/ 790 w 1122"/>
                <a:gd name="T11" fmla="*/ 50 h 1023"/>
                <a:gd name="T12" fmla="*/ 820 w 1122"/>
                <a:gd name="T13" fmla="*/ 8 h 1023"/>
                <a:gd name="T14" fmla="*/ 866 w 1122"/>
                <a:gd name="T15" fmla="*/ 57 h 1023"/>
                <a:gd name="T16" fmla="*/ 901 w 1122"/>
                <a:gd name="T17" fmla="*/ 89 h 1023"/>
                <a:gd name="T18" fmla="*/ 889 w 1122"/>
                <a:gd name="T19" fmla="*/ 135 h 1023"/>
                <a:gd name="T20" fmla="*/ 875 w 1122"/>
                <a:gd name="T21" fmla="*/ 161 h 1023"/>
                <a:gd name="T22" fmla="*/ 949 w 1122"/>
                <a:gd name="T23" fmla="*/ 156 h 1023"/>
                <a:gd name="T24" fmla="*/ 972 w 1122"/>
                <a:gd name="T25" fmla="*/ 209 h 1023"/>
                <a:gd name="T26" fmla="*/ 1062 w 1122"/>
                <a:gd name="T27" fmla="*/ 241 h 1023"/>
                <a:gd name="T28" fmla="*/ 1078 w 1122"/>
                <a:gd name="T29" fmla="*/ 294 h 1023"/>
                <a:gd name="T30" fmla="*/ 1000 w 1122"/>
                <a:gd name="T31" fmla="*/ 319 h 1023"/>
                <a:gd name="T32" fmla="*/ 1032 w 1122"/>
                <a:gd name="T33" fmla="*/ 381 h 1023"/>
                <a:gd name="T34" fmla="*/ 1002 w 1122"/>
                <a:gd name="T35" fmla="*/ 411 h 1023"/>
                <a:gd name="T36" fmla="*/ 910 w 1122"/>
                <a:gd name="T37" fmla="*/ 411 h 1023"/>
                <a:gd name="T38" fmla="*/ 891 w 1122"/>
                <a:gd name="T39" fmla="*/ 455 h 1023"/>
                <a:gd name="T40" fmla="*/ 829 w 1122"/>
                <a:gd name="T41" fmla="*/ 448 h 1023"/>
                <a:gd name="T42" fmla="*/ 744 w 1122"/>
                <a:gd name="T43" fmla="*/ 443 h 1023"/>
                <a:gd name="T44" fmla="*/ 710 w 1122"/>
                <a:gd name="T45" fmla="*/ 483 h 1023"/>
                <a:gd name="T46" fmla="*/ 659 w 1122"/>
                <a:gd name="T47" fmla="*/ 657 h 1023"/>
                <a:gd name="T48" fmla="*/ 576 w 1122"/>
                <a:gd name="T49" fmla="*/ 860 h 1023"/>
                <a:gd name="T50" fmla="*/ 475 w 1122"/>
                <a:gd name="T51" fmla="*/ 934 h 1023"/>
                <a:gd name="T52" fmla="*/ 396 w 1122"/>
                <a:gd name="T53" fmla="*/ 911 h 1023"/>
                <a:gd name="T54" fmla="*/ 322 w 1122"/>
                <a:gd name="T55" fmla="*/ 927 h 1023"/>
                <a:gd name="T56" fmla="*/ 283 w 1122"/>
                <a:gd name="T57" fmla="*/ 964 h 1023"/>
                <a:gd name="T58" fmla="*/ 175 w 1122"/>
                <a:gd name="T59" fmla="*/ 989 h 1023"/>
                <a:gd name="T60" fmla="*/ 83 w 1122"/>
                <a:gd name="T61" fmla="*/ 938 h 1023"/>
                <a:gd name="T62" fmla="*/ 48 w 1122"/>
                <a:gd name="T63" fmla="*/ 872 h 1023"/>
                <a:gd name="T64" fmla="*/ 9 w 1122"/>
                <a:gd name="T65" fmla="*/ 821 h 1023"/>
                <a:gd name="T66" fmla="*/ 76 w 1122"/>
                <a:gd name="T67" fmla="*/ 842 h 1023"/>
                <a:gd name="T68" fmla="*/ 168 w 1122"/>
                <a:gd name="T69" fmla="*/ 878 h 1023"/>
                <a:gd name="T70" fmla="*/ 230 w 1122"/>
                <a:gd name="T71" fmla="*/ 897 h 1023"/>
                <a:gd name="T72" fmla="*/ 173 w 1122"/>
                <a:gd name="T73" fmla="*/ 858 h 1023"/>
                <a:gd name="T74" fmla="*/ 203 w 1122"/>
                <a:gd name="T75" fmla="*/ 754 h 1023"/>
                <a:gd name="T76" fmla="*/ 226 w 1122"/>
                <a:gd name="T77" fmla="*/ 674 h 1023"/>
                <a:gd name="T78" fmla="*/ 308 w 1122"/>
                <a:gd name="T79" fmla="*/ 646 h 1023"/>
                <a:gd name="T80" fmla="*/ 454 w 1122"/>
                <a:gd name="T81" fmla="*/ 448 h 1023"/>
                <a:gd name="T82" fmla="*/ 509 w 1122"/>
                <a:gd name="T83" fmla="*/ 338 h 1023"/>
                <a:gd name="T84" fmla="*/ 541 w 1122"/>
                <a:gd name="T85" fmla="*/ 375 h 1023"/>
                <a:gd name="T86" fmla="*/ 558 w 1122"/>
                <a:gd name="T87" fmla="*/ 381 h 1023"/>
                <a:gd name="T88" fmla="*/ 614 w 1122"/>
                <a:gd name="T89" fmla="*/ 417 h 1023"/>
                <a:gd name="T90" fmla="*/ 628 w 1122"/>
                <a:gd name="T91" fmla="*/ 295 h 1023"/>
                <a:gd name="T92" fmla="*/ 666 w 1122"/>
                <a:gd name="T93" fmla="*/ 360 h 1023"/>
                <a:gd name="T94" fmla="*/ 674 w 1122"/>
                <a:gd name="T95" fmla="*/ 317 h 1023"/>
                <a:gd name="T96" fmla="*/ 665 w 1122"/>
                <a:gd name="T97" fmla="*/ 25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2" h="1023">
                  <a:moveTo>
                    <a:pt x="665" y="259"/>
                  </a:moveTo>
                  <a:cubicBezTo>
                    <a:pt x="674" y="260"/>
                    <a:pt x="680" y="260"/>
                    <a:pt x="689" y="248"/>
                  </a:cubicBezTo>
                  <a:cubicBezTo>
                    <a:pt x="707" y="222"/>
                    <a:pt x="645" y="206"/>
                    <a:pt x="691" y="181"/>
                  </a:cubicBezTo>
                  <a:cubicBezTo>
                    <a:pt x="732" y="159"/>
                    <a:pt x="678" y="148"/>
                    <a:pt x="717" y="107"/>
                  </a:cubicBezTo>
                  <a:cubicBezTo>
                    <a:pt x="758" y="64"/>
                    <a:pt x="746" y="18"/>
                    <a:pt x="757" y="14"/>
                  </a:cubicBezTo>
                  <a:cubicBezTo>
                    <a:pt x="794" y="0"/>
                    <a:pt x="764" y="60"/>
                    <a:pt x="790" y="50"/>
                  </a:cubicBezTo>
                  <a:cubicBezTo>
                    <a:pt x="820" y="38"/>
                    <a:pt x="790" y="11"/>
                    <a:pt x="820" y="8"/>
                  </a:cubicBezTo>
                  <a:cubicBezTo>
                    <a:pt x="864" y="5"/>
                    <a:pt x="816" y="80"/>
                    <a:pt x="866" y="57"/>
                  </a:cubicBezTo>
                  <a:cubicBezTo>
                    <a:pt x="917" y="34"/>
                    <a:pt x="859" y="68"/>
                    <a:pt x="901" y="89"/>
                  </a:cubicBezTo>
                  <a:cubicBezTo>
                    <a:pt x="942" y="110"/>
                    <a:pt x="846" y="107"/>
                    <a:pt x="889" y="135"/>
                  </a:cubicBezTo>
                  <a:cubicBezTo>
                    <a:pt x="925" y="157"/>
                    <a:pt x="898" y="151"/>
                    <a:pt x="875" y="161"/>
                  </a:cubicBezTo>
                  <a:cubicBezTo>
                    <a:pt x="942" y="191"/>
                    <a:pt x="928" y="129"/>
                    <a:pt x="949" y="156"/>
                  </a:cubicBezTo>
                  <a:cubicBezTo>
                    <a:pt x="975" y="188"/>
                    <a:pt x="939" y="234"/>
                    <a:pt x="972" y="209"/>
                  </a:cubicBezTo>
                  <a:cubicBezTo>
                    <a:pt x="1012" y="179"/>
                    <a:pt x="1045" y="256"/>
                    <a:pt x="1062" y="241"/>
                  </a:cubicBezTo>
                  <a:cubicBezTo>
                    <a:pt x="1092" y="216"/>
                    <a:pt x="1122" y="292"/>
                    <a:pt x="1078" y="294"/>
                  </a:cubicBezTo>
                  <a:cubicBezTo>
                    <a:pt x="1035" y="296"/>
                    <a:pt x="1035" y="333"/>
                    <a:pt x="1000" y="319"/>
                  </a:cubicBezTo>
                  <a:cubicBezTo>
                    <a:pt x="966" y="305"/>
                    <a:pt x="954" y="368"/>
                    <a:pt x="1032" y="381"/>
                  </a:cubicBezTo>
                  <a:cubicBezTo>
                    <a:pt x="1088" y="391"/>
                    <a:pt x="1046" y="379"/>
                    <a:pt x="1002" y="411"/>
                  </a:cubicBezTo>
                  <a:cubicBezTo>
                    <a:pt x="959" y="443"/>
                    <a:pt x="926" y="425"/>
                    <a:pt x="910" y="411"/>
                  </a:cubicBezTo>
                  <a:cubicBezTo>
                    <a:pt x="903" y="441"/>
                    <a:pt x="901" y="449"/>
                    <a:pt x="891" y="455"/>
                  </a:cubicBezTo>
                  <a:cubicBezTo>
                    <a:pt x="860" y="448"/>
                    <a:pt x="842" y="445"/>
                    <a:pt x="829" y="448"/>
                  </a:cubicBezTo>
                  <a:cubicBezTo>
                    <a:pt x="761" y="465"/>
                    <a:pt x="788" y="433"/>
                    <a:pt x="744" y="443"/>
                  </a:cubicBezTo>
                  <a:cubicBezTo>
                    <a:pt x="686" y="457"/>
                    <a:pt x="724" y="471"/>
                    <a:pt x="710" y="483"/>
                  </a:cubicBezTo>
                  <a:cubicBezTo>
                    <a:pt x="686" y="503"/>
                    <a:pt x="735" y="589"/>
                    <a:pt x="659" y="657"/>
                  </a:cubicBezTo>
                  <a:cubicBezTo>
                    <a:pt x="590" y="720"/>
                    <a:pt x="638" y="802"/>
                    <a:pt x="576" y="860"/>
                  </a:cubicBezTo>
                  <a:cubicBezTo>
                    <a:pt x="534" y="899"/>
                    <a:pt x="571" y="904"/>
                    <a:pt x="475" y="934"/>
                  </a:cubicBezTo>
                  <a:cubicBezTo>
                    <a:pt x="447" y="942"/>
                    <a:pt x="391" y="931"/>
                    <a:pt x="396" y="911"/>
                  </a:cubicBezTo>
                  <a:cubicBezTo>
                    <a:pt x="403" y="883"/>
                    <a:pt x="322" y="902"/>
                    <a:pt x="322" y="927"/>
                  </a:cubicBezTo>
                  <a:cubicBezTo>
                    <a:pt x="322" y="952"/>
                    <a:pt x="308" y="938"/>
                    <a:pt x="283" y="964"/>
                  </a:cubicBezTo>
                  <a:cubicBezTo>
                    <a:pt x="258" y="989"/>
                    <a:pt x="258" y="954"/>
                    <a:pt x="175" y="989"/>
                  </a:cubicBezTo>
                  <a:cubicBezTo>
                    <a:pt x="92" y="1023"/>
                    <a:pt x="131" y="954"/>
                    <a:pt x="83" y="938"/>
                  </a:cubicBezTo>
                  <a:cubicBezTo>
                    <a:pt x="34" y="922"/>
                    <a:pt x="90" y="899"/>
                    <a:pt x="48" y="872"/>
                  </a:cubicBezTo>
                  <a:cubicBezTo>
                    <a:pt x="7" y="844"/>
                    <a:pt x="53" y="858"/>
                    <a:pt x="9" y="821"/>
                  </a:cubicBezTo>
                  <a:cubicBezTo>
                    <a:pt x="26" y="783"/>
                    <a:pt x="0" y="846"/>
                    <a:pt x="76" y="842"/>
                  </a:cubicBezTo>
                  <a:cubicBezTo>
                    <a:pt x="154" y="837"/>
                    <a:pt x="137" y="873"/>
                    <a:pt x="168" y="878"/>
                  </a:cubicBezTo>
                  <a:cubicBezTo>
                    <a:pt x="209" y="885"/>
                    <a:pt x="230" y="897"/>
                    <a:pt x="230" y="897"/>
                  </a:cubicBezTo>
                  <a:cubicBezTo>
                    <a:pt x="230" y="897"/>
                    <a:pt x="219" y="874"/>
                    <a:pt x="173" y="858"/>
                  </a:cubicBezTo>
                  <a:cubicBezTo>
                    <a:pt x="126" y="842"/>
                    <a:pt x="219" y="775"/>
                    <a:pt x="203" y="754"/>
                  </a:cubicBezTo>
                  <a:cubicBezTo>
                    <a:pt x="186" y="733"/>
                    <a:pt x="212" y="729"/>
                    <a:pt x="226" y="674"/>
                  </a:cubicBezTo>
                  <a:cubicBezTo>
                    <a:pt x="233" y="697"/>
                    <a:pt x="274" y="660"/>
                    <a:pt x="308" y="646"/>
                  </a:cubicBezTo>
                  <a:cubicBezTo>
                    <a:pt x="404" y="608"/>
                    <a:pt x="357" y="598"/>
                    <a:pt x="454" y="448"/>
                  </a:cubicBezTo>
                  <a:cubicBezTo>
                    <a:pt x="517" y="350"/>
                    <a:pt x="458" y="351"/>
                    <a:pt x="509" y="338"/>
                  </a:cubicBezTo>
                  <a:cubicBezTo>
                    <a:pt x="544" y="346"/>
                    <a:pt x="532" y="362"/>
                    <a:pt x="541" y="375"/>
                  </a:cubicBezTo>
                  <a:cubicBezTo>
                    <a:pt x="549" y="388"/>
                    <a:pt x="538" y="355"/>
                    <a:pt x="558" y="381"/>
                  </a:cubicBezTo>
                  <a:cubicBezTo>
                    <a:pt x="577" y="406"/>
                    <a:pt x="591" y="456"/>
                    <a:pt x="614" y="417"/>
                  </a:cubicBezTo>
                  <a:cubicBezTo>
                    <a:pt x="637" y="378"/>
                    <a:pt x="593" y="312"/>
                    <a:pt x="628" y="295"/>
                  </a:cubicBezTo>
                  <a:cubicBezTo>
                    <a:pt x="663" y="278"/>
                    <a:pt x="640" y="383"/>
                    <a:pt x="666" y="360"/>
                  </a:cubicBezTo>
                  <a:cubicBezTo>
                    <a:pt x="693" y="337"/>
                    <a:pt x="671" y="340"/>
                    <a:pt x="674" y="317"/>
                  </a:cubicBezTo>
                  <a:cubicBezTo>
                    <a:pt x="676" y="294"/>
                    <a:pt x="665" y="259"/>
                    <a:pt x="665" y="2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5" name="Freeform 31"/>
            <p:cNvSpPr>
              <a:spLocks/>
            </p:cNvSpPr>
            <p:nvPr userDrawn="1"/>
          </p:nvSpPr>
          <p:spPr bwMode="auto">
            <a:xfrm>
              <a:off x="4617139" y="1620415"/>
              <a:ext cx="936827" cy="1255986"/>
            </a:xfrm>
            <a:custGeom>
              <a:avLst/>
              <a:gdLst>
                <a:gd name="T0" fmla="*/ 2097 w 3284"/>
                <a:gd name="T1" fmla="*/ 1539 h 4403"/>
                <a:gd name="T2" fmla="*/ 1820 w 3284"/>
                <a:gd name="T3" fmla="*/ 1482 h 4403"/>
                <a:gd name="T4" fmla="*/ 1521 w 3284"/>
                <a:gd name="T5" fmla="*/ 1384 h 4403"/>
                <a:gd name="T6" fmla="*/ 1224 w 3284"/>
                <a:gd name="T7" fmla="*/ 1215 h 4403"/>
                <a:gd name="T8" fmla="*/ 1339 w 3284"/>
                <a:gd name="T9" fmla="*/ 977 h 4403"/>
                <a:gd name="T10" fmla="*/ 1014 w 3284"/>
                <a:gd name="T11" fmla="*/ 764 h 4403"/>
                <a:gd name="T12" fmla="*/ 919 w 3284"/>
                <a:gd name="T13" fmla="*/ 313 h 4403"/>
                <a:gd name="T14" fmla="*/ 695 w 3284"/>
                <a:gd name="T15" fmla="*/ 253 h 4403"/>
                <a:gd name="T16" fmla="*/ 381 w 3284"/>
                <a:gd name="T17" fmla="*/ 403 h 4403"/>
                <a:gd name="T18" fmla="*/ 568 w 3284"/>
                <a:gd name="T19" fmla="*/ 562 h 4403"/>
                <a:gd name="T20" fmla="*/ 411 w 3284"/>
                <a:gd name="T21" fmla="*/ 1079 h 4403"/>
                <a:gd name="T22" fmla="*/ 98 w 3284"/>
                <a:gd name="T23" fmla="*/ 1397 h 4403"/>
                <a:gd name="T24" fmla="*/ 347 w 3284"/>
                <a:gd name="T25" fmla="*/ 1770 h 4403"/>
                <a:gd name="T26" fmla="*/ 123 w 3284"/>
                <a:gd name="T27" fmla="*/ 1814 h 4403"/>
                <a:gd name="T28" fmla="*/ 120 w 3284"/>
                <a:gd name="T29" fmla="*/ 1922 h 4403"/>
                <a:gd name="T30" fmla="*/ 240 w 3284"/>
                <a:gd name="T31" fmla="*/ 2072 h 4403"/>
                <a:gd name="T32" fmla="*/ 90 w 3284"/>
                <a:gd name="T33" fmla="*/ 2136 h 4403"/>
                <a:gd name="T34" fmla="*/ 433 w 3284"/>
                <a:gd name="T35" fmla="*/ 2359 h 4403"/>
                <a:gd name="T36" fmla="*/ 576 w 3284"/>
                <a:gd name="T37" fmla="*/ 2188 h 4403"/>
                <a:gd name="T38" fmla="*/ 575 w 3284"/>
                <a:gd name="T39" fmla="*/ 2331 h 4403"/>
                <a:gd name="T40" fmla="*/ 609 w 3284"/>
                <a:gd name="T41" fmla="*/ 2619 h 4403"/>
                <a:gd name="T42" fmla="*/ 886 w 3284"/>
                <a:gd name="T43" fmla="*/ 3492 h 4403"/>
                <a:gd name="T44" fmla="*/ 1132 w 3284"/>
                <a:gd name="T45" fmla="*/ 4111 h 4403"/>
                <a:gd name="T46" fmla="*/ 1374 w 3284"/>
                <a:gd name="T47" fmla="*/ 4332 h 4403"/>
                <a:gd name="T48" fmla="*/ 1508 w 3284"/>
                <a:gd name="T49" fmla="*/ 4017 h 4403"/>
                <a:gd name="T50" fmla="*/ 1577 w 3284"/>
                <a:gd name="T51" fmla="*/ 3604 h 4403"/>
                <a:gd name="T52" fmla="*/ 1602 w 3284"/>
                <a:gd name="T53" fmla="*/ 3119 h 4403"/>
                <a:gd name="T54" fmla="*/ 1784 w 3284"/>
                <a:gd name="T55" fmla="*/ 2939 h 4403"/>
                <a:gd name="T56" fmla="*/ 2063 w 3284"/>
                <a:gd name="T57" fmla="*/ 2507 h 4403"/>
                <a:gd name="T58" fmla="*/ 2178 w 3284"/>
                <a:gd name="T59" fmla="*/ 2233 h 4403"/>
                <a:gd name="T60" fmla="*/ 2308 w 3284"/>
                <a:gd name="T61" fmla="*/ 2210 h 4403"/>
                <a:gd name="T62" fmla="*/ 2333 w 3284"/>
                <a:gd name="T63" fmla="*/ 1977 h 4403"/>
                <a:gd name="T64" fmla="*/ 2274 w 3284"/>
                <a:gd name="T65" fmla="*/ 1660 h 4403"/>
                <a:gd name="T66" fmla="*/ 2216 w 3284"/>
                <a:gd name="T67" fmla="*/ 1402 h 4403"/>
                <a:gd name="T68" fmla="*/ 2456 w 3284"/>
                <a:gd name="T69" fmla="*/ 1673 h 4403"/>
                <a:gd name="T70" fmla="*/ 2562 w 3284"/>
                <a:gd name="T71" fmla="*/ 1906 h 4403"/>
                <a:gd name="T72" fmla="*/ 2705 w 3284"/>
                <a:gd name="T73" fmla="*/ 1945 h 4403"/>
                <a:gd name="T74" fmla="*/ 2935 w 3284"/>
                <a:gd name="T75" fmla="*/ 1933 h 4403"/>
                <a:gd name="T76" fmla="*/ 3094 w 3284"/>
                <a:gd name="T77" fmla="*/ 1333 h 4403"/>
                <a:gd name="T78" fmla="*/ 3070 w 3284"/>
                <a:gd name="T79" fmla="*/ 1135 h 4403"/>
                <a:gd name="T80" fmla="*/ 2768 w 3284"/>
                <a:gd name="T81" fmla="*/ 1066 h 4403"/>
                <a:gd name="T82" fmla="*/ 2584 w 3284"/>
                <a:gd name="T83" fmla="*/ 1252 h 4403"/>
                <a:gd name="T84" fmla="*/ 2372 w 3284"/>
                <a:gd name="T85" fmla="*/ 1339 h 4403"/>
                <a:gd name="T86" fmla="*/ 2166 w 3284"/>
                <a:gd name="T87" fmla="*/ 1261 h 4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4" h="4403">
                  <a:moveTo>
                    <a:pt x="2166" y="1261"/>
                  </a:moveTo>
                  <a:cubicBezTo>
                    <a:pt x="2207" y="1337"/>
                    <a:pt x="2077" y="1376"/>
                    <a:pt x="2110" y="1422"/>
                  </a:cubicBezTo>
                  <a:cubicBezTo>
                    <a:pt x="2143" y="1468"/>
                    <a:pt x="2122" y="1530"/>
                    <a:pt x="2097" y="1539"/>
                  </a:cubicBezTo>
                  <a:cubicBezTo>
                    <a:pt x="2024" y="1563"/>
                    <a:pt x="2038" y="1527"/>
                    <a:pt x="1996" y="1547"/>
                  </a:cubicBezTo>
                  <a:cubicBezTo>
                    <a:pt x="1954" y="1566"/>
                    <a:pt x="1973" y="1511"/>
                    <a:pt x="1905" y="1521"/>
                  </a:cubicBezTo>
                  <a:cubicBezTo>
                    <a:pt x="1837" y="1531"/>
                    <a:pt x="1856" y="1469"/>
                    <a:pt x="1820" y="1482"/>
                  </a:cubicBezTo>
                  <a:cubicBezTo>
                    <a:pt x="1784" y="1495"/>
                    <a:pt x="1827" y="1446"/>
                    <a:pt x="1762" y="1420"/>
                  </a:cubicBezTo>
                  <a:cubicBezTo>
                    <a:pt x="1696" y="1394"/>
                    <a:pt x="1612" y="1365"/>
                    <a:pt x="1612" y="1391"/>
                  </a:cubicBezTo>
                  <a:cubicBezTo>
                    <a:pt x="1612" y="1417"/>
                    <a:pt x="1563" y="1388"/>
                    <a:pt x="1521" y="1384"/>
                  </a:cubicBezTo>
                  <a:cubicBezTo>
                    <a:pt x="1478" y="1381"/>
                    <a:pt x="1530" y="1368"/>
                    <a:pt x="1494" y="1352"/>
                  </a:cubicBezTo>
                  <a:cubicBezTo>
                    <a:pt x="1459" y="1335"/>
                    <a:pt x="1390" y="1313"/>
                    <a:pt x="1341" y="1264"/>
                  </a:cubicBezTo>
                  <a:cubicBezTo>
                    <a:pt x="1293" y="1215"/>
                    <a:pt x="1289" y="1254"/>
                    <a:pt x="1224" y="1215"/>
                  </a:cubicBezTo>
                  <a:cubicBezTo>
                    <a:pt x="1175" y="1186"/>
                    <a:pt x="1240" y="1176"/>
                    <a:pt x="1283" y="1111"/>
                  </a:cubicBezTo>
                  <a:cubicBezTo>
                    <a:pt x="1325" y="1046"/>
                    <a:pt x="1286" y="1069"/>
                    <a:pt x="1299" y="1033"/>
                  </a:cubicBezTo>
                  <a:cubicBezTo>
                    <a:pt x="1312" y="997"/>
                    <a:pt x="1339" y="977"/>
                    <a:pt x="1339" y="977"/>
                  </a:cubicBezTo>
                  <a:cubicBezTo>
                    <a:pt x="1328" y="971"/>
                    <a:pt x="1318" y="961"/>
                    <a:pt x="1307" y="946"/>
                  </a:cubicBezTo>
                  <a:cubicBezTo>
                    <a:pt x="1254" y="872"/>
                    <a:pt x="1198" y="900"/>
                    <a:pt x="1159" y="847"/>
                  </a:cubicBezTo>
                  <a:cubicBezTo>
                    <a:pt x="1135" y="814"/>
                    <a:pt x="1055" y="847"/>
                    <a:pt x="1014" y="764"/>
                  </a:cubicBezTo>
                  <a:cubicBezTo>
                    <a:pt x="968" y="672"/>
                    <a:pt x="1012" y="690"/>
                    <a:pt x="958" y="624"/>
                  </a:cubicBezTo>
                  <a:cubicBezTo>
                    <a:pt x="881" y="526"/>
                    <a:pt x="1056" y="675"/>
                    <a:pt x="988" y="513"/>
                  </a:cubicBezTo>
                  <a:cubicBezTo>
                    <a:pt x="926" y="364"/>
                    <a:pt x="850" y="391"/>
                    <a:pt x="919" y="313"/>
                  </a:cubicBezTo>
                  <a:cubicBezTo>
                    <a:pt x="742" y="0"/>
                    <a:pt x="717" y="140"/>
                    <a:pt x="645" y="78"/>
                  </a:cubicBezTo>
                  <a:cubicBezTo>
                    <a:pt x="657" y="127"/>
                    <a:pt x="692" y="90"/>
                    <a:pt x="729" y="168"/>
                  </a:cubicBezTo>
                  <a:cubicBezTo>
                    <a:pt x="766" y="246"/>
                    <a:pt x="741" y="253"/>
                    <a:pt x="695" y="253"/>
                  </a:cubicBezTo>
                  <a:cubicBezTo>
                    <a:pt x="559" y="253"/>
                    <a:pt x="628" y="308"/>
                    <a:pt x="432" y="267"/>
                  </a:cubicBezTo>
                  <a:cubicBezTo>
                    <a:pt x="267" y="232"/>
                    <a:pt x="338" y="313"/>
                    <a:pt x="353" y="318"/>
                  </a:cubicBezTo>
                  <a:cubicBezTo>
                    <a:pt x="289" y="338"/>
                    <a:pt x="383" y="359"/>
                    <a:pt x="381" y="403"/>
                  </a:cubicBezTo>
                  <a:cubicBezTo>
                    <a:pt x="378" y="472"/>
                    <a:pt x="439" y="387"/>
                    <a:pt x="460" y="410"/>
                  </a:cubicBezTo>
                  <a:cubicBezTo>
                    <a:pt x="503" y="458"/>
                    <a:pt x="441" y="509"/>
                    <a:pt x="526" y="483"/>
                  </a:cubicBezTo>
                  <a:cubicBezTo>
                    <a:pt x="612" y="458"/>
                    <a:pt x="510" y="548"/>
                    <a:pt x="568" y="562"/>
                  </a:cubicBezTo>
                  <a:cubicBezTo>
                    <a:pt x="629" y="576"/>
                    <a:pt x="466" y="619"/>
                    <a:pt x="550" y="686"/>
                  </a:cubicBezTo>
                  <a:cubicBezTo>
                    <a:pt x="644" y="762"/>
                    <a:pt x="519" y="704"/>
                    <a:pt x="517" y="870"/>
                  </a:cubicBezTo>
                  <a:cubicBezTo>
                    <a:pt x="515" y="1070"/>
                    <a:pt x="395" y="987"/>
                    <a:pt x="411" y="1079"/>
                  </a:cubicBezTo>
                  <a:cubicBezTo>
                    <a:pt x="413" y="1090"/>
                    <a:pt x="374" y="1194"/>
                    <a:pt x="280" y="1245"/>
                  </a:cubicBezTo>
                  <a:cubicBezTo>
                    <a:pt x="178" y="1300"/>
                    <a:pt x="252" y="1167"/>
                    <a:pt x="181" y="1243"/>
                  </a:cubicBezTo>
                  <a:cubicBezTo>
                    <a:pt x="130" y="1297"/>
                    <a:pt x="65" y="1365"/>
                    <a:pt x="98" y="1397"/>
                  </a:cubicBezTo>
                  <a:cubicBezTo>
                    <a:pt x="130" y="1429"/>
                    <a:pt x="178" y="1404"/>
                    <a:pt x="165" y="1482"/>
                  </a:cubicBezTo>
                  <a:cubicBezTo>
                    <a:pt x="151" y="1561"/>
                    <a:pt x="208" y="1561"/>
                    <a:pt x="310" y="1655"/>
                  </a:cubicBezTo>
                  <a:cubicBezTo>
                    <a:pt x="451" y="1786"/>
                    <a:pt x="275" y="1733"/>
                    <a:pt x="347" y="1770"/>
                  </a:cubicBezTo>
                  <a:cubicBezTo>
                    <a:pt x="404" y="1800"/>
                    <a:pt x="374" y="1782"/>
                    <a:pt x="335" y="1800"/>
                  </a:cubicBezTo>
                  <a:cubicBezTo>
                    <a:pt x="245" y="1842"/>
                    <a:pt x="344" y="1750"/>
                    <a:pt x="254" y="1788"/>
                  </a:cubicBezTo>
                  <a:cubicBezTo>
                    <a:pt x="201" y="1812"/>
                    <a:pt x="165" y="1788"/>
                    <a:pt x="123" y="1814"/>
                  </a:cubicBezTo>
                  <a:cubicBezTo>
                    <a:pt x="81" y="1839"/>
                    <a:pt x="95" y="1782"/>
                    <a:pt x="63" y="1821"/>
                  </a:cubicBezTo>
                  <a:cubicBezTo>
                    <a:pt x="31" y="1860"/>
                    <a:pt x="30" y="1801"/>
                    <a:pt x="0" y="1872"/>
                  </a:cubicBezTo>
                  <a:cubicBezTo>
                    <a:pt x="70" y="1910"/>
                    <a:pt x="21" y="1944"/>
                    <a:pt x="120" y="1922"/>
                  </a:cubicBezTo>
                  <a:cubicBezTo>
                    <a:pt x="104" y="1940"/>
                    <a:pt x="72" y="1940"/>
                    <a:pt x="101" y="1986"/>
                  </a:cubicBezTo>
                  <a:cubicBezTo>
                    <a:pt x="127" y="2025"/>
                    <a:pt x="93" y="2113"/>
                    <a:pt x="155" y="2076"/>
                  </a:cubicBezTo>
                  <a:cubicBezTo>
                    <a:pt x="178" y="2062"/>
                    <a:pt x="205" y="2092"/>
                    <a:pt x="240" y="2072"/>
                  </a:cubicBezTo>
                  <a:cubicBezTo>
                    <a:pt x="224" y="2106"/>
                    <a:pt x="244" y="2115"/>
                    <a:pt x="210" y="2138"/>
                  </a:cubicBezTo>
                  <a:cubicBezTo>
                    <a:pt x="175" y="2161"/>
                    <a:pt x="141" y="2129"/>
                    <a:pt x="127" y="2143"/>
                  </a:cubicBezTo>
                  <a:cubicBezTo>
                    <a:pt x="113" y="2157"/>
                    <a:pt x="100" y="2117"/>
                    <a:pt x="90" y="2136"/>
                  </a:cubicBezTo>
                  <a:cubicBezTo>
                    <a:pt x="81" y="2154"/>
                    <a:pt x="79" y="2173"/>
                    <a:pt x="125" y="2200"/>
                  </a:cubicBezTo>
                  <a:cubicBezTo>
                    <a:pt x="171" y="2228"/>
                    <a:pt x="251" y="2408"/>
                    <a:pt x="346" y="2410"/>
                  </a:cubicBezTo>
                  <a:cubicBezTo>
                    <a:pt x="393" y="2411"/>
                    <a:pt x="352" y="2395"/>
                    <a:pt x="433" y="2359"/>
                  </a:cubicBezTo>
                  <a:cubicBezTo>
                    <a:pt x="470" y="2343"/>
                    <a:pt x="493" y="2311"/>
                    <a:pt x="475" y="2258"/>
                  </a:cubicBezTo>
                  <a:cubicBezTo>
                    <a:pt x="457" y="2205"/>
                    <a:pt x="487" y="2191"/>
                    <a:pt x="500" y="2154"/>
                  </a:cubicBezTo>
                  <a:cubicBezTo>
                    <a:pt x="507" y="2198"/>
                    <a:pt x="482" y="2214"/>
                    <a:pt x="576" y="2188"/>
                  </a:cubicBezTo>
                  <a:cubicBezTo>
                    <a:pt x="523" y="2214"/>
                    <a:pt x="498" y="2217"/>
                    <a:pt x="507" y="2256"/>
                  </a:cubicBezTo>
                  <a:cubicBezTo>
                    <a:pt x="517" y="2295"/>
                    <a:pt x="536" y="2286"/>
                    <a:pt x="536" y="2286"/>
                  </a:cubicBezTo>
                  <a:cubicBezTo>
                    <a:pt x="536" y="2286"/>
                    <a:pt x="506" y="2349"/>
                    <a:pt x="575" y="2331"/>
                  </a:cubicBezTo>
                  <a:cubicBezTo>
                    <a:pt x="530" y="2364"/>
                    <a:pt x="556" y="2378"/>
                    <a:pt x="593" y="2454"/>
                  </a:cubicBezTo>
                  <a:cubicBezTo>
                    <a:pt x="567" y="2477"/>
                    <a:pt x="563" y="2550"/>
                    <a:pt x="576" y="2573"/>
                  </a:cubicBezTo>
                  <a:cubicBezTo>
                    <a:pt x="590" y="2596"/>
                    <a:pt x="574" y="2645"/>
                    <a:pt x="609" y="2619"/>
                  </a:cubicBezTo>
                  <a:cubicBezTo>
                    <a:pt x="643" y="2594"/>
                    <a:pt x="574" y="2629"/>
                    <a:pt x="609" y="2730"/>
                  </a:cubicBezTo>
                  <a:cubicBezTo>
                    <a:pt x="643" y="2831"/>
                    <a:pt x="657" y="3084"/>
                    <a:pt x="745" y="3176"/>
                  </a:cubicBezTo>
                  <a:cubicBezTo>
                    <a:pt x="832" y="3268"/>
                    <a:pt x="813" y="3404"/>
                    <a:pt x="886" y="3492"/>
                  </a:cubicBezTo>
                  <a:cubicBezTo>
                    <a:pt x="915" y="3526"/>
                    <a:pt x="835" y="3420"/>
                    <a:pt x="911" y="3604"/>
                  </a:cubicBezTo>
                  <a:cubicBezTo>
                    <a:pt x="965" y="3737"/>
                    <a:pt x="1073" y="3837"/>
                    <a:pt x="1079" y="4007"/>
                  </a:cubicBezTo>
                  <a:cubicBezTo>
                    <a:pt x="1080" y="4033"/>
                    <a:pt x="1111" y="3989"/>
                    <a:pt x="1132" y="4111"/>
                  </a:cubicBezTo>
                  <a:cubicBezTo>
                    <a:pt x="1146" y="4191"/>
                    <a:pt x="1157" y="4159"/>
                    <a:pt x="1185" y="4235"/>
                  </a:cubicBezTo>
                  <a:cubicBezTo>
                    <a:pt x="1213" y="4311"/>
                    <a:pt x="1252" y="4316"/>
                    <a:pt x="1282" y="4346"/>
                  </a:cubicBezTo>
                  <a:cubicBezTo>
                    <a:pt x="1339" y="4403"/>
                    <a:pt x="1335" y="4343"/>
                    <a:pt x="1374" y="4332"/>
                  </a:cubicBezTo>
                  <a:cubicBezTo>
                    <a:pt x="1457" y="4309"/>
                    <a:pt x="1353" y="4242"/>
                    <a:pt x="1494" y="4191"/>
                  </a:cubicBezTo>
                  <a:cubicBezTo>
                    <a:pt x="1482" y="4157"/>
                    <a:pt x="1395" y="4175"/>
                    <a:pt x="1450" y="4109"/>
                  </a:cubicBezTo>
                  <a:cubicBezTo>
                    <a:pt x="1505" y="4042"/>
                    <a:pt x="1432" y="3989"/>
                    <a:pt x="1508" y="4017"/>
                  </a:cubicBezTo>
                  <a:cubicBezTo>
                    <a:pt x="1584" y="4044"/>
                    <a:pt x="1524" y="3977"/>
                    <a:pt x="1538" y="3913"/>
                  </a:cubicBezTo>
                  <a:cubicBezTo>
                    <a:pt x="1551" y="3849"/>
                    <a:pt x="1505" y="3832"/>
                    <a:pt x="1521" y="3766"/>
                  </a:cubicBezTo>
                  <a:cubicBezTo>
                    <a:pt x="1538" y="3699"/>
                    <a:pt x="1574" y="3715"/>
                    <a:pt x="1577" y="3604"/>
                  </a:cubicBezTo>
                  <a:cubicBezTo>
                    <a:pt x="1579" y="3494"/>
                    <a:pt x="1621" y="3524"/>
                    <a:pt x="1549" y="3476"/>
                  </a:cubicBezTo>
                  <a:cubicBezTo>
                    <a:pt x="1478" y="3427"/>
                    <a:pt x="1604" y="3476"/>
                    <a:pt x="1540" y="3308"/>
                  </a:cubicBezTo>
                  <a:cubicBezTo>
                    <a:pt x="1473" y="3132"/>
                    <a:pt x="1575" y="3102"/>
                    <a:pt x="1602" y="3119"/>
                  </a:cubicBezTo>
                  <a:cubicBezTo>
                    <a:pt x="1641" y="3143"/>
                    <a:pt x="1614" y="3080"/>
                    <a:pt x="1653" y="3061"/>
                  </a:cubicBezTo>
                  <a:cubicBezTo>
                    <a:pt x="1692" y="3043"/>
                    <a:pt x="1637" y="3022"/>
                    <a:pt x="1704" y="3013"/>
                  </a:cubicBezTo>
                  <a:cubicBezTo>
                    <a:pt x="1770" y="3004"/>
                    <a:pt x="1759" y="2972"/>
                    <a:pt x="1784" y="2939"/>
                  </a:cubicBezTo>
                  <a:cubicBezTo>
                    <a:pt x="1810" y="2907"/>
                    <a:pt x="1720" y="2923"/>
                    <a:pt x="1801" y="2882"/>
                  </a:cubicBezTo>
                  <a:cubicBezTo>
                    <a:pt x="1881" y="2840"/>
                    <a:pt x="1870" y="2774"/>
                    <a:pt x="1916" y="2737"/>
                  </a:cubicBezTo>
                  <a:cubicBezTo>
                    <a:pt x="2031" y="2642"/>
                    <a:pt x="1930" y="2583"/>
                    <a:pt x="2063" y="2507"/>
                  </a:cubicBezTo>
                  <a:cubicBezTo>
                    <a:pt x="2017" y="2504"/>
                    <a:pt x="2072" y="2458"/>
                    <a:pt x="2079" y="2495"/>
                  </a:cubicBezTo>
                  <a:cubicBezTo>
                    <a:pt x="2181" y="2470"/>
                    <a:pt x="2162" y="2388"/>
                    <a:pt x="2185" y="2357"/>
                  </a:cubicBezTo>
                  <a:cubicBezTo>
                    <a:pt x="2220" y="2311"/>
                    <a:pt x="2130" y="2253"/>
                    <a:pt x="2178" y="2233"/>
                  </a:cubicBezTo>
                  <a:cubicBezTo>
                    <a:pt x="2227" y="2212"/>
                    <a:pt x="2250" y="2203"/>
                    <a:pt x="2257" y="2172"/>
                  </a:cubicBezTo>
                  <a:cubicBezTo>
                    <a:pt x="2294" y="2207"/>
                    <a:pt x="2268" y="2111"/>
                    <a:pt x="2289" y="2134"/>
                  </a:cubicBezTo>
                  <a:cubicBezTo>
                    <a:pt x="2310" y="2157"/>
                    <a:pt x="2280" y="2212"/>
                    <a:pt x="2308" y="2210"/>
                  </a:cubicBezTo>
                  <a:cubicBezTo>
                    <a:pt x="2335" y="2207"/>
                    <a:pt x="2335" y="2164"/>
                    <a:pt x="2354" y="2161"/>
                  </a:cubicBezTo>
                  <a:cubicBezTo>
                    <a:pt x="2372" y="2159"/>
                    <a:pt x="2347" y="2200"/>
                    <a:pt x="2374" y="2190"/>
                  </a:cubicBezTo>
                  <a:cubicBezTo>
                    <a:pt x="2384" y="1986"/>
                    <a:pt x="2294" y="2032"/>
                    <a:pt x="2333" y="1977"/>
                  </a:cubicBezTo>
                  <a:cubicBezTo>
                    <a:pt x="2364" y="1934"/>
                    <a:pt x="2315" y="1970"/>
                    <a:pt x="2329" y="1894"/>
                  </a:cubicBezTo>
                  <a:cubicBezTo>
                    <a:pt x="2343" y="1818"/>
                    <a:pt x="2202" y="1827"/>
                    <a:pt x="2221" y="1733"/>
                  </a:cubicBezTo>
                  <a:cubicBezTo>
                    <a:pt x="2234" y="1664"/>
                    <a:pt x="2269" y="1683"/>
                    <a:pt x="2274" y="1660"/>
                  </a:cubicBezTo>
                  <a:cubicBezTo>
                    <a:pt x="2283" y="1614"/>
                    <a:pt x="2115" y="1561"/>
                    <a:pt x="2119" y="1544"/>
                  </a:cubicBezTo>
                  <a:cubicBezTo>
                    <a:pt x="2124" y="1528"/>
                    <a:pt x="2195" y="1522"/>
                    <a:pt x="2198" y="1480"/>
                  </a:cubicBezTo>
                  <a:cubicBezTo>
                    <a:pt x="2200" y="1439"/>
                    <a:pt x="2202" y="1362"/>
                    <a:pt x="2216" y="1402"/>
                  </a:cubicBezTo>
                  <a:cubicBezTo>
                    <a:pt x="2285" y="1595"/>
                    <a:pt x="2260" y="1416"/>
                    <a:pt x="2294" y="1471"/>
                  </a:cubicBezTo>
                  <a:cubicBezTo>
                    <a:pt x="2311" y="1498"/>
                    <a:pt x="2286" y="1561"/>
                    <a:pt x="2320" y="1519"/>
                  </a:cubicBezTo>
                  <a:cubicBezTo>
                    <a:pt x="2366" y="1462"/>
                    <a:pt x="2354" y="1623"/>
                    <a:pt x="2456" y="1673"/>
                  </a:cubicBezTo>
                  <a:cubicBezTo>
                    <a:pt x="2557" y="1724"/>
                    <a:pt x="2694" y="1644"/>
                    <a:pt x="2732" y="1701"/>
                  </a:cubicBezTo>
                  <a:cubicBezTo>
                    <a:pt x="2746" y="1722"/>
                    <a:pt x="2684" y="1752"/>
                    <a:pt x="2702" y="1795"/>
                  </a:cubicBezTo>
                  <a:cubicBezTo>
                    <a:pt x="2728" y="1855"/>
                    <a:pt x="2562" y="1775"/>
                    <a:pt x="2562" y="1906"/>
                  </a:cubicBezTo>
                  <a:cubicBezTo>
                    <a:pt x="2562" y="1949"/>
                    <a:pt x="2597" y="1928"/>
                    <a:pt x="2610" y="1950"/>
                  </a:cubicBezTo>
                  <a:cubicBezTo>
                    <a:pt x="2636" y="1991"/>
                    <a:pt x="2619" y="1922"/>
                    <a:pt x="2649" y="1936"/>
                  </a:cubicBezTo>
                  <a:cubicBezTo>
                    <a:pt x="2679" y="1950"/>
                    <a:pt x="2675" y="1897"/>
                    <a:pt x="2705" y="1945"/>
                  </a:cubicBezTo>
                  <a:cubicBezTo>
                    <a:pt x="2735" y="1993"/>
                    <a:pt x="2762" y="2182"/>
                    <a:pt x="2811" y="2201"/>
                  </a:cubicBezTo>
                  <a:cubicBezTo>
                    <a:pt x="2859" y="2219"/>
                    <a:pt x="2875" y="2166"/>
                    <a:pt x="2866" y="2044"/>
                  </a:cubicBezTo>
                  <a:cubicBezTo>
                    <a:pt x="2856" y="1917"/>
                    <a:pt x="2960" y="2081"/>
                    <a:pt x="2935" y="1933"/>
                  </a:cubicBezTo>
                  <a:cubicBezTo>
                    <a:pt x="2919" y="1839"/>
                    <a:pt x="2982" y="1800"/>
                    <a:pt x="2910" y="1690"/>
                  </a:cubicBezTo>
                  <a:cubicBezTo>
                    <a:pt x="2871" y="1630"/>
                    <a:pt x="2936" y="1632"/>
                    <a:pt x="2926" y="1567"/>
                  </a:cubicBezTo>
                  <a:cubicBezTo>
                    <a:pt x="2919" y="1518"/>
                    <a:pt x="3017" y="1465"/>
                    <a:pt x="3094" y="1333"/>
                  </a:cubicBezTo>
                  <a:cubicBezTo>
                    <a:pt x="3126" y="1277"/>
                    <a:pt x="3246" y="1351"/>
                    <a:pt x="3177" y="1271"/>
                  </a:cubicBezTo>
                  <a:cubicBezTo>
                    <a:pt x="3114" y="1196"/>
                    <a:pt x="3284" y="1253"/>
                    <a:pt x="3128" y="1127"/>
                  </a:cubicBezTo>
                  <a:cubicBezTo>
                    <a:pt x="3111" y="1136"/>
                    <a:pt x="3104" y="1155"/>
                    <a:pt x="3070" y="1135"/>
                  </a:cubicBezTo>
                  <a:cubicBezTo>
                    <a:pt x="3035" y="1114"/>
                    <a:pt x="2973" y="1176"/>
                    <a:pt x="3033" y="1089"/>
                  </a:cubicBezTo>
                  <a:cubicBezTo>
                    <a:pt x="2936" y="1107"/>
                    <a:pt x="3071" y="999"/>
                    <a:pt x="2932" y="1059"/>
                  </a:cubicBezTo>
                  <a:cubicBezTo>
                    <a:pt x="2823" y="1105"/>
                    <a:pt x="2823" y="1038"/>
                    <a:pt x="2768" y="1066"/>
                  </a:cubicBezTo>
                  <a:cubicBezTo>
                    <a:pt x="2713" y="1093"/>
                    <a:pt x="2761" y="1109"/>
                    <a:pt x="2657" y="1153"/>
                  </a:cubicBezTo>
                  <a:cubicBezTo>
                    <a:pt x="2586" y="1183"/>
                    <a:pt x="2542" y="1210"/>
                    <a:pt x="2515" y="1216"/>
                  </a:cubicBezTo>
                  <a:cubicBezTo>
                    <a:pt x="2519" y="1254"/>
                    <a:pt x="2547" y="1256"/>
                    <a:pt x="2584" y="1252"/>
                  </a:cubicBezTo>
                  <a:cubicBezTo>
                    <a:pt x="2622" y="1248"/>
                    <a:pt x="2609" y="1310"/>
                    <a:pt x="2614" y="1343"/>
                  </a:cubicBezTo>
                  <a:cubicBezTo>
                    <a:pt x="2618" y="1376"/>
                    <a:pt x="2505" y="1331"/>
                    <a:pt x="2472" y="1356"/>
                  </a:cubicBezTo>
                  <a:cubicBezTo>
                    <a:pt x="2439" y="1381"/>
                    <a:pt x="2397" y="1368"/>
                    <a:pt x="2372" y="1339"/>
                  </a:cubicBezTo>
                  <a:cubicBezTo>
                    <a:pt x="2347" y="1310"/>
                    <a:pt x="2273" y="1348"/>
                    <a:pt x="2238" y="1304"/>
                  </a:cubicBezTo>
                  <a:cubicBezTo>
                    <a:pt x="2239" y="1176"/>
                    <a:pt x="2241" y="1190"/>
                    <a:pt x="2204" y="1195"/>
                  </a:cubicBezTo>
                  <a:cubicBezTo>
                    <a:pt x="2167" y="1199"/>
                    <a:pt x="2163" y="1204"/>
                    <a:pt x="2166" y="126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6" name="Freeform 32"/>
            <p:cNvSpPr>
              <a:spLocks/>
            </p:cNvSpPr>
            <p:nvPr userDrawn="1"/>
          </p:nvSpPr>
          <p:spPr bwMode="auto">
            <a:xfrm>
              <a:off x="4936419" y="1031728"/>
              <a:ext cx="924148" cy="389560"/>
            </a:xfrm>
            <a:custGeom>
              <a:avLst/>
              <a:gdLst>
                <a:gd name="T0" fmla="*/ 13 w 3240"/>
                <a:gd name="T1" fmla="*/ 423 h 1366"/>
                <a:gd name="T2" fmla="*/ 56 w 3240"/>
                <a:gd name="T3" fmla="*/ 359 h 1366"/>
                <a:gd name="T4" fmla="*/ 128 w 3240"/>
                <a:gd name="T5" fmla="*/ 320 h 1366"/>
                <a:gd name="T6" fmla="*/ 161 w 3240"/>
                <a:gd name="T7" fmla="*/ 271 h 1366"/>
                <a:gd name="T8" fmla="*/ 245 w 3240"/>
                <a:gd name="T9" fmla="*/ 247 h 1366"/>
                <a:gd name="T10" fmla="*/ 323 w 3240"/>
                <a:gd name="T11" fmla="*/ 210 h 1366"/>
                <a:gd name="T12" fmla="*/ 419 w 3240"/>
                <a:gd name="T13" fmla="*/ 192 h 1366"/>
                <a:gd name="T14" fmla="*/ 536 w 3240"/>
                <a:gd name="T15" fmla="*/ 252 h 1366"/>
                <a:gd name="T16" fmla="*/ 617 w 3240"/>
                <a:gd name="T17" fmla="*/ 292 h 1366"/>
                <a:gd name="T18" fmla="*/ 756 w 3240"/>
                <a:gd name="T19" fmla="*/ 320 h 1366"/>
                <a:gd name="T20" fmla="*/ 883 w 3240"/>
                <a:gd name="T21" fmla="*/ 306 h 1366"/>
                <a:gd name="T22" fmla="*/ 887 w 3240"/>
                <a:gd name="T23" fmla="*/ 228 h 1366"/>
                <a:gd name="T24" fmla="*/ 861 w 3240"/>
                <a:gd name="T25" fmla="*/ 133 h 1366"/>
                <a:gd name="T26" fmla="*/ 846 w 3240"/>
                <a:gd name="T27" fmla="*/ 0 h 1366"/>
                <a:gd name="T28" fmla="*/ 1061 w 3240"/>
                <a:gd name="T29" fmla="*/ 64 h 1366"/>
                <a:gd name="T30" fmla="*/ 1376 w 3240"/>
                <a:gd name="T31" fmla="*/ 286 h 1366"/>
                <a:gd name="T32" fmla="*/ 1616 w 3240"/>
                <a:gd name="T33" fmla="*/ 280 h 1366"/>
                <a:gd name="T34" fmla="*/ 1895 w 3240"/>
                <a:gd name="T35" fmla="*/ 352 h 1366"/>
                <a:gd name="T36" fmla="*/ 2259 w 3240"/>
                <a:gd name="T37" fmla="*/ 319 h 1366"/>
                <a:gd name="T38" fmla="*/ 2580 w 3240"/>
                <a:gd name="T39" fmla="*/ 299 h 1366"/>
                <a:gd name="T40" fmla="*/ 2498 w 3240"/>
                <a:gd name="T41" fmla="*/ 471 h 1366"/>
                <a:gd name="T42" fmla="*/ 2595 w 3240"/>
                <a:gd name="T43" fmla="*/ 535 h 1366"/>
                <a:gd name="T44" fmla="*/ 2883 w 3240"/>
                <a:gd name="T45" fmla="*/ 491 h 1366"/>
                <a:gd name="T46" fmla="*/ 3157 w 3240"/>
                <a:gd name="T47" fmla="*/ 555 h 1366"/>
                <a:gd name="T48" fmla="*/ 3152 w 3240"/>
                <a:gd name="T49" fmla="*/ 685 h 1366"/>
                <a:gd name="T50" fmla="*/ 3063 w 3240"/>
                <a:gd name="T51" fmla="*/ 708 h 1366"/>
                <a:gd name="T52" fmla="*/ 2960 w 3240"/>
                <a:gd name="T53" fmla="*/ 773 h 1366"/>
                <a:gd name="T54" fmla="*/ 2826 w 3240"/>
                <a:gd name="T55" fmla="*/ 864 h 1366"/>
                <a:gd name="T56" fmla="*/ 2681 w 3240"/>
                <a:gd name="T57" fmla="*/ 916 h 1366"/>
                <a:gd name="T58" fmla="*/ 2759 w 3240"/>
                <a:gd name="T59" fmla="*/ 989 h 1366"/>
                <a:gd name="T60" fmla="*/ 2715 w 3240"/>
                <a:gd name="T61" fmla="*/ 1151 h 1366"/>
                <a:gd name="T62" fmla="*/ 2556 w 3240"/>
                <a:gd name="T63" fmla="*/ 1238 h 1366"/>
                <a:gd name="T64" fmla="*/ 2041 w 3240"/>
                <a:gd name="T65" fmla="*/ 1297 h 1366"/>
                <a:gd name="T66" fmla="*/ 1754 w 3240"/>
                <a:gd name="T67" fmla="*/ 1188 h 1366"/>
                <a:gd name="T68" fmla="*/ 1566 w 3240"/>
                <a:gd name="T69" fmla="*/ 1177 h 1366"/>
                <a:gd name="T70" fmla="*/ 1366 w 3240"/>
                <a:gd name="T71" fmla="*/ 1173 h 1366"/>
                <a:gd name="T72" fmla="*/ 1217 w 3240"/>
                <a:gd name="T73" fmla="*/ 1213 h 1366"/>
                <a:gd name="T74" fmla="*/ 1158 w 3240"/>
                <a:gd name="T75" fmla="*/ 1093 h 1366"/>
                <a:gd name="T76" fmla="*/ 1108 w 3240"/>
                <a:gd name="T77" fmla="*/ 1013 h 1366"/>
                <a:gd name="T78" fmla="*/ 1071 w 3240"/>
                <a:gd name="T79" fmla="*/ 981 h 1366"/>
                <a:gd name="T80" fmla="*/ 843 w 3240"/>
                <a:gd name="T81" fmla="*/ 930 h 1366"/>
                <a:gd name="T82" fmla="*/ 570 w 3240"/>
                <a:gd name="T83" fmla="*/ 929 h 1366"/>
                <a:gd name="T84" fmla="*/ 519 w 3240"/>
                <a:gd name="T85" fmla="*/ 848 h 1366"/>
                <a:gd name="T86" fmla="*/ 487 w 3240"/>
                <a:gd name="T87" fmla="*/ 757 h 1366"/>
                <a:gd name="T88" fmla="*/ 358 w 3240"/>
                <a:gd name="T89" fmla="*/ 581 h 1366"/>
                <a:gd name="T90" fmla="*/ 308 w 3240"/>
                <a:gd name="T91" fmla="*/ 544 h 1366"/>
                <a:gd name="T92" fmla="*/ 180 w 3240"/>
                <a:gd name="T93" fmla="*/ 533 h 1366"/>
                <a:gd name="T94" fmla="*/ 16 w 3240"/>
                <a:gd name="T95" fmla="*/ 431 h 1366"/>
                <a:gd name="T96" fmla="*/ 13 w 3240"/>
                <a:gd name="T97" fmla="*/ 423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0" h="1366">
                  <a:moveTo>
                    <a:pt x="13" y="423"/>
                  </a:moveTo>
                  <a:cubicBezTo>
                    <a:pt x="30" y="409"/>
                    <a:pt x="0" y="364"/>
                    <a:pt x="56" y="359"/>
                  </a:cubicBezTo>
                  <a:cubicBezTo>
                    <a:pt x="98" y="355"/>
                    <a:pt x="97" y="296"/>
                    <a:pt x="128" y="320"/>
                  </a:cubicBezTo>
                  <a:cubicBezTo>
                    <a:pt x="159" y="344"/>
                    <a:pt x="133" y="255"/>
                    <a:pt x="161" y="271"/>
                  </a:cubicBezTo>
                  <a:cubicBezTo>
                    <a:pt x="188" y="287"/>
                    <a:pt x="219" y="232"/>
                    <a:pt x="245" y="247"/>
                  </a:cubicBezTo>
                  <a:cubicBezTo>
                    <a:pt x="271" y="262"/>
                    <a:pt x="290" y="185"/>
                    <a:pt x="323" y="210"/>
                  </a:cubicBezTo>
                  <a:cubicBezTo>
                    <a:pt x="355" y="235"/>
                    <a:pt x="392" y="160"/>
                    <a:pt x="419" y="192"/>
                  </a:cubicBezTo>
                  <a:cubicBezTo>
                    <a:pt x="466" y="248"/>
                    <a:pt x="489" y="169"/>
                    <a:pt x="536" y="252"/>
                  </a:cubicBezTo>
                  <a:cubicBezTo>
                    <a:pt x="584" y="334"/>
                    <a:pt x="576" y="261"/>
                    <a:pt x="617" y="292"/>
                  </a:cubicBezTo>
                  <a:cubicBezTo>
                    <a:pt x="658" y="322"/>
                    <a:pt x="655" y="294"/>
                    <a:pt x="756" y="320"/>
                  </a:cubicBezTo>
                  <a:cubicBezTo>
                    <a:pt x="858" y="347"/>
                    <a:pt x="867" y="291"/>
                    <a:pt x="883" y="306"/>
                  </a:cubicBezTo>
                  <a:cubicBezTo>
                    <a:pt x="895" y="318"/>
                    <a:pt x="966" y="278"/>
                    <a:pt x="887" y="228"/>
                  </a:cubicBezTo>
                  <a:cubicBezTo>
                    <a:pt x="767" y="152"/>
                    <a:pt x="840" y="190"/>
                    <a:pt x="861" y="133"/>
                  </a:cubicBezTo>
                  <a:cubicBezTo>
                    <a:pt x="882" y="75"/>
                    <a:pt x="818" y="52"/>
                    <a:pt x="846" y="0"/>
                  </a:cubicBezTo>
                  <a:cubicBezTo>
                    <a:pt x="905" y="10"/>
                    <a:pt x="894" y="29"/>
                    <a:pt x="1061" y="64"/>
                  </a:cubicBezTo>
                  <a:cubicBezTo>
                    <a:pt x="1209" y="95"/>
                    <a:pt x="1159" y="326"/>
                    <a:pt x="1376" y="286"/>
                  </a:cubicBezTo>
                  <a:cubicBezTo>
                    <a:pt x="1617" y="242"/>
                    <a:pt x="1519" y="289"/>
                    <a:pt x="1616" y="280"/>
                  </a:cubicBezTo>
                  <a:cubicBezTo>
                    <a:pt x="1802" y="264"/>
                    <a:pt x="1667" y="395"/>
                    <a:pt x="1895" y="352"/>
                  </a:cubicBezTo>
                  <a:cubicBezTo>
                    <a:pt x="2039" y="326"/>
                    <a:pt x="2114" y="372"/>
                    <a:pt x="2259" y="319"/>
                  </a:cubicBezTo>
                  <a:cubicBezTo>
                    <a:pt x="2378" y="276"/>
                    <a:pt x="2426" y="261"/>
                    <a:pt x="2580" y="299"/>
                  </a:cubicBezTo>
                  <a:cubicBezTo>
                    <a:pt x="2400" y="405"/>
                    <a:pt x="2602" y="404"/>
                    <a:pt x="2498" y="471"/>
                  </a:cubicBezTo>
                  <a:cubicBezTo>
                    <a:pt x="2435" y="511"/>
                    <a:pt x="2427" y="573"/>
                    <a:pt x="2595" y="535"/>
                  </a:cubicBezTo>
                  <a:cubicBezTo>
                    <a:pt x="2852" y="477"/>
                    <a:pt x="2758" y="610"/>
                    <a:pt x="2883" y="491"/>
                  </a:cubicBezTo>
                  <a:cubicBezTo>
                    <a:pt x="2967" y="410"/>
                    <a:pt x="2989" y="452"/>
                    <a:pt x="3157" y="555"/>
                  </a:cubicBezTo>
                  <a:cubicBezTo>
                    <a:pt x="3240" y="606"/>
                    <a:pt x="3213" y="689"/>
                    <a:pt x="3152" y="685"/>
                  </a:cubicBezTo>
                  <a:cubicBezTo>
                    <a:pt x="3071" y="680"/>
                    <a:pt x="3141" y="706"/>
                    <a:pt x="3063" y="708"/>
                  </a:cubicBezTo>
                  <a:cubicBezTo>
                    <a:pt x="2964" y="711"/>
                    <a:pt x="3012" y="696"/>
                    <a:pt x="2960" y="773"/>
                  </a:cubicBezTo>
                  <a:cubicBezTo>
                    <a:pt x="2888" y="880"/>
                    <a:pt x="2852" y="776"/>
                    <a:pt x="2826" y="864"/>
                  </a:cubicBezTo>
                  <a:cubicBezTo>
                    <a:pt x="2786" y="1002"/>
                    <a:pt x="2706" y="841"/>
                    <a:pt x="2681" y="916"/>
                  </a:cubicBezTo>
                  <a:cubicBezTo>
                    <a:pt x="2665" y="966"/>
                    <a:pt x="2685" y="973"/>
                    <a:pt x="2759" y="989"/>
                  </a:cubicBezTo>
                  <a:cubicBezTo>
                    <a:pt x="2832" y="1005"/>
                    <a:pt x="2793" y="1157"/>
                    <a:pt x="2715" y="1151"/>
                  </a:cubicBezTo>
                  <a:cubicBezTo>
                    <a:pt x="2668" y="1148"/>
                    <a:pt x="2696" y="1251"/>
                    <a:pt x="2556" y="1238"/>
                  </a:cubicBezTo>
                  <a:cubicBezTo>
                    <a:pt x="2260" y="1212"/>
                    <a:pt x="2330" y="1366"/>
                    <a:pt x="2041" y="1297"/>
                  </a:cubicBezTo>
                  <a:cubicBezTo>
                    <a:pt x="1731" y="1222"/>
                    <a:pt x="1887" y="1191"/>
                    <a:pt x="1754" y="1188"/>
                  </a:cubicBezTo>
                  <a:cubicBezTo>
                    <a:pt x="1669" y="1187"/>
                    <a:pt x="1641" y="1144"/>
                    <a:pt x="1566" y="1177"/>
                  </a:cubicBezTo>
                  <a:cubicBezTo>
                    <a:pt x="1493" y="1209"/>
                    <a:pt x="1428" y="1156"/>
                    <a:pt x="1366" y="1173"/>
                  </a:cubicBezTo>
                  <a:cubicBezTo>
                    <a:pt x="1299" y="1192"/>
                    <a:pt x="1293" y="1137"/>
                    <a:pt x="1217" y="1213"/>
                  </a:cubicBezTo>
                  <a:cubicBezTo>
                    <a:pt x="1161" y="1269"/>
                    <a:pt x="1212" y="1125"/>
                    <a:pt x="1158" y="1093"/>
                  </a:cubicBezTo>
                  <a:cubicBezTo>
                    <a:pt x="1105" y="1061"/>
                    <a:pt x="1144" y="1005"/>
                    <a:pt x="1108" y="1013"/>
                  </a:cubicBezTo>
                  <a:cubicBezTo>
                    <a:pt x="1072" y="1021"/>
                    <a:pt x="1103" y="935"/>
                    <a:pt x="1071" y="981"/>
                  </a:cubicBezTo>
                  <a:cubicBezTo>
                    <a:pt x="1036" y="1032"/>
                    <a:pt x="844" y="931"/>
                    <a:pt x="843" y="930"/>
                  </a:cubicBezTo>
                  <a:cubicBezTo>
                    <a:pt x="760" y="882"/>
                    <a:pt x="712" y="915"/>
                    <a:pt x="570" y="929"/>
                  </a:cubicBezTo>
                  <a:cubicBezTo>
                    <a:pt x="428" y="943"/>
                    <a:pt x="569" y="916"/>
                    <a:pt x="519" y="848"/>
                  </a:cubicBezTo>
                  <a:cubicBezTo>
                    <a:pt x="477" y="792"/>
                    <a:pt x="553" y="800"/>
                    <a:pt x="487" y="757"/>
                  </a:cubicBezTo>
                  <a:cubicBezTo>
                    <a:pt x="383" y="690"/>
                    <a:pt x="443" y="614"/>
                    <a:pt x="358" y="581"/>
                  </a:cubicBezTo>
                  <a:cubicBezTo>
                    <a:pt x="292" y="556"/>
                    <a:pt x="322" y="557"/>
                    <a:pt x="308" y="544"/>
                  </a:cubicBezTo>
                  <a:cubicBezTo>
                    <a:pt x="245" y="483"/>
                    <a:pt x="252" y="612"/>
                    <a:pt x="180" y="533"/>
                  </a:cubicBezTo>
                  <a:cubicBezTo>
                    <a:pt x="108" y="454"/>
                    <a:pt x="69" y="519"/>
                    <a:pt x="16" y="431"/>
                  </a:cubicBezTo>
                  <a:cubicBezTo>
                    <a:pt x="13" y="423"/>
                    <a:pt x="13" y="423"/>
                    <a:pt x="13" y="4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7" name="Freeform 33"/>
            <p:cNvSpPr>
              <a:spLocks/>
            </p:cNvSpPr>
            <p:nvPr userDrawn="1"/>
          </p:nvSpPr>
          <p:spPr bwMode="auto">
            <a:xfrm>
              <a:off x="6287078" y="955772"/>
              <a:ext cx="282690" cy="328336"/>
            </a:xfrm>
            <a:custGeom>
              <a:avLst/>
              <a:gdLst>
                <a:gd name="T0" fmla="*/ 121 w 991"/>
                <a:gd name="T1" fmla="*/ 131 h 1151"/>
                <a:gd name="T2" fmla="*/ 20 w 991"/>
                <a:gd name="T3" fmla="*/ 26 h 1151"/>
                <a:gd name="T4" fmla="*/ 129 w 991"/>
                <a:gd name="T5" fmla="*/ 45 h 1151"/>
                <a:gd name="T6" fmla="*/ 163 w 991"/>
                <a:gd name="T7" fmla="*/ 102 h 1151"/>
                <a:gd name="T8" fmla="*/ 241 w 991"/>
                <a:gd name="T9" fmla="*/ 138 h 1151"/>
                <a:gd name="T10" fmla="*/ 252 w 991"/>
                <a:gd name="T11" fmla="*/ 169 h 1151"/>
                <a:gd name="T12" fmla="*/ 312 w 991"/>
                <a:gd name="T13" fmla="*/ 228 h 1151"/>
                <a:gd name="T14" fmla="*/ 384 w 991"/>
                <a:gd name="T15" fmla="*/ 304 h 1151"/>
                <a:gd name="T16" fmla="*/ 504 w 991"/>
                <a:gd name="T17" fmla="*/ 403 h 1151"/>
                <a:gd name="T18" fmla="*/ 643 w 991"/>
                <a:gd name="T19" fmla="*/ 529 h 1151"/>
                <a:gd name="T20" fmla="*/ 797 w 991"/>
                <a:gd name="T21" fmla="*/ 658 h 1151"/>
                <a:gd name="T22" fmla="*/ 722 w 991"/>
                <a:gd name="T23" fmla="*/ 633 h 1151"/>
                <a:gd name="T24" fmla="*/ 682 w 991"/>
                <a:gd name="T25" fmla="*/ 678 h 1151"/>
                <a:gd name="T26" fmla="*/ 772 w 991"/>
                <a:gd name="T27" fmla="*/ 840 h 1151"/>
                <a:gd name="T28" fmla="*/ 851 w 991"/>
                <a:gd name="T29" fmla="*/ 890 h 1151"/>
                <a:gd name="T30" fmla="*/ 946 w 991"/>
                <a:gd name="T31" fmla="*/ 954 h 1151"/>
                <a:gd name="T32" fmla="*/ 972 w 991"/>
                <a:gd name="T33" fmla="*/ 1035 h 1151"/>
                <a:gd name="T34" fmla="*/ 912 w 991"/>
                <a:gd name="T35" fmla="*/ 983 h 1151"/>
                <a:gd name="T36" fmla="*/ 848 w 991"/>
                <a:gd name="T37" fmla="*/ 991 h 1151"/>
                <a:gd name="T38" fmla="*/ 841 w 991"/>
                <a:gd name="T39" fmla="*/ 1100 h 1151"/>
                <a:gd name="T40" fmla="*/ 786 w 991"/>
                <a:gd name="T41" fmla="*/ 954 h 1151"/>
                <a:gd name="T42" fmla="*/ 706 w 991"/>
                <a:gd name="T43" fmla="*/ 851 h 1151"/>
                <a:gd name="T44" fmla="*/ 632 w 991"/>
                <a:gd name="T45" fmla="*/ 742 h 1151"/>
                <a:gd name="T46" fmla="*/ 543 w 991"/>
                <a:gd name="T47" fmla="*/ 613 h 1151"/>
                <a:gd name="T48" fmla="*/ 346 w 991"/>
                <a:gd name="T49" fmla="*/ 399 h 1151"/>
                <a:gd name="T50" fmla="*/ 264 w 991"/>
                <a:gd name="T51" fmla="*/ 309 h 1151"/>
                <a:gd name="T52" fmla="*/ 145 w 991"/>
                <a:gd name="T53" fmla="*/ 238 h 1151"/>
                <a:gd name="T54" fmla="*/ 81 w 991"/>
                <a:gd name="T55" fmla="*/ 131 h 1151"/>
                <a:gd name="T56" fmla="*/ 121 w 991"/>
                <a:gd name="T57" fmla="*/ 131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1" h="1151">
                  <a:moveTo>
                    <a:pt x="121" y="131"/>
                  </a:moveTo>
                  <a:cubicBezTo>
                    <a:pt x="116" y="74"/>
                    <a:pt x="0" y="28"/>
                    <a:pt x="20" y="26"/>
                  </a:cubicBezTo>
                  <a:cubicBezTo>
                    <a:pt x="40" y="23"/>
                    <a:pt x="108" y="0"/>
                    <a:pt x="129" y="45"/>
                  </a:cubicBezTo>
                  <a:cubicBezTo>
                    <a:pt x="138" y="66"/>
                    <a:pt x="143" y="95"/>
                    <a:pt x="163" y="102"/>
                  </a:cubicBezTo>
                  <a:cubicBezTo>
                    <a:pt x="183" y="109"/>
                    <a:pt x="207" y="114"/>
                    <a:pt x="241" y="138"/>
                  </a:cubicBezTo>
                  <a:cubicBezTo>
                    <a:pt x="274" y="162"/>
                    <a:pt x="200" y="136"/>
                    <a:pt x="252" y="169"/>
                  </a:cubicBezTo>
                  <a:cubicBezTo>
                    <a:pt x="305" y="202"/>
                    <a:pt x="295" y="199"/>
                    <a:pt x="312" y="228"/>
                  </a:cubicBezTo>
                  <a:cubicBezTo>
                    <a:pt x="329" y="258"/>
                    <a:pt x="322" y="265"/>
                    <a:pt x="384" y="304"/>
                  </a:cubicBezTo>
                  <a:cubicBezTo>
                    <a:pt x="445" y="343"/>
                    <a:pt x="483" y="365"/>
                    <a:pt x="504" y="403"/>
                  </a:cubicBezTo>
                  <a:cubicBezTo>
                    <a:pt x="526" y="441"/>
                    <a:pt x="574" y="440"/>
                    <a:pt x="643" y="529"/>
                  </a:cubicBezTo>
                  <a:cubicBezTo>
                    <a:pt x="706" y="610"/>
                    <a:pt x="785" y="630"/>
                    <a:pt x="797" y="658"/>
                  </a:cubicBezTo>
                  <a:cubicBezTo>
                    <a:pt x="805" y="678"/>
                    <a:pt x="753" y="638"/>
                    <a:pt x="722" y="633"/>
                  </a:cubicBezTo>
                  <a:cubicBezTo>
                    <a:pt x="691" y="628"/>
                    <a:pt x="627" y="615"/>
                    <a:pt x="682" y="678"/>
                  </a:cubicBezTo>
                  <a:cubicBezTo>
                    <a:pt x="716" y="716"/>
                    <a:pt x="688" y="754"/>
                    <a:pt x="772" y="840"/>
                  </a:cubicBezTo>
                  <a:cubicBezTo>
                    <a:pt x="804" y="872"/>
                    <a:pt x="820" y="848"/>
                    <a:pt x="851" y="890"/>
                  </a:cubicBezTo>
                  <a:cubicBezTo>
                    <a:pt x="882" y="931"/>
                    <a:pt x="896" y="898"/>
                    <a:pt x="946" y="954"/>
                  </a:cubicBezTo>
                  <a:cubicBezTo>
                    <a:pt x="991" y="1005"/>
                    <a:pt x="983" y="1052"/>
                    <a:pt x="972" y="1035"/>
                  </a:cubicBezTo>
                  <a:cubicBezTo>
                    <a:pt x="954" y="1005"/>
                    <a:pt x="940" y="979"/>
                    <a:pt x="912" y="983"/>
                  </a:cubicBezTo>
                  <a:cubicBezTo>
                    <a:pt x="849" y="991"/>
                    <a:pt x="839" y="943"/>
                    <a:pt x="848" y="991"/>
                  </a:cubicBezTo>
                  <a:cubicBezTo>
                    <a:pt x="879" y="1139"/>
                    <a:pt x="895" y="1151"/>
                    <a:pt x="841" y="1100"/>
                  </a:cubicBezTo>
                  <a:cubicBezTo>
                    <a:pt x="730" y="998"/>
                    <a:pt x="807" y="1021"/>
                    <a:pt x="786" y="954"/>
                  </a:cubicBezTo>
                  <a:cubicBezTo>
                    <a:pt x="764" y="888"/>
                    <a:pt x="728" y="920"/>
                    <a:pt x="706" y="851"/>
                  </a:cubicBezTo>
                  <a:cubicBezTo>
                    <a:pt x="684" y="783"/>
                    <a:pt x="678" y="763"/>
                    <a:pt x="632" y="742"/>
                  </a:cubicBezTo>
                  <a:cubicBezTo>
                    <a:pt x="561" y="709"/>
                    <a:pt x="568" y="677"/>
                    <a:pt x="543" y="613"/>
                  </a:cubicBezTo>
                  <a:cubicBezTo>
                    <a:pt x="517" y="550"/>
                    <a:pt x="403" y="435"/>
                    <a:pt x="346" y="399"/>
                  </a:cubicBezTo>
                  <a:cubicBezTo>
                    <a:pt x="288" y="364"/>
                    <a:pt x="355" y="357"/>
                    <a:pt x="264" y="309"/>
                  </a:cubicBezTo>
                  <a:cubicBezTo>
                    <a:pt x="174" y="262"/>
                    <a:pt x="167" y="276"/>
                    <a:pt x="145" y="238"/>
                  </a:cubicBezTo>
                  <a:cubicBezTo>
                    <a:pt x="124" y="200"/>
                    <a:pt x="62" y="152"/>
                    <a:pt x="81" y="131"/>
                  </a:cubicBezTo>
                  <a:cubicBezTo>
                    <a:pt x="100" y="109"/>
                    <a:pt x="122" y="145"/>
                    <a:pt x="121" y="1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8" name="Freeform 34"/>
            <p:cNvSpPr>
              <a:spLocks/>
            </p:cNvSpPr>
            <p:nvPr userDrawn="1"/>
          </p:nvSpPr>
          <p:spPr bwMode="auto">
            <a:xfrm>
              <a:off x="5929881" y="2317300"/>
              <a:ext cx="92137" cy="88997"/>
            </a:xfrm>
            <a:custGeom>
              <a:avLst/>
              <a:gdLst>
                <a:gd name="T0" fmla="*/ 89 w 323"/>
                <a:gd name="T1" fmla="*/ 62 h 312"/>
                <a:gd name="T2" fmla="*/ 128 w 323"/>
                <a:gd name="T3" fmla="*/ 48 h 312"/>
                <a:gd name="T4" fmla="*/ 164 w 323"/>
                <a:gd name="T5" fmla="*/ 31 h 312"/>
                <a:gd name="T6" fmla="*/ 216 w 323"/>
                <a:gd name="T7" fmla="*/ 25 h 312"/>
                <a:gd name="T8" fmla="*/ 260 w 323"/>
                <a:gd name="T9" fmla="*/ 23 h 312"/>
                <a:gd name="T10" fmla="*/ 290 w 323"/>
                <a:gd name="T11" fmla="*/ 31 h 312"/>
                <a:gd name="T12" fmla="*/ 295 w 323"/>
                <a:gd name="T13" fmla="*/ 87 h 312"/>
                <a:gd name="T14" fmla="*/ 268 w 323"/>
                <a:gd name="T15" fmla="*/ 138 h 312"/>
                <a:gd name="T16" fmla="*/ 265 w 323"/>
                <a:gd name="T17" fmla="*/ 202 h 312"/>
                <a:gd name="T18" fmla="*/ 226 w 323"/>
                <a:gd name="T19" fmla="*/ 258 h 312"/>
                <a:gd name="T20" fmla="*/ 166 w 323"/>
                <a:gd name="T21" fmla="*/ 288 h 312"/>
                <a:gd name="T22" fmla="*/ 146 w 323"/>
                <a:gd name="T23" fmla="*/ 301 h 312"/>
                <a:gd name="T24" fmla="*/ 115 w 323"/>
                <a:gd name="T25" fmla="*/ 297 h 312"/>
                <a:gd name="T26" fmla="*/ 79 w 323"/>
                <a:gd name="T27" fmla="*/ 272 h 312"/>
                <a:gd name="T28" fmla="*/ 27 w 323"/>
                <a:gd name="T29" fmla="*/ 201 h 312"/>
                <a:gd name="T30" fmla="*/ 23 w 323"/>
                <a:gd name="T31" fmla="*/ 127 h 312"/>
                <a:gd name="T32" fmla="*/ 84 w 323"/>
                <a:gd name="T33" fmla="*/ 78 h 312"/>
                <a:gd name="T34" fmla="*/ 89 w 323"/>
                <a:gd name="T35" fmla="*/ 6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312">
                  <a:moveTo>
                    <a:pt x="89" y="62"/>
                  </a:moveTo>
                  <a:cubicBezTo>
                    <a:pt x="112" y="48"/>
                    <a:pt x="114" y="57"/>
                    <a:pt x="128" y="48"/>
                  </a:cubicBezTo>
                  <a:cubicBezTo>
                    <a:pt x="142" y="40"/>
                    <a:pt x="142" y="33"/>
                    <a:pt x="164" y="31"/>
                  </a:cubicBezTo>
                  <a:cubicBezTo>
                    <a:pt x="185" y="29"/>
                    <a:pt x="199" y="31"/>
                    <a:pt x="216" y="25"/>
                  </a:cubicBezTo>
                  <a:cubicBezTo>
                    <a:pt x="233" y="19"/>
                    <a:pt x="249" y="7"/>
                    <a:pt x="260" y="23"/>
                  </a:cubicBezTo>
                  <a:cubicBezTo>
                    <a:pt x="271" y="38"/>
                    <a:pt x="284" y="0"/>
                    <a:pt x="290" y="31"/>
                  </a:cubicBezTo>
                  <a:cubicBezTo>
                    <a:pt x="296" y="62"/>
                    <a:pt x="323" y="62"/>
                    <a:pt x="295" y="87"/>
                  </a:cubicBezTo>
                  <a:cubicBezTo>
                    <a:pt x="266" y="112"/>
                    <a:pt x="282" y="124"/>
                    <a:pt x="268" y="138"/>
                  </a:cubicBezTo>
                  <a:cubicBezTo>
                    <a:pt x="255" y="152"/>
                    <a:pt x="273" y="185"/>
                    <a:pt x="265" y="202"/>
                  </a:cubicBezTo>
                  <a:cubicBezTo>
                    <a:pt x="257" y="219"/>
                    <a:pt x="235" y="230"/>
                    <a:pt x="226" y="258"/>
                  </a:cubicBezTo>
                  <a:cubicBezTo>
                    <a:pt x="217" y="285"/>
                    <a:pt x="175" y="296"/>
                    <a:pt x="166" y="288"/>
                  </a:cubicBezTo>
                  <a:cubicBezTo>
                    <a:pt x="157" y="280"/>
                    <a:pt x="161" y="293"/>
                    <a:pt x="146" y="301"/>
                  </a:cubicBezTo>
                  <a:cubicBezTo>
                    <a:pt x="130" y="309"/>
                    <a:pt x="127" y="312"/>
                    <a:pt x="115" y="297"/>
                  </a:cubicBezTo>
                  <a:cubicBezTo>
                    <a:pt x="103" y="283"/>
                    <a:pt x="94" y="294"/>
                    <a:pt x="79" y="272"/>
                  </a:cubicBezTo>
                  <a:cubicBezTo>
                    <a:pt x="64" y="251"/>
                    <a:pt x="14" y="232"/>
                    <a:pt x="27" y="201"/>
                  </a:cubicBezTo>
                  <a:cubicBezTo>
                    <a:pt x="41" y="170"/>
                    <a:pt x="0" y="155"/>
                    <a:pt x="23" y="127"/>
                  </a:cubicBezTo>
                  <a:cubicBezTo>
                    <a:pt x="47" y="99"/>
                    <a:pt x="73" y="85"/>
                    <a:pt x="84" y="78"/>
                  </a:cubicBezTo>
                  <a:cubicBezTo>
                    <a:pt x="94" y="71"/>
                    <a:pt x="74" y="71"/>
                    <a:pt x="89" y="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4" name="Freeform 38"/>
            <p:cNvSpPr>
              <a:spLocks/>
            </p:cNvSpPr>
            <p:nvPr userDrawn="1"/>
          </p:nvSpPr>
          <p:spPr bwMode="auto">
            <a:xfrm>
              <a:off x="6433072" y="2771706"/>
              <a:ext cx="163746" cy="199369"/>
            </a:xfrm>
            <a:custGeom>
              <a:avLst/>
              <a:gdLst>
                <a:gd name="T0" fmla="*/ 0 w 574"/>
                <a:gd name="T1" fmla="*/ 421 h 699"/>
                <a:gd name="T2" fmla="*/ 18 w 574"/>
                <a:gd name="T3" fmla="*/ 382 h 699"/>
                <a:gd name="T4" fmla="*/ 30 w 574"/>
                <a:gd name="T5" fmla="*/ 323 h 699"/>
                <a:gd name="T6" fmla="*/ 79 w 574"/>
                <a:gd name="T7" fmla="*/ 261 h 699"/>
                <a:gd name="T8" fmla="*/ 117 w 574"/>
                <a:gd name="T9" fmla="*/ 216 h 699"/>
                <a:gd name="T10" fmla="*/ 158 w 574"/>
                <a:gd name="T11" fmla="*/ 186 h 699"/>
                <a:gd name="T12" fmla="*/ 189 w 574"/>
                <a:gd name="T13" fmla="*/ 167 h 699"/>
                <a:gd name="T14" fmla="*/ 233 w 574"/>
                <a:gd name="T15" fmla="*/ 219 h 699"/>
                <a:gd name="T16" fmla="*/ 245 w 574"/>
                <a:gd name="T17" fmla="*/ 232 h 699"/>
                <a:gd name="T18" fmla="*/ 274 w 574"/>
                <a:gd name="T19" fmla="*/ 183 h 699"/>
                <a:gd name="T20" fmla="*/ 315 w 574"/>
                <a:gd name="T21" fmla="*/ 162 h 699"/>
                <a:gd name="T22" fmla="*/ 368 w 574"/>
                <a:gd name="T23" fmla="*/ 136 h 699"/>
                <a:gd name="T24" fmla="*/ 409 w 574"/>
                <a:gd name="T25" fmla="*/ 108 h 699"/>
                <a:gd name="T26" fmla="*/ 447 w 574"/>
                <a:gd name="T27" fmla="*/ 68 h 699"/>
                <a:gd name="T28" fmla="*/ 492 w 574"/>
                <a:gd name="T29" fmla="*/ 133 h 699"/>
                <a:gd name="T30" fmla="*/ 512 w 574"/>
                <a:gd name="T31" fmla="*/ 188 h 699"/>
                <a:gd name="T32" fmla="*/ 505 w 574"/>
                <a:gd name="T33" fmla="*/ 248 h 699"/>
                <a:gd name="T34" fmla="*/ 536 w 574"/>
                <a:gd name="T35" fmla="*/ 276 h 699"/>
                <a:gd name="T36" fmla="*/ 538 w 574"/>
                <a:gd name="T37" fmla="*/ 328 h 699"/>
                <a:gd name="T38" fmla="*/ 564 w 574"/>
                <a:gd name="T39" fmla="*/ 395 h 699"/>
                <a:gd name="T40" fmla="*/ 531 w 574"/>
                <a:gd name="T41" fmla="*/ 450 h 699"/>
                <a:gd name="T42" fmla="*/ 539 w 574"/>
                <a:gd name="T43" fmla="*/ 537 h 699"/>
                <a:gd name="T44" fmla="*/ 505 w 574"/>
                <a:gd name="T45" fmla="*/ 442 h 699"/>
                <a:gd name="T46" fmla="*/ 476 w 574"/>
                <a:gd name="T47" fmla="*/ 380 h 699"/>
                <a:gd name="T48" fmla="*/ 455 w 574"/>
                <a:gd name="T49" fmla="*/ 461 h 699"/>
                <a:gd name="T50" fmla="*/ 478 w 574"/>
                <a:gd name="T51" fmla="*/ 526 h 699"/>
                <a:gd name="T52" fmla="*/ 500 w 574"/>
                <a:gd name="T53" fmla="*/ 627 h 699"/>
                <a:gd name="T54" fmla="*/ 442 w 574"/>
                <a:gd name="T55" fmla="*/ 686 h 699"/>
                <a:gd name="T56" fmla="*/ 429 w 574"/>
                <a:gd name="T57" fmla="*/ 603 h 699"/>
                <a:gd name="T58" fmla="*/ 349 w 574"/>
                <a:gd name="T59" fmla="*/ 609 h 699"/>
                <a:gd name="T60" fmla="*/ 256 w 574"/>
                <a:gd name="T61" fmla="*/ 520 h 699"/>
                <a:gd name="T62" fmla="*/ 241 w 574"/>
                <a:gd name="T63" fmla="*/ 440 h 699"/>
                <a:gd name="T64" fmla="*/ 281 w 574"/>
                <a:gd name="T65" fmla="*/ 369 h 699"/>
                <a:gd name="T66" fmla="*/ 243 w 574"/>
                <a:gd name="T67" fmla="*/ 310 h 699"/>
                <a:gd name="T68" fmla="*/ 218 w 574"/>
                <a:gd name="T69" fmla="*/ 328 h 699"/>
                <a:gd name="T70" fmla="*/ 215 w 574"/>
                <a:gd name="T71" fmla="*/ 367 h 699"/>
                <a:gd name="T72" fmla="*/ 158 w 574"/>
                <a:gd name="T73" fmla="*/ 365 h 699"/>
                <a:gd name="T74" fmla="*/ 121 w 574"/>
                <a:gd name="T75" fmla="*/ 325 h 699"/>
                <a:gd name="T76" fmla="*/ 83 w 574"/>
                <a:gd name="T77" fmla="*/ 338 h 699"/>
                <a:gd name="T78" fmla="*/ 77 w 574"/>
                <a:gd name="T79" fmla="*/ 409 h 699"/>
                <a:gd name="T80" fmla="*/ 19 w 574"/>
                <a:gd name="T81" fmla="*/ 464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4" h="699">
                  <a:moveTo>
                    <a:pt x="19" y="464"/>
                  </a:moveTo>
                  <a:cubicBezTo>
                    <a:pt x="0" y="460"/>
                    <a:pt x="0" y="442"/>
                    <a:pt x="0" y="421"/>
                  </a:cubicBezTo>
                  <a:cubicBezTo>
                    <a:pt x="0" y="399"/>
                    <a:pt x="10" y="406"/>
                    <a:pt x="21" y="404"/>
                  </a:cubicBezTo>
                  <a:cubicBezTo>
                    <a:pt x="33" y="403"/>
                    <a:pt x="2" y="385"/>
                    <a:pt x="18" y="382"/>
                  </a:cubicBezTo>
                  <a:cubicBezTo>
                    <a:pt x="34" y="378"/>
                    <a:pt x="17" y="356"/>
                    <a:pt x="26" y="356"/>
                  </a:cubicBezTo>
                  <a:cubicBezTo>
                    <a:pt x="36" y="356"/>
                    <a:pt x="30" y="343"/>
                    <a:pt x="30" y="323"/>
                  </a:cubicBezTo>
                  <a:cubicBezTo>
                    <a:pt x="30" y="304"/>
                    <a:pt x="26" y="289"/>
                    <a:pt x="39" y="284"/>
                  </a:cubicBezTo>
                  <a:cubicBezTo>
                    <a:pt x="52" y="279"/>
                    <a:pt x="57" y="263"/>
                    <a:pt x="79" y="261"/>
                  </a:cubicBezTo>
                  <a:cubicBezTo>
                    <a:pt x="100" y="260"/>
                    <a:pt x="129" y="255"/>
                    <a:pt x="116" y="238"/>
                  </a:cubicBezTo>
                  <a:cubicBezTo>
                    <a:pt x="103" y="222"/>
                    <a:pt x="129" y="229"/>
                    <a:pt x="117" y="216"/>
                  </a:cubicBezTo>
                  <a:cubicBezTo>
                    <a:pt x="106" y="203"/>
                    <a:pt x="142" y="201"/>
                    <a:pt x="131" y="191"/>
                  </a:cubicBezTo>
                  <a:cubicBezTo>
                    <a:pt x="119" y="182"/>
                    <a:pt x="139" y="182"/>
                    <a:pt x="158" y="186"/>
                  </a:cubicBezTo>
                  <a:cubicBezTo>
                    <a:pt x="178" y="191"/>
                    <a:pt x="178" y="170"/>
                    <a:pt x="186" y="175"/>
                  </a:cubicBezTo>
                  <a:cubicBezTo>
                    <a:pt x="194" y="180"/>
                    <a:pt x="173" y="162"/>
                    <a:pt x="189" y="167"/>
                  </a:cubicBezTo>
                  <a:cubicBezTo>
                    <a:pt x="205" y="172"/>
                    <a:pt x="207" y="160"/>
                    <a:pt x="217" y="172"/>
                  </a:cubicBezTo>
                  <a:cubicBezTo>
                    <a:pt x="227" y="183"/>
                    <a:pt x="232" y="198"/>
                    <a:pt x="233" y="219"/>
                  </a:cubicBezTo>
                  <a:cubicBezTo>
                    <a:pt x="235" y="240"/>
                    <a:pt x="201" y="237"/>
                    <a:pt x="205" y="247"/>
                  </a:cubicBezTo>
                  <a:cubicBezTo>
                    <a:pt x="210" y="256"/>
                    <a:pt x="223" y="240"/>
                    <a:pt x="245" y="232"/>
                  </a:cubicBezTo>
                  <a:cubicBezTo>
                    <a:pt x="266" y="224"/>
                    <a:pt x="264" y="238"/>
                    <a:pt x="266" y="216"/>
                  </a:cubicBezTo>
                  <a:cubicBezTo>
                    <a:pt x="267" y="193"/>
                    <a:pt x="263" y="175"/>
                    <a:pt x="274" y="183"/>
                  </a:cubicBezTo>
                  <a:cubicBezTo>
                    <a:pt x="285" y="191"/>
                    <a:pt x="298" y="201"/>
                    <a:pt x="305" y="196"/>
                  </a:cubicBezTo>
                  <a:cubicBezTo>
                    <a:pt x="311" y="191"/>
                    <a:pt x="305" y="173"/>
                    <a:pt x="315" y="162"/>
                  </a:cubicBezTo>
                  <a:cubicBezTo>
                    <a:pt x="324" y="151"/>
                    <a:pt x="341" y="183"/>
                    <a:pt x="352" y="177"/>
                  </a:cubicBezTo>
                  <a:cubicBezTo>
                    <a:pt x="364" y="170"/>
                    <a:pt x="355" y="141"/>
                    <a:pt x="368" y="136"/>
                  </a:cubicBezTo>
                  <a:cubicBezTo>
                    <a:pt x="381" y="131"/>
                    <a:pt x="380" y="165"/>
                    <a:pt x="398" y="156"/>
                  </a:cubicBezTo>
                  <a:cubicBezTo>
                    <a:pt x="416" y="146"/>
                    <a:pt x="411" y="131"/>
                    <a:pt x="409" y="108"/>
                  </a:cubicBezTo>
                  <a:cubicBezTo>
                    <a:pt x="407" y="86"/>
                    <a:pt x="399" y="51"/>
                    <a:pt x="414" y="43"/>
                  </a:cubicBezTo>
                  <a:cubicBezTo>
                    <a:pt x="422" y="39"/>
                    <a:pt x="400" y="0"/>
                    <a:pt x="447" y="68"/>
                  </a:cubicBezTo>
                  <a:cubicBezTo>
                    <a:pt x="458" y="84"/>
                    <a:pt x="477" y="80"/>
                    <a:pt x="487" y="102"/>
                  </a:cubicBezTo>
                  <a:cubicBezTo>
                    <a:pt x="498" y="124"/>
                    <a:pt x="476" y="134"/>
                    <a:pt x="492" y="133"/>
                  </a:cubicBezTo>
                  <a:cubicBezTo>
                    <a:pt x="508" y="131"/>
                    <a:pt x="516" y="126"/>
                    <a:pt x="503" y="149"/>
                  </a:cubicBezTo>
                  <a:cubicBezTo>
                    <a:pt x="491" y="172"/>
                    <a:pt x="502" y="180"/>
                    <a:pt x="512" y="188"/>
                  </a:cubicBezTo>
                  <a:cubicBezTo>
                    <a:pt x="521" y="196"/>
                    <a:pt x="530" y="214"/>
                    <a:pt x="516" y="224"/>
                  </a:cubicBezTo>
                  <a:cubicBezTo>
                    <a:pt x="503" y="234"/>
                    <a:pt x="497" y="235"/>
                    <a:pt x="505" y="248"/>
                  </a:cubicBezTo>
                  <a:cubicBezTo>
                    <a:pt x="513" y="261"/>
                    <a:pt x="525" y="237"/>
                    <a:pt x="534" y="250"/>
                  </a:cubicBezTo>
                  <a:cubicBezTo>
                    <a:pt x="544" y="263"/>
                    <a:pt x="531" y="266"/>
                    <a:pt x="536" y="276"/>
                  </a:cubicBezTo>
                  <a:cubicBezTo>
                    <a:pt x="541" y="286"/>
                    <a:pt x="551" y="264"/>
                    <a:pt x="551" y="286"/>
                  </a:cubicBezTo>
                  <a:cubicBezTo>
                    <a:pt x="551" y="307"/>
                    <a:pt x="533" y="321"/>
                    <a:pt x="538" y="328"/>
                  </a:cubicBezTo>
                  <a:cubicBezTo>
                    <a:pt x="543" y="334"/>
                    <a:pt x="556" y="328"/>
                    <a:pt x="561" y="352"/>
                  </a:cubicBezTo>
                  <a:cubicBezTo>
                    <a:pt x="565" y="377"/>
                    <a:pt x="574" y="380"/>
                    <a:pt x="564" y="395"/>
                  </a:cubicBezTo>
                  <a:cubicBezTo>
                    <a:pt x="554" y="409"/>
                    <a:pt x="561" y="424"/>
                    <a:pt x="549" y="429"/>
                  </a:cubicBezTo>
                  <a:cubicBezTo>
                    <a:pt x="538" y="434"/>
                    <a:pt x="527" y="434"/>
                    <a:pt x="531" y="450"/>
                  </a:cubicBezTo>
                  <a:cubicBezTo>
                    <a:pt x="539" y="475"/>
                    <a:pt x="526" y="469"/>
                    <a:pt x="534" y="494"/>
                  </a:cubicBezTo>
                  <a:cubicBezTo>
                    <a:pt x="543" y="518"/>
                    <a:pt x="544" y="526"/>
                    <a:pt x="539" y="537"/>
                  </a:cubicBezTo>
                  <a:cubicBezTo>
                    <a:pt x="534" y="549"/>
                    <a:pt x="537" y="527"/>
                    <a:pt x="523" y="508"/>
                  </a:cubicBezTo>
                  <a:cubicBezTo>
                    <a:pt x="502" y="479"/>
                    <a:pt x="521" y="460"/>
                    <a:pt x="505" y="442"/>
                  </a:cubicBezTo>
                  <a:cubicBezTo>
                    <a:pt x="496" y="432"/>
                    <a:pt x="490" y="434"/>
                    <a:pt x="488" y="413"/>
                  </a:cubicBezTo>
                  <a:cubicBezTo>
                    <a:pt x="487" y="392"/>
                    <a:pt x="481" y="359"/>
                    <a:pt x="476" y="380"/>
                  </a:cubicBezTo>
                  <a:cubicBezTo>
                    <a:pt x="471" y="401"/>
                    <a:pt x="482" y="429"/>
                    <a:pt x="474" y="438"/>
                  </a:cubicBezTo>
                  <a:cubicBezTo>
                    <a:pt x="466" y="448"/>
                    <a:pt x="447" y="445"/>
                    <a:pt x="455" y="461"/>
                  </a:cubicBezTo>
                  <a:cubicBezTo>
                    <a:pt x="463" y="478"/>
                    <a:pt x="433" y="486"/>
                    <a:pt x="445" y="507"/>
                  </a:cubicBezTo>
                  <a:cubicBezTo>
                    <a:pt x="456" y="528"/>
                    <a:pt x="474" y="512"/>
                    <a:pt x="478" y="526"/>
                  </a:cubicBezTo>
                  <a:cubicBezTo>
                    <a:pt x="481" y="541"/>
                    <a:pt x="497" y="538"/>
                    <a:pt x="499" y="560"/>
                  </a:cubicBezTo>
                  <a:cubicBezTo>
                    <a:pt x="500" y="583"/>
                    <a:pt x="515" y="604"/>
                    <a:pt x="500" y="627"/>
                  </a:cubicBezTo>
                  <a:cubicBezTo>
                    <a:pt x="486" y="650"/>
                    <a:pt x="463" y="665"/>
                    <a:pt x="466" y="679"/>
                  </a:cubicBezTo>
                  <a:cubicBezTo>
                    <a:pt x="469" y="694"/>
                    <a:pt x="448" y="699"/>
                    <a:pt x="442" y="686"/>
                  </a:cubicBezTo>
                  <a:cubicBezTo>
                    <a:pt x="435" y="673"/>
                    <a:pt x="414" y="665"/>
                    <a:pt x="424" y="652"/>
                  </a:cubicBezTo>
                  <a:cubicBezTo>
                    <a:pt x="433" y="639"/>
                    <a:pt x="437" y="608"/>
                    <a:pt x="429" y="603"/>
                  </a:cubicBezTo>
                  <a:cubicBezTo>
                    <a:pt x="420" y="598"/>
                    <a:pt x="419" y="640"/>
                    <a:pt x="409" y="634"/>
                  </a:cubicBezTo>
                  <a:cubicBezTo>
                    <a:pt x="399" y="627"/>
                    <a:pt x="364" y="625"/>
                    <a:pt x="349" y="609"/>
                  </a:cubicBezTo>
                  <a:cubicBezTo>
                    <a:pt x="334" y="593"/>
                    <a:pt x="303" y="595"/>
                    <a:pt x="285" y="575"/>
                  </a:cubicBezTo>
                  <a:cubicBezTo>
                    <a:pt x="267" y="556"/>
                    <a:pt x="246" y="531"/>
                    <a:pt x="256" y="520"/>
                  </a:cubicBezTo>
                  <a:cubicBezTo>
                    <a:pt x="266" y="508"/>
                    <a:pt x="253" y="481"/>
                    <a:pt x="246" y="474"/>
                  </a:cubicBezTo>
                  <a:cubicBezTo>
                    <a:pt x="240" y="468"/>
                    <a:pt x="240" y="460"/>
                    <a:pt x="241" y="440"/>
                  </a:cubicBezTo>
                  <a:cubicBezTo>
                    <a:pt x="243" y="421"/>
                    <a:pt x="245" y="398"/>
                    <a:pt x="266" y="393"/>
                  </a:cubicBezTo>
                  <a:cubicBezTo>
                    <a:pt x="287" y="388"/>
                    <a:pt x="266" y="365"/>
                    <a:pt x="281" y="369"/>
                  </a:cubicBezTo>
                  <a:cubicBezTo>
                    <a:pt x="295" y="372"/>
                    <a:pt x="290" y="349"/>
                    <a:pt x="279" y="344"/>
                  </a:cubicBezTo>
                  <a:cubicBezTo>
                    <a:pt x="267" y="339"/>
                    <a:pt x="256" y="316"/>
                    <a:pt x="243" y="310"/>
                  </a:cubicBezTo>
                  <a:cubicBezTo>
                    <a:pt x="230" y="304"/>
                    <a:pt x="218" y="297"/>
                    <a:pt x="209" y="302"/>
                  </a:cubicBezTo>
                  <a:cubicBezTo>
                    <a:pt x="199" y="307"/>
                    <a:pt x="223" y="313"/>
                    <a:pt x="218" y="328"/>
                  </a:cubicBezTo>
                  <a:cubicBezTo>
                    <a:pt x="214" y="343"/>
                    <a:pt x="194" y="339"/>
                    <a:pt x="212" y="351"/>
                  </a:cubicBezTo>
                  <a:cubicBezTo>
                    <a:pt x="230" y="362"/>
                    <a:pt x="225" y="373"/>
                    <a:pt x="215" y="367"/>
                  </a:cubicBezTo>
                  <a:cubicBezTo>
                    <a:pt x="205" y="360"/>
                    <a:pt x="180" y="344"/>
                    <a:pt x="180" y="357"/>
                  </a:cubicBezTo>
                  <a:cubicBezTo>
                    <a:pt x="180" y="370"/>
                    <a:pt x="166" y="380"/>
                    <a:pt x="158" y="365"/>
                  </a:cubicBezTo>
                  <a:cubicBezTo>
                    <a:pt x="150" y="351"/>
                    <a:pt x="134" y="359"/>
                    <a:pt x="131" y="349"/>
                  </a:cubicBezTo>
                  <a:cubicBezTo>
                    <a:pt x="127" y="339"/>
                    <a:pt x="114" y="346"/>
                    <a:pt x="121" y="325"/>
                  </a:cubicBezTo>
                  <a:cubicBezTo>
                    <a:pt x="127" y="304"/>
                    <a:pt x="106" y="299"/>
                    <a:pt x="98" y="313"/>
                  </a:cubicBezTo>
                  <a:cubicBezTo>
                    <a:pt x="90" y="328"/>
                    <a:pt x="83" y="328"/>
                    <a:pt x="83" y="338"/>
                  </a:cubicBezTo>
                  <a:cubicBezTo>
                    <a:pt x="83" y="347"/>
                    <a:pt x="82" y="356"/>
                    <a:pt x="77" y="369"/>
                  </a:cubicBezTo>
                  <a:cubicBezTo>
                    <a:pt x="72" y="382"/>
                    <a:pt x="85" y="399"/>
                    <a:pt x="77" y="409"/>
                  </a:cubicBezTo>
                  <a:cubicBezTo>
                    <a:pt x="69" y="419"/>
                    <a:pt x="75" y="442"/>
                    <a:pt x="62" y="451"/>
                  </a:cubicBezTo>
                  <a:cubicBezTo>
                    <a:pt x="49" y="461"/>
                    <a:pt x="47" y="472"/>
                    <a:pt x="19" y="46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5" name="Freeform 39"/>
            <p:cNvSpPr>
              <a:spLocks/>
            </p:cNvSpPr>
            <p:nvPr userDrawn="1"/>
          </p:nvSpPr>
          <p:spPr bwMode="auto">
            <a:xfrm>
              <a:off x="6310142" y="2370674"/>
              <a:ext cx="181497" cy="274600"/>
            </a:xfrm>
            <a:custGeom>
              <a:avLst/>
              <a:gdLst>
                <a:gd name="T0" fmla="*/ 146 w 636"/>
                <a:gd name="T1" fmla="*/ 17 h 963"/>
                <a:gd name="T2" fmla="*/ 259 w 636"/>
                <a:gd name="T3" fmla="*/ 4 h 963"/>
                <a:gd name="T4" fmla="*/ 275 w 636"/>
                <a:gd name="T5" fmla="*/ 67 h 963"/>
                <a:gd name="T6" fmla="*/ 275 w 636"/>
                <a:gd name="T7" fmla="*/ 135 h 963"/>
                <a:gd name="T8" fmla="*/ 319 w 636"/>
                <a:gd name="T9" fmla="*/ 244 h 963"/>
                <a:gd name="T10" fmla="*/ 342 w 636"/>
                <a:gd name="T11" fmla="*/ 275 h 963"/>
                <a:gd name="T12" fmla="*/ 337 w 636"/>
                <a:gd name="T13" fmla="*/ 363 h 963"/>
                <a:gd name="T14" fmla="*/ 308 w 636"/>
                <a:gd name="T15" fmla="*/ 407 h 963"/>
                <a:gd name="T16" fmla="*/ 268 w 636"/>
                <a:gd name="T17" fmla="*/ 418 h 963"/>
                <a:gd name="T18" fmla="*/ 239 w 636"/>
                <a:gd name="T19" fmla="*/ 452 h 963"/>
                <a:gd name="T20" fmla="*/ 249 w 636"/>
                <a:gd name="T21" fmla="*/ 506 h 963"/>
                <a:gd name="T22" fmla="*/ 272 w 636"/>
                <a:gd name="T23" fmla="*/ 553 h 963"/>
                <a:gd name="T24" fmla="*/ 299 w 636"/>
                <a:gd name="T25" fmla="*/ 638 h 963"/>
                <a:gd name="T26" fmla="*/ 304 w 636"/>
                <a:gd name="T27" fmla="*/ 698 h 963"/>
                <a:gd name="T28" fmla="*/ 371 w 636"/>
                <a:gd name="T29" fmla="*/ 745 h 963"/>
                <a:gd name="T30" fmla="*/ 381 w 636"/>
                <a:gd name="T31" fmla="*/ 727 h 963"/>
                <a:gd name="T32" fmla="*/ 391 w 636"/>
                <a:gd name="T33" fmla="*/ 717 h 963"/>
                <a:gd name="T34" fmla="*/ 433 w 636"/>
                <a:gd name="T35" fmla="*/ 700 h 963"/>
                <a:gd name="T36" fmla="*/ 449 w 636"/>
                <a:gd name="T37" fmla="*/ 744 h 963"/>
                <a:gd name="T38" fmla="*/ 475 w 636"/>
                <a:gd name="T39" fmla="*/ 701 h 963"/>
                <a:gd name="T40" fmla="*/ 513 w 636"/>
                <a:gd name="T41" fmla="*/ 724 h 963"/>
                <a:gd name="T42" fmla="*/ 565 w 636"/>
                <a:gd name="T43" fmla="*/ 766 h 963"/>
                <a:gd name="T44" fmla="*/ 513 w 636"/>
                <a:gd name="T45" fmla="*/ 782 h 963"/>
                <a:gd name="T46" fmla="*/ 571 w 636"/>
                <a:gd name="T47" fmla="*/ 836 h 963"/>
                <a:gd name="T48" fmla="*/ 604 w 636"/>
                <a:gd name="T49" fmla="*/ 862 h 963"/>
                <a:gd name="T50" fmla="*/ 632 w 636"/>
                <a:gd name="T51" fmla="*/ 903 h 963"/>
                <a:gd name="T52" fmla="*/ 558 w 636"/>
                <a:gd name="T53" fmla="*/ 914 h 963"/>
                <a:gd name="T54" fmla="*/ 514 w 636"/>
                <a:gd name="T55" fmla="*/ 883 h 963"/>
                <a:gd name="T56" fmla="*/ 472 w 636"/>
                <a:gd name="T57" fmla="*/ 820 h 963"/>
                <a:gd name="T58" fmla="*/ 402 w 636"/>
                <a:gd name="T59" fmla="*/ 760 h 963"/>
                <a:gd name="T60" fmla="*/ 436 w 636"/>
                <a:gd name="T61" fmla="*/ 823 h 963"/>
                <a:gd name="T62" fmla="*/ 404 w 636"/>
                <a:gd name="T63" fmla="*/ 826 h 963"/>
                <a:gd name="T64" fmla="*/ 347 w 636"/>
                <a:gd name="T65" fmla="*/ 779 h 963"/>
                <a:gd name="T66" fmla="*/ 304 w 636"/>
                <a:gd name="T67" fmla="*/ 792 h 963"/>
                <a:gd name="T68" fmla="*/ 247 w 636"/>
                <a:gd name="T69" fmla="*/ 802 h 963"/>
                <a:gd name="T70" fmla="*/ 231 w 636"/>
                <a:gd name="T71" fmla="*/ 770 h 963"/>
                <a:gd name="T72" fmla="*/ 190 w 636"/>
                <a:gd name="T73" fmla="*/ 742 h 963"/>
                <a:gd name="T74" fmla="*/ 208 w 636"/>
                <a:gd name="T75" fmla="*/ 680 h 963"/>
                <a:gd name="T76" fmla="*/ 189 w 636"/>
                <a:gd name="T77" fmla="*/ 618 h 963"/>
                <a:gd name="T78" fmla="*/ 172 w 636"/>
                <a:gd name="T79" fmla="*/ 669 h 963"/>
                <a:gd name="T80" fmla="*/ 115 w 636"/>
                <a:gd name="T81" fmla="*/ 612 h 963"/>
                <a:gd name="T82" fmla="*/ 81 w 636"/>
                <a:gd name="T83" fmla="*/ 599 h 963"/>
                <a:gd name="T84" fmla="*/ 50 w 636"/>
                <a:gd name="T85" fmla="*/ 509 h 963"/>
                <a:gd name="T86" fmla="*/ 29 w 636"/>
                <a:gd name="T87" fmla="*/ 413 h 963"/>
                <a:gd name="T88" fmla="*/ 11 w 636"/>
                <a:gd name="T89" fmla="*/ 379 h 963"/>
                <a:gd name="T90" fmla="*/ 40 w 636"/>
                <a:gd name="T91" fmla="*/ 355 h 963"/>
                <a:gd name="T92" fmla="*/ 99 w 636"/>
                <a:gd name="T93" fmla="*/ 399 h 963"/>
                <a:gd name="T94" fmla="*/ 96 w 636"/>
                <a:gd name="T95" fmla="*/ 331 h 963"/>
                <a:gd name="T96" fmla="*/ 93 w 636"/>
                <a:gd name="T97" fmla="*/ 285 h 963"/>
                <a:gd name="T98" fmla="*/ 70 w 636"/>
                <a:gd name="T99" fmla="*/ 209 h 963"/>
                <a:gd name="T100" fmla="*/ 58 w 636"/>
                <a:gd name="T101" fmla="*/ 130 h 963"/>
                <a:gd name="T102" fmla="*/ 66 w 636"/>
                <a:gd name="T103" fmla="*/ 67 h 963"/>
                <a:gd name="T104" fmla="*/ 96 w 636"/>
                <a:gd name="T105" fmla="*/ 2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963">
                  <a:moveTo>
                    <a:pt x="124" y="20"/>
                  </a:moveTo>
                  <a:cubicBezTo>
                    <a:pt x="133" y="29"/>
                    <a:pt x="137" y="13"/>
                    <a:pt x="146" y="17"/>
                  </a:cubicBezTo>
                  <a:cubicBezTo>
                    <a:pt x="156" y="20"/>
                    <a:pt x="220" y="44"/>
                    <a:pt x="241" y="33"/>
                  </a:cubicBezTo>
                  <a:cubicBezTo>
                    <a:pt x="262" y="21"/>
                    <a:pt x="246" y="0"/>
                    <a:pt x="259" y="4"/>
                  </a:cubicBezTo>
                  <a:cubicBezTo>
                    <a:pt x="272" y="7"/>
                    <a:pt x="283" y="10"/>
                    <a:pt x="285" y="23"/>
                  </a:cubicBezTo>
                  <a:cubicBezTo>
                    <a:pt x="286" y="36"/>
                    <a:pt x="290" y="61"/>
                    <a:pt x="275" y="67"/>
                  </a:cubicBezTo>
                  <a:cubicBezTo>
                    <a:pt x="260" y="74"/>
                    <a:pt x="264" y="88"/>
                    <a:pt x="273" y="95"/>
                  </a:cubicBezTo>
                  <a:cubicBezTo>
                    <a:pt x="283" y="101"/>
                    <a:pt x="278" y="104"/>
                    <a:pt x="275" y="135"/>
                  </a:cubicBezTo>
                  <a:cubicBezTo>
                    <a:pt x="272" y="166"/>
                    <a:pt x="272" y="231"/>
                    <a:pt x="293" y="233"/>
                  </a:cubicBezTo>
                  <a:cubicBezTo>
                    <a:pt x="314" y="235"/>
                    <a:pt x="311" y="235"/>
                    <a:pt x="319" y="244"/>
                  </a:cubicBezTo>
                  <a:cubicBezTo>
                    <a:pt x="327" y="254"/>
                    <a:pt x="314" y="261"/>
                    <a:pt x="322" y="275"/>
                  </a:cubicBezTo>
                  <a:cubicBezTo>
                    <a:pt x="330" y="290"/>
                    <a:pt x="338" y="254"/>
                    <a:pt x="342" y="275"/>
                  </a:cubicBezTo>
                  <a:cubicBezTo>
                    <a:pt x="345" y="296"/>
                    <a:pt x="348" y="300"/>
                    <a:pt x="345" y="319"/>
                  </a:cubicBezTo>
                  <a:cubicBezTo>
                    <a:pt x="342" y="339"/>
                    <a:pt x="347" y="355"/>
                    <a:pt x="337" y="363"/>
                  </a:cubicBezTo>
                  <a:cubicBezTo>
                    <a:pt x="327" y="371"/>
                    <a:pt x="348" y="376"/>
                    <a:pt x="334" y="391"/>
                  </a:cubicBezTo>
                  <a:cubicBezTo>
                    <a:pt x="319" y="405"/>
                    <a:pt x="298" y="425"/>
                    <a:pt x="308" y="407"/>
                  </a:cubicBezTo>
                  <a:cubicBezTo>
                    <a:pt x="317" y="389"/>
                    <a:pt x="314" y="387"/>
                    <a:pt x="291" y="402"/>
                  </a:cubicBezTo>
                  <a:cubicBezTo>
                    <a:pt x="268" y="417"/>
                    <a:pt x="268" y="418"/>
                    <a:pt x="268" y="418"/>
                  </a:cubicBezTo>
                  <a:cubicBezTo>
                    <a:pt x="268" y="418"/>
                    <a:pt x="255" y="410"/>
                    <a:pt x="242" y="417"/>
                  </a:cubicBezTo>
                  <a:cubicBezTo>
                    <a:pt x="229" y="423"/>
                    <a:pt x="216" y="451"/>
                    <a:pt x="239" y="452"/>
                  </a:cubicBezTo>
                  <a:cubicBezTo>
                    <a:pt x="262" y="454"/>
                    <a:pt x="249" y="446"/>
                    <a:pt x="246" y="465"/>
                  </a:cubicBezTo>
                  <a:cubicBezTo>
                    <a:pt x="242" y="485"/>
                    <a:pt x="259" y="504"/>
                    <a:pt x="249" y="506"/>
                  </a:cubicBezTo>
                  <a:cubicBezTo>
                    <a:pt x="239" y="508"/>
                    <a:pt x="244" y="529"/>
                    <a:pt x="255" y="526"/>
                  </a:cubicBezTo>
                  <a:cubicBezTo>
                    <a:pt x="267" y="522"/>
                    <a:pt x="265" y="534"/>
                    <a:pt x="272" y="553"/>
                  </a:cubicBezTo>
                  <a:cubicBezTo>
                    <a:pt x="278" y="573"/>
                    <a:pt x="275" y="589"/>
                    <a:pt x="290" y="605"/>
                  </a:cubicBezTo>
                  <a:cubicBezTo>
                    <a:pt x="304" y="622"/>
                    <a:pt x="314" y="649"/>
                    <a:pt x="299" y="638"/>
                  </a:cubicBezTo>
                  <a:cubicBezTo>
                    <a:pt x="285" y="626"/>
                    <a:pt x="278" y="636"/>
                    <a:pt x="285" y="656"/>
                  </a:cubicBezTo>
                  <a:cubicBezTo>
                    <a:pt x="291" y="675"/>
                    <a:pt x="293" y="695"/>
                    <a:pt x="304" y="698"/>
                  </a:cubicBezTo>
                  <a:cubicBezTo>
                    <a:pt x="316" y="701"/>
                    <a:pt x="314" y="706"/>
                    <a:pt x="321" y="721"/>
                  </a:cubicBezTo>
                  <a:cubicBezTo>
                    <a:pt x="327" y="735"/>
                    <a:pt x="351" y="737"/>
                    <a:pt x="371" y="745"/>
                  </a:cubicBezTo>
                  <a:cubicBezTo>
                    <a:pt x="391" y="753"/>
                    <a:pt x="355" y="727"/>
                    <a:pt x="371" y="734"/>
                  </a:cubicBezTo>
                  <a:cubicBezTo>
                    <a:pt x="387" y="740"/>
                    <a:pt x="391" y="735"/>
                    <a:pt x="381" y="727"/>
                  </a:cubicBezTo>
                  <a:cubicBezTo>
                    <a:pt x="371" y="719"/>
                    <a:pt x="368" y="708"/>
                    <a:pt x="378" y="703"/>
                  </a:cubicBezTo>
                  <a:cubicBezTo>
                    <a:pt x="387" y="698"/>
                    <a:pt x="384" y="724"/>
                    <a:pt x="391" y="717"/>
                  </a:cubicBezTo>
                  <a:cubicBezTo>
                    <a:pt x="397" y="711"/>
                    <a:pt x="384" y="693"/>
                    <a:pt x="402" y="692"/>
                  </a:cubicBezTo>
                  <a:cubicBezTo>
                    <a:pt x="420" y="690"/>
                    <a:pt x="426" y="685"/>
                    <a:pt x="433" y="700"/>
                  </a:cubicBezTo>
                  <a:cubicBezTo>
                    <a:pt x="439" y="714"/>
                    <a:pt x="453" y="721"/>
                    <a:pt x="444" y="729"/>
                  </a:cubicBezTo>
                  <a:cubicBezTo>
                    <a:pt x="435" y="737"/>
                    <a:pt x="441" y="740"/>
                    <a:pt x="449" y="744"/>
                  </a:cubicBezTo>
                  <a:cubicBezTo>
                    <a:pt x="457" y="747"/>
                    <a:pt x="495" y="745"/>
                    <a:pt x="488" y="734"/>
                  </a:cubicBezTo>
                  <a:cubicBezTo>
                    <a:pt x="482" y="722"/>
                    <a:pt x="461" y="695"/>
                    <a:pt x="475" y="701"/>
                  </a:cubicBezTo>
                  <a:cubicBezTo>
                    <a:pt x="490" y="708"/>
                    <a:pt x="500" y="683"/>
                    <a:pt x="501" y="700"/>
                  </a:cubicBezTo>
                  <a:cubicBezTo>
                    <a:pt x="503" y="716"/>
                    <a:pt x="519" y="703"/>
                    <a:pt x="513" y="724"/>
                  </a:cubicBezTo>
                  <a:cubicBezTo>
                    <a:pt x="506" y="745"/>
                    <a:pt x="529" y="724"/>
                    <a:pt x="531" y="737"/>
                  </a:cubicBezTo>
                  <a:cubicBezTo>
                    <a:pt x="532" y="750"/>
                    <a:pt x="566" y="755"/>
                    <a:pt x="565" y="766"/>
                  </a:cubicBezTo>
                  <a:cubicBezTo>
                    <a:pt x="563" y="778"/>
                    <a:pt x="547" y="768"/>
                    <a:pt x="545" y="778"/>
                  </a:cubicBezTo>
                  <a:cubicBezTo>
                    <a:pt x="544" y="787"/>
                    <a:pt x="516" y="768"/>
                    <a:pt x="513" y="782"/>
                  </a:cubicBezTo>
                  <a:cubicBezTo>
                    <a:pt x="510" y="797"/>
                    <a:pt x="516" y="800"/>
                    <a:pt x="529" y="804"/>
                  </a:cubicBezTo>
                  <a:cubicBezTo>
                    <a:pt x="542" y="807"/>
                    <a:pt x="573" y="822"/>
                    <a:pt x="571" y="836"/>
                  </a:cubicBezTo>
                  <a:cubicBezTo>
                    <a:pt x="570" y="851"/>
                    <a:pt x="586" y="826"/>
                    <a:pt x="581" y="846"/>
                  </a:cubicBezTo>
                  <a:cubicBezTo>
                    <a:pt x="576" y="866"/>
                    <a:pt x="597" y="867"/>
                    <a:pt x="604" y="862"/>
                  </a:cubicBezTo>
                  <a:cubicBezTo>
                    <a:pt x="611" y="857"/>
                    <a:pt x="628" y="851"/>
                    <a:pt x="632" y="866"/>
                  </a:cubicBezTo>
                  <a:cubicBezTo>
                    <a:pt x="635" y="880"/>
                    <a:pt x="627" y="885"/>
                    <a:pt x="632" y="903"/>
                  </a:cubicBezTo>
                  <a:cubicBezTo>
                    <a:pt x="636" y="921"/>
                    <a:pt x="628" y="950"/>
                    <a:pt x="607" y="957"/>
                  </a:cubicBezTo>
                  <a:cubicBezTo>
                    <a:pt x="586" y="963"/>
                    <a:pt x="555" y="929"/>
                    <a:pt x="558" y="914"/>
                  </a:cubicBezTo>
                  <a:cubicBezTo>
                    <a:pt x="562" y="900"/>
                    <a:pt x="552" y="900"/>
                    <a:pt x="531" y="882"/>
                  </a:cubicBezTo>
                  <a:cubicBezTo>
                    <a:pt x="510" y="864"/>
                    <a:pt x="527" y="895"/>
                    <a:pt x="514" y="883"/>
                  </a:cubicBezTo>
                  <a:cubicBezTo>
                    <a:pt x="501" y="872"/>
                    <a:pt x="513" y="861"/>
                    <a:pt x="498" y="846"/>
                  </a:cubicBezTo>
                  <a:cubicBezTo>
                    <a:pt x="483" y="831"/>
                    <a:pt x="492" y="825"/>
                    <a:pt x="472" y="820"/>
                  </a:cubicBezTo>
                  <a:cubicBezTo>
                    <a:pt x="452" y="815"/>
                    <a:pt x="467" y="809"/>
                    <a:pt x="454" y="802"/>
                  </a:cubicBezTo>
                  <a:cubicBezTo>
                    <a:pt x="441" y="796"/>
                    <a:pt x="410" y="748"/>
                    <a:pt x="402" y="760"/>
                  </a:cubicBezTo>
                  <a:cubicBezTo>
                    <a:pt x="394" y="771"/>
                    <a:pt x="435" y="789"/>
                    <a:pt x="420" y="797"/>
                  </a:cubicBezTo>
                  <a:cubicBezTo>
                    <a:pt x="405" y="805"/>
                    <a:pt x="443" y="822"/>
                    <a:pt x="436" y="823"/>
                  </a:cubicBezTo>
                  <a:cubicBezTo>
                    <a:pt x="430" y="825"/>
                    <a:pt x="449" y="833"/>
                    <a:pt x="436" y="839"/>
                  </a:cubicBezTo>
                  <a:cubicBezTo>
                    <a:pt x="423" y="846"/>
                    <a:pt x="410" y="835"/>
                    <a:pt x="404" y="826"/>
                  </a:cubicBezTo>
                  <a:cubicBezTo>
                    <a:pt x="397" y="818"/>
                    <a:pt x="389" y="786"/>
                    <a:pt x="374" y="789"/>
                  </a:cubicBezTo>
                  <a:cubicBezTo>
                    <a:pt x="360" y="792"/>
                    <a:pt x="363" y="787"/>
                    <a:pt x="347" y="779"/>
                  </a:cubicBezTo>
                  <a:cubicBezTo>
                    <a:pt x="330" y="771"/>
                    <a:pt x="330" y="753"/>
                    <a:pt x="313" y="760"/>
                  </a:cubicBezTo>
                  <a:cubicBezTo>
                    <a:pt x="295" y="766"/>
                    <a:pt x="298" y="787"/>
                    <a:pt x="304" y="792"/>
                  </a:cubicBezTo>
                  <a:cubicBezTo>
                    <a:pt x="311" y="797"/>
                    <a:pt x="283" y="804"/>
                    <a:pt x="285" y="812"/>
                  </a:cubicBezTo>
                  <a:cubicBezTo>
                    <a:pt x="286" y="820"/>
                    <a:pt x="242" y="812"/>
                    <a:pt x="247" y="802"/>
                  </a:cubicBezTo>
                  <a:cubicBezTo>
                    <a:pt x="252" y="792"/>
                    <a:pt x="249" y="773"/>
                    <a:pt x="236" y="782"/>
                  </a:cubicBezTo>
                  <a:cubicBezTo>
                    <a:pt x="223" y="792"/>
                    <a:pt x="213" y="781"/>
                    <a:pt x="231" y="770"/>
                  </a:cubicBezTo>
                  <a:cubicBezTo>
                    <a:pt x="249" y="758"/>
                    <a:pt x="205" y="711"/>
                    <a:pt x="207" y="744"/>
                  </a:cubicBezTo>
                  <a:cubicBezTo>
                    <a:pt x="208" y="776"/>
                    <a:pt x="192" y="763"/>
                    <a:pt x="190" y="742"/>
                  </a:cubicBezTo>
                  <a:cubicBezTo>
                    <a:pt x="189" y="721"/>
                    <a:pt x="171" y="713"/>
                    <a:pt x="184" y="705"/>
                  </a:cubicBezTo>
                  <a:cubicBezTo>
                    <a:pt x="197" y="696"/>
                    <a:pt x="192" y="695"/>
                    <a:pt x="208" y="680"/>
                  </a:cubicBezTo>
                  <a:cubicBezTo>
                    <a:pt x="225" y="665"/>
                    <a:pt x="225" y="678"/>
                    <a:pt x="218" y="654"/>
                  </a:cubicBezTo>
                  <a:cubicBezTo>
                    <a:pt x="212" y="630"/>
                    <a:pt x="197" y="600"/>
                    <a:pt x="189" y="618"/>
                  </a:cubicBezTo>
                  <a:cubicBezTo>
                    <a:pt x="181" y="636"/>
                    <a:pt x="159" y="610"/>
                    <a:pt x="166" y="626"/>
                  </a:cubicBezTo>
                  <a:cubicBezTo>
                    <a:pt x="172" y="643"/>
                    <a:pt x="189" y="659"/>
                    <a:pt x="172" y="669"/>
                  </a:cubicBezTo>
                  <a:cubicBezTo>
                    <a:pt x="156" y="678"/>
                    <a:pt x="140" y="659"/>
                    <a:pt x="138" y="644"/>
                  </a:cubicBezTo>
                  <a:cubicBezTo>
                    <a:pt x="137" y="630"/>
                    <a:pt x="104" y="625"/>
                    <a:pt x="115" y="612"/>
                  </a:cubicBezTo>
                  <a:cubicBezTo>
                    <a:pt x="127" y="599"/>
                    <a:pt x="106" y="574"/>
                    <a:pt x="101" y="599"/>
                  </a:cubicBezTo>
                  <a:cubicBezTo>
                    <a:pt x="96" y="623"/>
                    <a:pt x="91" y="607"/>
                    <a:pt x="81" y="599"/>
                  </a:cubicBezTo>
                  <a:cubicBezTo>
                    <a:pt x="71" y="591"/>
                    <a:pt x="52" y="583"/>
                    <a:pt x="49" y="558"/>
                  </a:cubicBezTo>
                  <a:cubicBezTo>
                    <a:pt x="45" y="534"/>
                    <a:pt x="58" y="535"/>
                    <a:pt x="50" y="509"/>
                  </a:cubicBezTo>
                  <a:cubicBezTo>
                    <a:pt x="42" y="483"/>
                    <a:pt x="63" y="465"/>
                    <a:pt x="52" y="457"/>
                  </a:cubicBezTo>
                  <a:cubicBezTo>
                    <a:pt x="40" y="449"/>
                    <a:pt x="24" y="426"/>
                    <a:pt x="29" y="413"/>
                  </a:cubicBezTo>
                  <a:cubicBezTo>
                    <a:pt x="34" y="400"/>
                    <a:pt x="24" y="391"/>
                    <a:pt x="19" y="399"/>
                  </a:cubicBezTo>
                  <a:cubicBezTo>
                    <a:pt x="15" y="407"/>
                    <a:pt x="5" y="389"/>
                    <a:pt x="11" y="379"/>
                  </a:cubicBezTo>
                  <a:cubicBezTo>
                    <a:pt x="18" y="369"/>
                    <a:pt x="0" y="355"/>
                    <a:pt x="18" y="342"/>
                  </a:cubicBezTo>
                  <a:cubicBezTo>
                    <a:pt x="36" y="329"/>
                    <a:pt x="47" y="342"/>
                    <a:pt x="40" y="355"/>
                  </a:cubicBezTo>
                  <a:cubicBezTo>
                    <a:pt x="34" y="368"/>
                    <a:pt x="66" y="356"/>
                    <a:pt x="63" y="371"/>
                  </a:cubicBezTo>
                  <a:cubicBezTo>
                    <a:pt x="60" y="386"/>
                    <a:pt x="83" y="400"/>
                    <a:pt x="99" y="399"/>
                  </a:cubicBezTo>
                  <a:cubicBezTo>
                    <a:pt x="115" y="397"/>
                    <a:pt x="143" y="361"/>
                    <a:pt x="111" y="352"/>
                  </a:cubicBezTo>
                  <a:cubicBezTo>
                    <a:pt x="78" y="342"/>
                    <a:pt x="109" y="334"/>
                    <a:pt x="96" y="331"/>
                  </a:cubicBezTo>
                  <a:cubicBezTo>
                    <a:pt x="83" y="327"/>
                    <a:pt x="96" y="308"/>
                    <a:pt x="84" y="306"/>
                  </a:cubicBezTo>
                  <a:cubicBezTo>
                    <a:pt x="73" y="304"/>
                    <a:pt x="101" y="290"/>
                    <a:pt x="93" y="285"/>
                  </a:cubicBezTo>
                  <a:cubicBezTo>
                    <a:pt x="84" y="280"/>
                    <a:pt x="107" y="256"/>
                    <a:pt x="83" y="247"/>
                  </a:cubicBezTo>
                  <a:cubicBezTo>
                    <a:pt x="58" y="239"/>
                    <a:pt x="88" y="210"/>
                    <a:pt x="70" y="209"/>
                  </a:cubicBezTo>
                  <a:cubicBezTo>
                    <a:pt x="52" y="207"/>
                    <a:pt x="66" y="173"/>
                    <a:pt x="52" y="168"/>
                  </a:cubicBezTo>
                  <a:cubicBezTo>
                    <a:pt x="37" y="163"/>
                    <a:pt x="75" y="135"/>
                    <a:pt x="58" y="130"/>
                  </a:cubicBezTo>
                  <a:cubicBezTo>
                    <a:pt x="42" y="126"/>
                    <a:pt x="75" y="106"/>
                    <a:pt x="63" y="101"/>
                  </a:cubicBezTo>
                  <a:cubicBezTo>
                    <a:pt x="52" y="96"/>
                    <a:pt x="78" y="72"/>
                    <a:pt x="66" y="67"/>
                  </a:cubicBezTo>
                  <a:cubicBezTo>
                    <a:pt x="55" y="62"/>
                    <a:pt x="93" y="37"/>
                    <a:pt x="78" y="35"/>
                  </a:cubicBezTo>
                  <a:cubicBezTo>
                    <a:pt x="52" y="30"/>
                    <a:pt x="87" y="9"/>
                    <a:pt x="96" y="20"/>
                  </a:cubicBezTo>
                  <a:cubicBezTo>
                    <a:pt x="102" y="28"/>
                    <a:pt x="104" y="0"/>
                    <a:pt x="124" y="2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6" name="Freeform 40"/>
            <p:cNvSpPr>
              <a:spLocks/>
            </p:cNvSpPr>
            <p:nvPr userDrawn="1"/>
          </p:nvSpPr>
          <p:spPr bwMode="auto">
            <a:xfrm>
              <a:off x="6348060" y="2606511"/>
              <a:ext cx="58567" cy="54461"/>
            </a:xfrm>
            <a:custGeom>
              <a:avLst/>
              <a:gdLst>
                <a:gd name="T0" fmla="*/ 11 w 205"/>
                <a:gd name="T1" fmla="*/ 17 h 191"/>
                <a:gd name="T2" fmla="*/ 44 w 205"/>
                <a:gd name="T3" fmla="*/ 17 h 191"/>
                <a:gd name="T4" fmla="*/ 75 w 205"/>
                <a:gd name="T5" fmla="*/ 18 h 191"/>
                <a:gd name="T6" fmla="*/ 103 w 205"/>
                <a:gd name="T7" fmla="*/ 29 h 191"/>
                <a:gd name="T8" fmla="*/ 134 w 205"/>
                <a:gd name="T9" fmla="*/ 37 h 191"/>
                <a:gd name="T10" fmla="*/ 168 w 205"/>
                <a:gd name="T11" fmla="*/ 63 h 191"/>
                <a:gd name="T12" fmla="*/ 183 w 205"/>
                <a:gd name="T13" fmla="*/ 82 h 191"/>
                <a:gd name="T14" fmla="*/ 189 w 205"/>
                <a:gd name="T15" fmla="*/ 146 h 191"/>
                <a:gd name="T16" fmla="*/ 196 w 205"/>
                <a:gd name="T17" fmla="*/ 162 h 191"/>
                <a:gd name="T18" fmla="*/ 158 w 205"/>
                <a:gd name="T19" fmla="*/ 188 h 191"/>
                <a:gd name="T20" fmla="*/ 113 w 205"/>
                <a:gd name="T21" fmla="*/ 156 h 191"/>
                <a:gd name="T22" fmla="*/ 92 w 205"/>
                <a:gd name="T23" fmla="*/ 123 h 191"/>
                <a:gd name="T24" fmla="*/ 79 w 205"/>
                <a:gd name="T25" fmla="*/ 95 h 191"/>
                <a:gd name="T26" fmla="*/ 51 w 205"/>
                <a:gd name="T27" fmla="*/ 58 h 191"/>
                <a:gd name="T28" fmla="*/ 26 w 205"/>
                <a:gd name="T29" fmla="*/ 42 h 191"/>
                <a:gd name="T30" fmla="*/ 17 w 205"/>
                <a:gd name="T31" fmla="*/ 37 h 191"/>
                <a:gd name="T32" fmla="*/ 11 w 205"/>
                <a:gd name="T33" fmla="*/ 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91">
                  <a:moveTo>
                    <a:pt x="11" y="17"/>
                  </a:moveTo>
                  <a:cubicBezTo>
                    <a:pt x="22" y="0"/>
                    <a:pt x="33" y="12"/>
                    <a:pt x="44" y="17"/>
                  </a:cubicBezTo>
                  <a:cubicBezTo>
                    <a:pt x="56" y="22"/>
                    <a:pt x="61" y="11"/>
                    <a:pt x="75" y="18"/>
                  </a:cubicBezTo>
                  <a:cubicBezTo>
                    <a:pt x="88" y="24"/>
                    <a:pt x="88" y="32"/>
                    <a:pt x="103" y="29"/>
                  </a:cubicBezTo>
                  <a:cubicBezTo>
                    <a:pt x="117" y="25"/>
                    <a:pt x="126" y="25"/>
                    <a:pt x="134" y="37"/>
                  </a:cubicBezTo>
                  <a:cubicBezTo>
                    <a:pt x="142" y="48"/>
                    <a:pt x="173" y="52"/>
                    <a:pt x="168" y="63"/>
                  </a:cubicBezTo>
                  <a:cubicBezTo>
                    <a:pt x="163" y="74"/>
                    <a:pt x="199" y="63"/>
                    <a:pt x="183" y="82"/>
                  </a:cubicBezTo>
                  <a:cubicBezTo>
                    <a:pt x="166" y="102"/>
                    <a:pt x="191" y="138"/>
                    <a:pt x="189" y="146"/>
                  </a:cubicBezTo>
                  <a:cubicBezTo>
                    <a:pt x="188" y="154"/>
                    <a:pt x="205" y="147"/>
                    <a:pt x="196" y="162"/>
                  </a:cubicBezTo>
                  <a:cubicBezTo>
                    <a:pt x="186" y="177"/>
                    <a:pt x="176" y="191"/>
                    <a:pt x="158" y="188"/>
                  </a:cubicBezTo>
                  <a:cubicBezTo>
                    <a:pt x="140" y="185"/>
                    <a:pt x="106" y="170"/>
                    <a:pt x="113" y="156"/>
                  </a:cubicBezTo>
                  <a:cubicBezTo>
                    <a:pt x="119" y="141"/>
                    <a:pt x="98" y="121"/>
                    <a:pt x="92" y="123"/>
                  </a:cubicBezTo>
                  <a:cubicBezTo>
                    <a:pt x="85" y="125"/>
                    <a:pt x="80" y="115"/>
                    <a:pt x="79" y="95"/>
                  </a:cubicBezTo>
                  <a:cubicBezTo>
                    <a:pt x="77" y="76"/>
                    <a:pt x="64" y="56"/>
                    <a:pt x="51" y="58"/>
                  </a:cubicBezTo>
                  <a:cubicBezTo>
                    <a:pt x="38" y="60"/>
                    <a:pt x="25" y="55"/>
                    <a:pt x="26" y="42"/>
                  </a:cubicBezTo>
                  <a:cubicBezTo>
                    <a:pt x="28" y="29"/>
                    <a:pt x="20" y="32"/>
                    <a:pt x="17" y="37"/>
                  </a:cubicBezTo>
                  <a:cubicBezTo>
                    <a:pt x="13" y="42"/>
                    <a:pt x="0" y="34"/>
                    <a:pt x="11" y="1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09" name="Freeform 41"/>
            <p:cNvSpPr>
              <a:spLocks/>
            </p:cNvSpPr>
            <p:nvPr userDrawn="1"/>
          </p:nvSpPr>
          <p:spPr bwMode="auto">
            <a:xfrm>
              <a:off x="6403487" y="2607718"/>
              <a:ext cx="25963" cy="21857"/>
            </a:xfrm>
            <a:custGeom>
              <a:avLst/>
              <a:gdLst>
                <a:gd name="T0" fmla="*/ 10 w 91"/>
                <a:gd name="T1" fmla="*/ 28 h 77"/>
                <a:gd name="T2" fmla="*/ 21 w 91"/>
                <a:gd name="T3" fmla="*/ 2 h 77"/>
                <a:gd name="T4" fmla="*/ 47 w 91"/>
                <a:gd name="T5" fmla="*/ 10 h 77"/>
                <a:gd name="T6" fmla="*/ 67 w 91"/>
                <a:gd name="T7" fmla="*/ 25 h 77"/>
                <a:gd name="T8" fmla="*/ 73 w 91"/>
                <a:gd name="T9" fmla="*/ 49 h 77"/>
                <a:gd name="T10" fmla="*/ 49 w 91"/>
                <a:gd name="T11" fmla="*/ 77 h 77"/>
                <a:gd name="T12" fmla="*/ 13 w 91"/>
                <a:gd name="T13" fmla="*/ 52 h 77"/>
                <a:gd name="T14" fmla="*/ 10 w 91"/>
                <a:gd name="T15" fmla="*/ 28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10" y="28"/>
                  </a:moveTo>
                  <a:cubicBezTo>
                    <a:pt x="20" y="18"/>
                    <a:pt x="11" y="0"/>
                    <a:pt x="21" y="2"/>
                  </a:cubicBezTo>
                  <a:cubicBezTo>
                    <a:pt x="31" y="4"/>
                    <a:pt x="46" y="0"/>
                    <a:pt x="47" y="10"/>
                  </a:cubicBezTo>
                  <a:cubicBezTo>
                    <a:pt x="49" y="20"/>
                    <a:pt x="66" y="10"/>
                    <a:pt x="67" y="25"/>
                  </a:cubicBezTo>
                  <a:cubicBezTo>
                    <a:pt x="68" y="39"/>
                    <a:pt x="91" y="38"/>
                    <a:pt x="73" y="49"/>
                  </a:cubicBezTo>
                  <a:cubicBezTo>
                    <a:pt x="55" y="60"/>
                    <a:pt x="64" y="77"/>
                    <a:pt x="49" y="77"/>
                  </a:cubicBezTo>
                  <a:cubicBezTo>
                    <a:pt x="34" y="77"/>
                    <a:pt x="24" y="60"/>
                    <a:pt x="13" y="52"/>
                  </a:cubicBezTo>
                  <a:cubicBezTo>
                    <a:pt x="2" y="44"/>
                    <a:pt x="0" y="38"/>
                    <a:pt x="10" y="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0" name="Freeform 42"/>
            <p:cNvSpPr>
              <a:spLocks/>
            </p:cNvSpPr>
            <p:nvPr userDrawn="1"/>
          </p:nvSpPr>
          <p:spPr bwMode="auto">
            <a:xfrm>
              <a:off x="6447684" y="2642496"/>
              <a:ext cx="48182" cy="55306"/>
            </a:xfrm>
            <a:custGeom>
              <a:avLst/>
              <a:gdLst>
                <a:gd name="T0" fmla="*/ 29 w 169"/>
                <a:gd name="T1" fmla="*/ 17 h 194"/>
                <a:gd name="T2" fmla="*/ 65 w 169"/>
                <a:gd name="T3" fmla="*/ 44 h 194"/>
                <a:gd name="T4" fmla="*/ 94 w 169"/>
                <a:gd name="T5" fmla="*/ 70 h 194"/>
                <a:gd name="T6" fmla="*/ 140 w 169"/>
                <a:gd name="T7" fmla="*/ 103 h 194"/>
                <a:gd name="T8" fmla="*/ 161 w 169"/>
                <a:gd name="T9" fmla="*/ 155 h 194"/>
                <a:gd name="T10" fmla="*/ 148 w 169"/>
                <a:gd name="T11" fmla="*/ 176 h 194"/>
                <a:gd name="T12" fmla="*/ 109 w 169"/>
                <a:gd name="T13" fmla="*/ 143 h 194"/>
                <a:gd name="T14" fmla="*/ 86 w 169"/>
                <a:gd name="T15" fmla="*/ 132 h 194"/>
                <a:gd name="T16" fmla="*/ 70 w 169"/>
                <a:gd name="T17" fmla="*/ 114 h 194"/>
                <a:gd name="T18" fmla="*/ 49 w 169"/>
                <a:gd name="T19" fmla="*/ 124 h 194"/>
                <a:gd name="T20" fmla="*/ 34 w 169"/>
                <a:gd name="T21" fmla="*/ 156 h 194"/>
                <a:gd name="T22" fmla="*/ 26 w 169"/>
                <a:gd name="T23" fmla="*/ 122 h 194"/>
                <a:gd name="T24" fmla="*/ 29 w 169"/>
                <a:gd name="T25" fmla="*/ 100 h 194"/>
                <a:gd name="T26" fmla="*/ 24 w 169"/>
                <a:gd name="T27" fmla="*/ 67 h 194"/>
                <a:gd name="T28" fmla="*/ 29 w 169"/>
                <a:gd name="T29" fmla="*/ 1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94">
                  <a:moveTo>
                    <a:pt x="29" y="17"/>
                  </a:moveTo>
                  <a:cubicBezTo>
                    <a:pt x="47" y="27"/>
                    <a:pt x="62" y="31"/>
                    <a:pt x="65" y="44"/>
                  </a:cubicBezTo>
                  <a:cubicBezTo>
                    <a:pt x="68" y="57"/>
                    <a:pt x="88" y="62"/>
                    <a:pt x="94" y="70"/>
                  </a:cubicBezTo>
                  <a:cubicBezTo>
                    <a:pt x="101" y="78"/>
                    <a:pt x="124" y="73"/>
                    <a:pt x="140" y="103"/>
                  </a:cubicBezTo>
                  <a:cubicBezTo>
                    <a:pt x="156" y="132"/>
                    <a:pt x="153" y="135"/>
                    <a:pt x="161" y="155"/>
                  </a:cubicBezTo>
                  <a:cubicBezTo>
                    <a:pt x="169" y="174"/>
                    <a:pt x="163" y="194"/>
                    <a:pt x="148" y="176"/>
                  </a:cubicBezTo>
                  <a:cubicBezTo>
                    <a:pt x="133" y="158"/>
                    <a:pt x="127" y="145"/>
                    <a:pt x="109" y="143"/>
                  </a:cubicBezTo>
                  <a:cubicBezTo>
                    <a:pt x="91" y="142"/>
                    <a:pt x="104" y="139"/>
                    <a:pt x="86" y="132"/>
                  </a:cubicBezTo>
                  <a:cubicBezTo>
                    <a:pt x="68" y="126"/>
                    <a:pt x="83" y="119"/>
                    <a:pt x="70" y="114"/>
                  </a:cubicBezTo>
                  <a:cubicBezTo>
                    <a:pt x="57" y="109"/>
                    <a:pt x="52" y="111"/>
                    <a:pt x="49" y="124"/>
                  </a:cubicBezTo>
                  <a:cubicBezTo>
                    <a:pt x="45" y="137"/>
                    <a:pt x="41" y="160"/>
                    <a:pt x="34" y="156"/>
                  </a:cubicBezTo>
                  <a:cubicBezTo>
                    <a:pt x="28" y="153"/>
                    <a:pt x="32" y="130"/>
                    <a:pt x="26" y="122"/>
                  </a:cubicBezTo>
                  <a:cubicBezTo>
                    <a:pt x="19" y="114"/>
                    <a:pt x="44" y="103"/>
                    <a:pt x="29" y="100"/>
                  </a:cubicBezTo>
                  <a:cubicBezTo>
                    <a:pt x="15" y="96"/>
                    <a:pt x="19" y="91"/>
                    <a:pt x="24" y="67"/>
                  </a:cubicBezTo>
                  <a:cubicBezTo>
                    <a:pt x="29" y="43"/>
                    <a:pt x="0" y="0"/>
                    <a:pt x="29" y="1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1" name="Freeform 43"/>
            <p:cNvSpPr>
              <a:spLocks/>
            </p:cNvSpPr>
            <p:nvPr userDrawn="1"/>
          </p:nvSpPr>
          <p:spPr bwMode="auto">
            <a:xfrm>
              <a:off x="6484756" y="2638753"/>
              <a:ext cx="74386" cy="82718"/>
            </a:xfrm>
            <a:custGeom>
              <a:avLst/>
              <a:gdLst>
                <a:gd name="T0" fmla="*/ 14 w 261"/>
                <a:gd name="T1" fmla="*/ 21 h 290"/>
                <a:gd name="T2" fmla="*/ 23 w 261"/>
                <a:gd name="T3" fmla="*/ 49 h 290"/>
                <a:gd name="T4" fmla="*/ 46 w 261"/>
                <a:gd name="T5" fmla="*/ 93 h 290"/>
                <a:gd name="T6" fmla="*/ 77 w 261"/>
                <a:gd name="T7" fmla="*/ 113 h 290"/>
                <a:gd name="T8" fmla="*/ 95 w 261"/>
                <a:gd name="T9" fmla="*/ 147 h 290"/>
                <a:gd name="T10" fmla="*/ 114 w 261"/>
                <a:gd name="T11" fmla="*/ 150 h 290"/>
                <a:gd name="T12" fmla="*/ 112 w 261"/>
                <a:gd name="T13" fmla="*/ 176 h 290"/>
                <a:gd name="T14" fmla="*/ 100 w 261"/>
                <a:gd name="T15" fmla="*/ 215 h 290"/>
                <a:gd name="T16" fmla="*/ 124 w 261"/>
                <a:gd name="T17" fmla="*/ 221 h 290"/>
                <a:gd name="T18" fmla="*/ 140 w 261"/>
                <a:gd name="T19" fmla="*/ 238 h 290"/>
                <a:gd name="T20" fmla="*/ 173 w 261"/>
                <a:gd name="T21" fmla="*/ 249 h 290"/>
                <a:gd name="T22" fmla="*/ 186 w 261"/>
                <a:gd name="T23" fmla="*/ 272 h 290"/>
                <a:gd name="T24" fmla="*/ 210 w 261"/>
                <a:gd name="T25" fmla="*/ 275 h 290"/>
                <a:gd name="T26" fmla="*/ 225 w 261"/>
                <a:gd name="T27" fmla="*/ 259 h 290"/>
                <a:gd name="T28" fmla="*/ 239 w 261"/>
                <a:gd name="T29" fmla="*/ 210 h 290"/>
                <a:gd name="T30" fmla="*/ 208 w 261"/>
                <a:gd name="T31" fmla="*/ 186 h 290"/>
                <a:gd name="T32" fmla="*/ 189 w 261"/>
                <a:gd name="T33" fmla="*/ 169 h 290"/>
                <a:gd name="T34" fmla="*/ 168 w 261"/>
                <a:gd name="T35" fmla="*/ 129 h 290"/>
                <a:gd name="T36" fmla="*/ 153 w 261"/>
                <a:gd name="T37" fmla="*/ 83 h 290"/>
                <a:gd name="T38" fmla="*/ 151 w 261"/>
                <a:gd name="T39" fmla="*/ 59 h 290"/>
                <a:gd name="T40" fmla="*/ 156 w 261"/>
                <a:gd name="T41" fmla="*/ 36 h 290"/>
                <a:gd name="T42" fmla="*/ 127 w 261"/>
                <a:gd name="T43" fmla="*/ 31 h 290"/>
                <a:gd name="T44" fmla="*/ 125 w 261"/>
                <a:gd name="T45" fmla="*/ 13 h 290"/>
                <a:gd name="T46" fmla="*/ 98 w 261"/>
                <a:gd name="T47" fmla="*/ 11 h 290"/>
                <a:gd name="T48" fmla="*/ 80 w 261"/>
                <a:gd name="T49" fmla="*/ 17 h 290"/>
                <a:gd name="T50" fmla="*/ 47 w 261"/>
                <a:gd name="T51" fmla="*/ 23 h 290"/>
                <a:gd name="T52" fmla="*/ 14 w 261"/>
                <a:gd name="T53"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290">
                  <a:moveTo>
                    <a:pt x="14" y="21"/>
                  </a:moveTo>
                  <a:cubicBezTo>
                    <a:pt x="0" y="31"/>
                    <a:pt x="13" y="30"/>
                    <a:pt x="23" y="49"/>
                  </a:cubicBezTo>
                  <a:cubicBezTo>
                    <a:pt x="33" y="69"/>
                    <a:pt x="28" y="75"/>
                    <a:pt x="46" y="93"/>
                  </a:cubicBezTo>
                  <a:cubicBezTo>
                    <a:pt x="64" y="111"/>
                    <a:pt x="67" y="101"/>
                    <a:pt x="77" y="113"/>
                  </a:cubicBezTo>
                  <a:cubicBezTo>
                    <a:pt x="86" y="124"/>
                    <a:pt x="93" y="140"/>
                    <a:pt x="95" y="147"/>
                  </a:cubicBezTo>
                  <a:cubicBezTo>
                    <a:pt x="96" y="153"/>
                    <a:pt x="109" y="134"/>
                    <a:pt x="114" y="150"/>
                  </a:cubicBezTo>
                  <a:cubicBezTo>
                    <a:pt x="119" y="166"/>
                    <a:pt x="124" y="165"/>
                    <a:pt x="112" y="176"/>
                  </a:cubicBezTo>
                  <a:cubicBezTo>
                    <a:pt x="101" y="187"/>
                    <a:pt x="88" y="213"/>
                    <a:pt x="100" y="215"/>
                  </a:cubicBezTo>
                  <a:cubicBezTo>
                    <a:pt x="111" y="217"/>
                    <a:pt x="119" y="207"/>
                    <a:pt x="124" y="221"/>
                  </a:cubicBezTo>
                  <a:cubicBezTo>
                    <a:pt x="129" y="236"/>
                    <a:pt x="127" y="249"/>
                    <a:pt x="140" y="238"/>
                  </a:cubicBezTo>
                  <a:cubicBezTo>
                    <a:pt x="153" y="226"/>
                    <a:pt x="171" y="226"/>
                    <a:pt x="173" y="249"/>
                  </a:cubicBezTo>
                  <a:cubicBezTo>
                    <a:pt x="174" y="272"/>
                    <a:pt x="178" y="290"/>
                    <a:pt x="186" y="272"/>
                  </a:cubicBezTo>
                  <a:cubicBezTo>
                    <a:pt x="194" y="254"/>
                    <a:pt x="199" y="285"/>
                    <a:pt x="210" y="275"/>
                  </a:cubicBezTo>
                  <a:cubicBezTo>
                    <a:pt x="221" y="265"/>
                    <a:pt x="228" y="285"/>
                    <a:pt x="225" y="259"/>
                  </a:cubicBezTo>
                  <a:cubicBezTo>
                    <a:pt x="221" y="233"/>
                    <a:pt x="261" y="215"/>
                    <a:pt x="239" y="210"/>
                  </a:cubicBezTo>
                  <a:cubicBezTo>
                    <a:pt x="218" y="205"/>
                    <a:pt x="220" y="186"/>
                    <a:pt x="208" y="186"/>
                  </a:cubicBezTo>
                  <a:cubicBezTo>
                    <a:pt x="197" y="186"/>
                    <a:pt x="200" y="169"/>
                    <a:pt x="189" y="169"/>
                  </a:cubicBezTo>
                  <a:cubicBezTo>
                    <a:pt x="178" y="169"/>
                    <a:pt x="186" y="139"/>
                    <a:pt x="168" y="129"/>
                  </a:cubicBezTo>
                  <a:cubicBezTo>
                    <a:pt x="150" y="119"/>
                    <a:pt x="140" y="104"/>
                    <a:pt x="153" y="83"/>
                  </a:cubicBezTo>
                  <a:cubicBezTo>
                    <a:pt x="166" y="62"/>
                    <a:pt x="161" y="69"/>
                    <a:pt x="151" y="59"/>
                  </a:cubicBezTo>
                  <a:cubicBezTo>
                    <a:pt x="142" y="49"/>
                    <a:pt x="174" y="51"/>
                    <a:pt x="156" y="36"/>
                  </a:cubicBezTo>
                  <a:cubicBezTo>
                    <a:pt x="138" y="21"/>
                    <a:pt x="135" y="36"/>
                    <a:pt x="127" y="31"/>
                  </a:cubicBezTo>
                  <a:cubicBezTo>
                    <a:pt x="119" y="26"/>
                    <a:pt x="135" y="18"/>
                    <a:pt x="125" y="13"/>
                  </a:cubicBezTo>
                  <a:cubicBezTo>
                    <a:pt x="116" y="8"/>
                    <a:pt x="100" y="0"/>
                    <a:pt x="98" y="11"/>
                  </a:cubicBezTo>
                  <a:cubicBezTo>
                    <a:pt x="96" y="22"/>
                    <a:pt x="78" y="8"/>
                    <a:pt x="80" y="17"/>
                  </a:cubicBezTo>
                  <a:cubicBezTo>
                    <a:pt x="82" y="27"/>
                    <a:pt x="60" y="23"/>
                    <a:pt x="47" y="23"/>
                  </a:cubicBezTo>
                  <a:cubicBezTo>
                    <a:pt x="34" y="23"/>
                    <a:pt x="26" y="13"/>
                    <a:pt x="14"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2" name="Freeform 44"/>
            <p:cNvSpPr>
              <a:spLocks/>
            </p:cNvSpPr>
            <p:nvPr userDrawn="1"/>
          </p:nvSpPr>
          <p:spPr bwMode="auto">
            <a:xfrm>
              <a:off x="6492726" y="2698044"/>
              <a:ext cx="48786" cy="70159"/>
            </a:xfrm>
            <a:custGeom>
              <a:avLst/>
              <a:gdLst>
                <a:gd name="T0" fmla="*/ 65 w 171"/>
                <a:gd name="T1" fmla="*/ 33 h 246"/>
                <a:gd name="T2" fmla="*/ 89 w 171"/>
                <a:gd name="T3" fmla="*/ 20 h 246"/>
                <a:gd name="T4" fmla="*/ 99 w 171"/>
                <a:gd name="T5" fmla="*/ 49 h 246"/>
                <a:gd name="T6" fmla="*/ 115 w 171"/>
                <a:gd name="T7" fmla="*/ 98 h 246"/>
                <a:gd name="T8" fmla="*/ 145 w 171"/>
                <a:gd name="T9" fmla="*/ 126 h 246"/>
                <a:gd name="T10" fmla="*/ 153 w 171"/>
                <a:gd name="T11" fmla="*/ 152 h 246"/>
                <a:gd name="T12" fmla="*/ 161 w 171"/>
                <a:gd name="T13" fmla="*/ 173 h 246"/>
                <a:gd name="T14" fmla="*/ 161 w 171"/>
                <a:gd name="T15" fmla="*/ 189 h 246"/>
                <a:gd name="T16" fmla="*/ 138 w 171"/>
                <a:gd name="T17" fmla="*/ 174 h 246"/>
                <a:gd name="T18" fmla="*/ 125 w 171"/>
                <a:gd name="T19" fmla="*/ 186 h 246"/>
                <a:gd name="T20" fmla="*/ 137 w 171"/>
                <a:gd name="T21" fmla="*/ 231 h 246"/>
                <a:gd name="T22" fmla="*/ 101 w 171"/>
                <a:gd name="T23" fmla="*/ 210 h 246"/>
                <a:gd name="T24" fmla="*/ 88 w 171"/>
                <a:gd name="T25" fmla="*/ 191 h 246"/>
                <a:gd name="T26" fmla="*/ 75 w 171"/>
                <a:gd name="T27" fmla="*/ 150 h 246"/>
                <a:gd name="T28" fmla="*/ 86 w 171"/>
                <a:gd name="T29" fmla="*/ 118 h 246"/>
                <a:gd name="T30" fmla="*/ 60 w 171"/>
                <a:gd name="T31" fmla="*/ 79 h 246"/>
                <a:gd name="T32" fmla="*/ 54 w 171"/>
                <a:gd name="T33" fmla="*/ 98 h 246"/>
                <a:gd name="T34" fmla="*/ 39 w 171"/>
                <a:gd name="T35" fmla="*/ 87 h 246"/>
                <a:gd name="T36" fmla="*/ 32 w 171"/>
                <a:gd name="T37" fmla="*/ 72 h 246"/>
                <a:gd name="T38" fmla="*/ 26 w 171"/>
                <a:gd name="T39" fmla="*/ 36 h 246"/>
                <a:gd name="T40" fmla="*/ 7 w 171"/>
                <a:gd name="T41" fmla="*/ 7 h 246"/>
                <a:gd name="T42" fmla="*/ 34 w 171"/>
                <a:gd name="T43" fmla="*/ 13 h 246"/>
                <a:gd name="T44" fmla="*/ 65 w 171"/>
                <a:gd name="T45" fmla="*/ 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246">
                  <a:moveTo>
                    <a:pt x="65" y="33"/>
                  </a:moveTo>
                  <a:cubicBezTo>
                    <a:pt x="75" y="36"/>
                    <a:pt x="76" y="0"/>
                    <a:pt x="89" y="20"/>
                  </a:cubicBezTo>
                  <a:cubicBezTo>
                    <a:pt x="92" y="24"/>
                    <a:pt x="99" y="41"/>
                    <a:pt x="99" y="49"/>
                  </a:cubicBezTo>
                  <a:cubicBezTo>
                    <a:pt x="101" y="90"/>
                    <a:pt x="91" y="95"/>
                    <a:pt x="115" y="98"/>
                  </a:cubicBezTo>
                  <a:cubicBezTo>
                    <a:pt x="140" y="101"/>
                    <a:pt x="138" y="111"/>
                    <a:pt x="145" y="126"/>
                  </a:cubicBezTo>
                  <a:cubicBezTo>
                    <a:pt x="151" y="140"/>
                    <a:pt x="145" y="144"/>
                    <a:pt x="153" y="152"/>
                  </a:cubicBezTo>
                  <a:cubicBezTo>
                    <a:pt x="161" y="160"/>
                    <a:pt x="171" y="166"/>
                    <a:pt x="161" y="173"/>
                  </a:cubicBezTo>
                  <a:cubicBezTo>
                    <a:pt x="151" y="179"/>
                    <a:pt x="158" y="174"/>
                    <a:pt x="161" y="189"/>
                  </a:cubicBezTo>
                  <a:cubicBezTo>
                    <a:pt x="164" y="204"/>
                    <a:pt x="147" y="187"/>
                    <a:pt x="138" y="174"/>
                  </a:cubicBezTo>
                  <a:cubicBezTo>
                    <a:pt x="130" y="161"/>
                    <a:pt x="115" y="163"/>
                    <a:pt x="125" y="186"/>
                  </a:cubicBezTo>
                  <a:cubicBezTo>
                    <a:pt x="135" y="209"/>
                    <a:pt x="135" y="217"/>
                    <a:pt x="137" y="231"/>
                  </a:cubicBezTo>
                  <a:cubicBezTo>
                    <a:pt x="138" y="246"/>
                    <a:pt x="109" y="205"/>
                    <a:pt x="101" y="210"/>
                  </a:cubicBezTo>
                  <a:cubicBezTo>
                    <a:pt x="93" y="215"/>
                    <a:pt x="81" y="220"/>
                    <a:pt x="88" y="191"/>
                  </a:cubicBezTo>
                  <a:cubicBezTo>
                    <a:pt x="94" y="161"/>
                    <a:pt x="65" y="173"/>
                    <a:pt x="75" y="150"/>
                  </a:cubicBezTo>
                  <a:cubicBezTo>
                    <a:pt x="84" y="127"/>
                    <a:pt x="86" y="139"/>
                    <a:pt x="86" y="118"/>
                  </a:cubicBezTo>
                  <a:cubicBezTo>
                    <a:pt x="86" y="96"/>
                    <a:pt x="67" y="79"/>
                    <a:pt x="60" y="79"/>
                  </a:cubicBezTo>
                  <a:cubicBezTo>
                    <a:pt x="54" y="79"/>
                    <a:pt x="65" y="95"/>
                    <a:pt x="54" y="98"/>
                  </a:cubicBezTo>
                  <a:cubicBezTo>
                    <a:pt x="42" y="101"/>
                    <a:pt x="42" y="82"/>
                    <a:pt x="39" y="87"/>
                  </a:cubicBezTo>
                  <a:cubicBezTo>
                    <a:pt x="36" y="92"/>
                    <a:pt x="37" y="64"/>
                    <a:pt x="32" y="72"/>
                  </a:cubicBezTo>
                  <a:cubicBezTo>
                    <a:pt x="27" y="80"/>
                    <a:pt x="37" y="48"/>
                    <a:pt x="26" y="36"/>
                  </a:cubicBezTo>
                  <a:cubicBezTo>
                    <a:pt x="14" y="25"/>
                    <a:pt x="0" y="13"/>
                    <a:pt x="7" y="7"/>
                  </a:cubicBezTo>
                  <a:cubicBezTo>
                    <a:pt x="11" y="4"/>
                    <a:pt x="29" y="7"/>
                    <a:pt x="34" y="13"/>
                  </a:cubicBezTo>
                  <a:cubicBezTo>
                    <a:pt x="39" y="20"/>
                    <a:pt x="54" y="30"/>
                    <a:pt x="65" y="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3" name="Freeform 45"/>
            <p:cNvSpPr>
              <a:spLocks/>
            </p:cNvSpPr>
            <p:nvPr userDrawn="1"/>
          </p:nvSpPr>
          <p:spPr bwMode="auto">
            <a:xfrm>
              <a:off x="6411940" y="2678361"/>
              <a:ext cx="57118" cy="69073"/>
            </a:xfrm>
            <a:custGeom>
              <a:avLst/>
              <a:gdLst>
                <a:gd name="T0" fmla="*/ 19 w 200"/>
                <a:gd name="T1" fmla="*/ 5 h 242"/>
                <a:gd name="T2" fmla="*/ 56 w 200"/>
                <a:gd name="T3" fmla="*/ 11 h 242"/>
                <a:gd name="T4" fmla="*/ 92 w 200"/>
                <a:gd name="T5" fmla="*/ 32 h 242"/>
                <a:gd name="T6" fmla="*/ 112 w 200"/>
                <a:gd name="T7" fmla="*/ 48 h 242"/>
                <a:gd name="T8" fmla="*/ 143 w 200"/>
                <a:gd name="T9" fmla="*/ 37 h 242"/>
                <a:gd name="T10" fmla="*/ 146 w 200"/>
                <a:gd name="T11" fmla="*/ 53 h 242"/>
                <a:gd name="T12" fmla="*/ 188 w 200"/>
                <a:gd name="T13" fmla="*/ 47 h 242"/>
                <a:gd name="T14" fmla="*/ 188 w 200"/>
                <a:gd name="T15" fmla="*/ 61 h 242"/>
                <a:gd name="T16" fmla="*/ 185 w 200"/>
                <a:gd name="T17" fmla="*/ 74 h 242"/>
                <a:gd name="T18" fmla="*/ 177 w 200"/>
                <a:gd name="T19" fmla="*/ 91 h 242"/>
                <a:gd name="T20" fmla="*/ 169 w 200"/>
                <a:gd name="T21" fmla="*/ 107 h 242"/>
                <a:gd name="T22" fmla="*/ 157 w 200"/>
                <a:gd name="T23" fmla="*/ 126 h 242"/>
                <a:gd name="T24" fmla="*/ 126 w 200"/>
                <a:gd name="T25" fmla="*/ 143 h 242"/>
                <a:gd name="T26" fmla="*/ 117 w 200"/>
                <a:gd name="T27" fmla="*/ 177 h 242"/>
                <a:gd name="T28" fmla="*/ 74 w 200"/>
                <a:gd name="T29" fmla="*/ 190 h 242"/>
                <a:gd name="T30" fmla="*/ 66 w 200"/>
                <a:gd name="T31" fmla="*/ 242 h 242"/>
                <a:gd name="T32" fmla="*/ 43 w 200"/>
                <a:gd name="T33" fmla="*/ 222 h 242"/>
                <a:gd name="T34" fmla="*/ 47 w 200"/>
                <a:gd name="T35" fmla="*/ 180 h 242"/>
                <a:gd name="T36" fmla="*/ 40 w 200"/>
                <a:gd name="T37" fmla="*/ 156 h 242"/>
                <a:gd name="T38" fmla="*/ 50 w 200"/>
                <a:gd name="T39" fmla="*/ 123 h 242"/>
                <a:gd name="T40" fmla="*/ 48 w 200"/>
                <a:gd name="T41" fmla="*/ 87 h 242"/>
                <a:gd name="T42" fmla="*/ 48 w 200"/>
                <a:gd name="T43" fmla="*/ 50 h 242"/>
                <a:gd name="T44" fmla="*/ 45 w 200"/>
                <a:gd name="T45" fmla="*/ 34 h 242"/>
                <a:gd name="T46" fmla="*/ 21 w 200"/>
                <a:gd name="T47" fmla="*/ 29 h 242"/>
                <a:gd name="T48" fmla="*/ 9 w 200"/>
                <a:gd name="T49" fmla="*/ 21 h 242"/>
                <a:gd name="T50" fmla="*/ 19 w 200"/>
                <a:gd name="T51" fmla="*/ 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242">
                  <a:moveTo>
                    <a:pt x="19" y="5"/>
                  </a:moveTo>
                  <a:cubicBezTo>
                    <a:pt x="34" y="0"/>
                    <a:pt x="42" y="8"/>
                    <a:pt x="56" y="11"/>
                  </a:cubicBezTo>
                  <a:cubicBezTo>
                    <a:pt x="71" y="14"/>
                    <a:pt x="87" y="17"/>
                    <a:pt x="92" y="32"/>
                  </a:cubicBezTo>
                  <a:cubicBezTo>
                    <a:pt x="97" y="47"/>
                    <a:pt x="99" y="58"/>
                    <a:pt x="112" y="48"/>
                  </a:cubicBezTo>
                  <a:cubicBezTo>
                    <a:pt x="125" y="39"/>
                    <a:pt x="135" y="24"/>
                    <a:pt x="143" y="37"/>
                  </a:cubicBezTo>
                  <a:cubicBezTo>
                    <a:pt x="151" y="50"/>
                    <a:pt x="123" y="60"/>
                    <a:pt x="146" y="53"/>
                  </a:cubicBezTo>
                  <a:cubicBezTo>
                    <a:pt x="169" y="47"/>
                    <a:pt x="177" y="52"/>
                    <a:pt x="188" y="47"/>
                  </a:cubicBezTo>
                  <a:cubicBezTo>
                    <a:pt x="200" y="42"/>
                    <a:pt x="195" y="56"/>
                    <a:pt x="188" y="61"/>
                  </a:cubicBezTo>
                  <a:cubicBezTo>
                    <a:pt x="182" y="66"/>
                    <a:pt x="193" y="71"/>
                    <a:pt x="185" y="74"/>
                  </a:cubicBezTo>
                  <a:cubicBezTo>
                    <a:pt x="177" y="78"/>
                    <a:pt x="185" y="87"/>
                    <a:pt x="177" y="91"/>
                  </a:cubicBezTo>
                  <a:cubicBezTo>
                    <a:pt x="169" y="94"/>
                    <a:pt x="175" y="105"/>
                    <a:pt x="169" y="107"/>
                  </a:cubicBezTo>
                  <a:cubicBezTo>
                    <a:pt x="162" y="108"/>
                    <a:pt x="170" y="126"/>
                    <a:pt x="157" y="126"/>
                  </a:cubicBezTo>
                  <a:cubicBezTo>
                    <a:pt x="144" y="126"/>
                    <a:pt x="122" y="135"/>
                    <a:pt x="126" y="143"/>
                  </a:cubicBezTo>
                  <a:cubicBezTo>
                    <a:pt x="131" y="151"/>
                    <a:pt x="135" y="172"/>
                    <a:pt x="117" y="177"/>
                  </a:cubicBezTo>
                  <a:cubicBezTo>
                    <a:pt x="99" y="182"/>
                    <a:pt x="82" y="165"/>
                    <a:pt x="74" y="190"/>
                  </a:cubicBezTo>
                  <a:cubicBezTo>
                    <a:pt x="66" y="214"/>
                    <a:pt x="79" y="242"/>
                    <a:pt x="66" y="242"/>
                  </a:cubicBezTo>
                  <a:cubicBezTo>
                    <a:pt x="53" y="242"/>
                    <a:pt x="38" y="242"/>
                    <a:pt x="43" y="222"/>
                  </a:cubicBezTo>
                  <a:cubicBezTo>
                    <a:pt x="48" y="203"/>
                    <a:pt x="56" y="188"/>
                    <a:pt x="47" y="180"/>
                  </a:cubicBezTo>
                  <a:cubicBezTo>
                    <a:pt x="37" y="172"/>
                    <a:pt x="38" y="170"/>
                    <a:pt x="40" y="156"/>
                  </a:cubicBezTo>
                  <a:cubicBezTo>
                    <a:pt x="42" y="141"/>
                    <a:pt x="42" y="130"/>
                    <a:pt x="50" y="123"/>
                  </a:cubicBezTo>
                  <a:cubicBezTo>
                    <a:pt x="58" y="117"/>
                    <a:pt x="42" y="97"/>
                    <a:pt x="48" y="87"/>
                  </a:cubicBezTo>
                  <a:cubicBezTo>
                    <a:pt x="55" y="78"/>
                    <a:pt x="42" y="56"/>
                    <a:pt x="48" y="50"/>
                  </a:cubicBezTo>
                  <a:cubicBezTo>
                    <a:pt x="55" y="43"/>
                    <a:pt x="56" y="32"/>
                    <a:pt x="45" y="34"/>
                  </a:cubicBezTo>
                  <a:cubicBezTo>
                    <a:pt x="34" y="35"/>
                    <a:pt x="35" y="27"/>
                    <a:pt x="21" y="29"/>
                  </a:cubicBezTo>
                  <a:cubicBezTo>
                    <a:pt x="6" y="30"/>
                    <a:pt x="0" y="37"/>
                    <a:pt x="9" y="21"/>
                  </a:cubicBezTo>
                  <a:cubicBezTo>
                    <a:pt x="19" y="5"/>
                    <a:pt x="11" y="7"/>
                    <a:pt x="19"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4" name="Freeform 46"/>
            <p:cNvSpPr>
              <a:spLocks/>
            </p:cNvSpPr>
            <p:nvPr userDrawn="1"/>
          </p:nvSpPr>
          <p:spPr bwMode="auto">
            <a:xfrm>
              <a:off x="6438265" y="2720867"/>
              <a:ext cx="42748" cy="93345"/>
            </a:xfrm>
            <a:custGeom>
              <a:avLst/>
              <a:gdLst>
                <a:gd name="T0" fmla="*/ 64 w 150"/>
                <a:gd name="T1" fmla="*/ 21 h 327"/>
                <a:gd name="T2" fmla="*/ 64 w 150"/>
                <a:gd name="T3" fmla="*/ 51 h 327"/>
                <a:gd name="T4" fmla="*/ 52 w 150"/>
                <a:gd name="T5" fmla="*/ 94 h 327"/>
                <a:gd name="T6" fmla="*/ 48 w 150"/>
                <a:gd name="T7" fmla="*/ 125 h 327"/>
                <a:gd name="T8" fmla="*/ 39 w 150"/>
                <a:gd name="T9" fmla="*/ 174 h 327"/>
                <a:gd name="T10" fmla="*/ 36 w 150"/>
                <a:gd name="T11" fmla="*/ 216 h 327"/>
                <a:gd name="T12" fmla="*/ 2 w 150"/>
                <a:gd name="T13" fmla="*/ 228 h 327"/>
                <a:gd name="T14" fmla="*/ 8 w 150"/>
                <a:gd name="T15" fmla="*/ 273 h 327"/>
                <a:gd name="T16" fmla="*/ 48 w 150"/>
                <a:gd name="T17" fmla="*/ 299 h 327"/>
                <a:gd name="T18" fmla="*/ 72 w 150"/>
                <a:gd name="T19" fmla="*/ 314 h 327"/>
                <a:gd name="T20" fmla="*/ 95 w 150"/>
                <a:gd name="T21" fmla="*/ 322 h 327"/>
                <a:gd name="T22" fmla="*/ 119 w 150"/>
                <a:gd name="T23" fmla="*/ 293 h 327"/>
                <a:gd name="T24" fmla="*/ 104 w 150"/>
                <a:gd name="T25" fmla="*/ 254 h 327"/>
                <a:gd name="T26" fmla="*/ 95 w 150"/>
                <a:gd name="T27" fmla="*/ 228 h 327"/>
                <a:gd name="T28" fmla="*/ 85 w 150"/>
                <a:gd name="T29" fmla="*/ 182 h 327"/>
                <a:gd name="T30" fmla="*/ 117 w 150"/>
                <a:gd name="T31" fmla="*/ 124 h 327"/>
                <a:gd name="T32" fmla="*/ 132 w 150"/>
                <a:gd name="T33" fmla="*/ 81 h 327"/>
                <a:gd name="T34" fmla="*/ 142 w 150"/>
                <a:gd name="T35" fmla="*/ 46 h 327"/>
                <a:gd name="T36" fmla="*/ 111 w 150"/>
                <a:gd name="T37" fmla="*/ 18 h 327"/>
                <a:gd name="T38" fmla="*/ 82 w 150"/>
                <a:gd name="T39" fmla="*/ 7 h 327"/>
                <a:gd name="T40" fmla="*/ 64 w 150"/>
                <a:gd name="T41" fmla="*/ 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327">
                  <a:moveTo>
                    <a:pt x="64" y="21"/>
                  </a:moveTo>
                  <a:cubicBezTo>
                    <a:pt x="59" y="25"/>
                    <a:pt x="62" y="29"/>
                    <a:pt x="64" y="51"/>
                  </a:cubicBezTo>
                  <a:cubicBezTo>
                    <a:pt x="65" y="72"/>
                    <a:pt x="72" y="83"/>
                    <a:pt x="52" y="94"/>
                  </a:cubicBezTo>
                  <a:cubicBezTo>
                    <a:pt x="33" y="106"/>
                    <a:pt x="41" y="114"/>
                    <a:pt x="48" y="125"/>
                  </a:cubicBezTo>
                  <a:cubicBezTo>
                    <a:pt x="54" y="137"/>
                    <a:pt x="31" y="143"/>
                    <a:pt x="39" y="174"/>
                  </a:cubicBezTo>
                  <a:cubicBezTo>
                    <a:pt x="48" y="205"/>
                    <a:pt x="44" y="210"/>
                    <a:pt x="36" y="216"/>
                  </a:cubicBezTo>
                  <a:cubicBezTo>
                    <a:pt x="28" y="223"/>
                    <a:pt x="0" y="205"/>
                    <a:pt x="2" y="228"/>
                  </a:cubicBezTo>
                  <a:cubicBezTo>
                    <a:pt x="3" y="251"/>
                    <a:pt x="2" y="267"/>
                    <a:pt x="8" y="273"/>
                  </a:cubicBezTo>
                  <a:cubicBezTo>
                    <a:pt x="15" y="280"/>
                    <a:pt x="30" y="296"/>
                    <a:pt x="48" y="299"/>
                  </a:cubicBezTo>
                  <a:cubicBezTo>
                    <a:pt x="65" y="303"/>
                    <a:pt x="67" y="301"/>
                    <a:pt x="72" y="314"/>
                  </a:cubicBezTo>
                  <a:cubicBezTo>
                    <a:pt x="77" y="327"/>
                    <a:pt x="88" y="325"/>
                    <a:pt x="95" y="322"/>
                  </a:cubicBezTo>
                  <a:cubicBezTo>
                    <a:pt x="101" y="319"/>
                    <a:pt x="119" y="309"/>
                    <a:pt x="119" y="293"/>
                  </a:cubicBezTo>
                  <a:cubicBezTo>
                    <a:pt x="119" y="277"/>
                    <a:pt x="116" y="264"/>
                    <a:pt x="104" y="254"/>
                  </a:cubicBezTo>
                  <a:cubicBezTo>
                    <a:pt x="93" y="244"/>
                    <a:pt x="104" y="233"/>
                    <a:pt x="95" y="228"/>
                  </a:cubicBezTo>
                  <a:cubicBezTo>
                    <a:pt x="85" y="223"/>
                    <a:pt x="93" y="199"/>
                    <a:pt x="85" y="182"/>
                  </a:cubicBezTo>
                  <a:cubicBezTo>
                    <a:pt x="77" y="166"/>
                    <a:pt x="122" y="138"/>
                    <a:pt x="117" y="124"/>
                  </a:cubicBezTo>
                  <a:cubicBezTo>
                    <a:pt x="113" y="109"/>
                    <a:pt x="127" y="114"/>
                    <a:pt x="132" y="81"/>
                  </a:cubicBezTo>
                  <a:cubicBezTo>
                    <a:pt x="137" y="49"/>
                    <a:pt x="150" y="60"/>
                    <a:pt x="142" y="46"/>
                  </a:cubicBezTo>
                  <a:cubicBezTo>
                    <a:pt x="134" y="31"/>
                    <a:pt x="124" y="16"/>
                    <a:pt x="111" y="18"/>
                  </a:cubicBezTo>
                  <a:cubicBezTo>
                    <a:pt x="98" y="20"/>
                    <a:pt x="91" y="0"/>
                    <a:pt x="82" y="7"/>
                  </a:cubicBezTo>
                  <a:cubicBezTo>
                    <a:pt x="72" y="13"/>
                    <a:pt x="68" y="18"/>
                    <a:pt x="64"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5" name="Freeform 47"/>
            <p:cNvSpPr>
              <a:spLocks/>
            </p:cNvSpPr>
            <p:nvPr userDrawn="1"/>
          </p:nvSpPr>
          <p:spPr bwMode="auto">
            <a:xfrm>
              <a:off x="6470748" y="2716399"/>
              <a:ext cx="27049" cy="77767"/>
            </a:xfrm>
            <a:custGeom>
              <a:avLst/>
              <a:gdLst>
                <a:gd name="T0" fmla="*/ 72 w 95"/>
                <a:gd name="T1" fmla="*/ 21 h 273"/>
                <a:gd name="T2" fmla="*/ 61 w 95"/>
                <a:gd name="T3" fmla="*/ 58 h 273"/>
                <a:gd name="T4" fmla="*/ 39 w 95"/>
                <a:gd name="T5" fmla="*/ 120 h 273"/>
                <a:gd name="T6" fmla="*/ 17 w 95"/>
                <a:gd name="T7" fmla="*/ 176 h 273"/>
                <a:gd name="T8" fmla="*/ 7 w 95"/>
                <a:gd name="T9" fmla="*/ 267 h 273"/>
                <a:gd name="T10" fmla="*/ 30 w 95"/>
                <a:gd name="T11" fmla="*/ 244 h 273"/>
                <a:gd name="T12" fmla="*/ 48 w 95"/>
                <a:gd name="T13" fmla="*/ 189 h 273"/>
                <a:gd name="T14" fmla="*/ 52 w 95"/>
                <a:gd name="T15" fmla="*/ 150 h 273"/>
                <a:gd name="T16" fmla="*/ 69 w 95"/>
                <a:gd name="T17" fmla="*/ 120 h 273"/>
                <a:gd name="T18" fmla="*/ 93 w 95"/>
                <a:gd name="T19" fmla="*/ 97 h 273"/>
                <a:gd name="T20" fmla="*/ 86 w 95"/>
                <a:gd name="T21" fmla="*/ 65 h 273"/>
                <a:gd name="T22" fmla="*/ 85 w 95"/>
                <a:gd name="T23" fmla="*/ 39 h 273"/>
                <a:gd name="T24" fmla="*/ 72 w 95"/>
                <a:gd name="T25" fmla="*/ 2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273">
                  <a:moveTo>
                    <a:pt x="72" y="21"/>
                  </a:moveTo>
                  <a:cubicBezTo>
                    <a:pt x="68" y="38"/>
                    <a:pt x="67" y="42"/>
                    <a:pt x="61" y="58"/>
                  </a:cubicBezTo>
                  <a:cubicBezTo>
                    <a:pt x="54" y="75"/>
                    <a:pt x="44" y="93"/>
                    <a:pt x="39" y="120"/>
                  </a:cubicBezTo>
                  <a:cubicBezTo>
                    <a:pt x="34" y="148"/>
                    <a:pt x="23" y="156"/>
                    <a:pt x="17" y="176"/>
                  </a:cubicBezTo>
                  <a:cubicBezTo>
                    <a:pt x="10" y="195"/>
                    <a:pt x="0" y="260"/>
                    <a:pt x="7" y="267"/>
                  </a:cubicBezTo>
                  <a:cubicBezTo>
                    <a:pt x="13" y="273"/>
                    <a:pt x="21" y="267"/>
                    <a:pt x="30" y="244"/>
                  </a:cubicBezTo>
                  <a:cubicBezTo>
                    <a:pt x="38" y="221"/>
                    <a:pt x="41" y="195"/>
                    <a:pt x="48" y="189"/>
                  </a:cubicBezTo>
                  <a:cubicBezTo>
                    <a:pt x="54" y="182"/>
                    <a:pt x="39" y="156"/>
                    <a:pt x="52" y="150"/>
                  </a:cubicBezTo>
                  <a:cubicBezTo>
                    <a:pt x="65" y="143"/>
                    <a:pt x="56" y="122"/>
                    <a:pt x="69" y="120"/>
                  </a:cubicBezTo>
                  <a:cubicBezTo>
                    <a:pt x="82" y="119"/>
                    <a:pt x="91" y="110"/>
                    <a:pt x="93" y="97"/>
                  </a:cubicBezTo>
                  <a:cubicBezTo>
                    <a:pt x="95" y="84"/>
                    <a:pt x="93" y="76"/>
                    <a:pt x="86" y="65"/>
                  </a:cubicBezTo>
                  <a:cubicBezTo>
                    <a:pt x="80" y="54"/>
                    <a:pt x="91" y="44"/>
                    <a:pt x="85" y="39"/>
                  </a:cubicBezTo>
                  <a:cubicBezTo>
                    <a:pt x="78" y="34"/>
                    <a:pt x="77" y="0"/>
                    <a:pt x="72"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6" name="Freeform 48"/>
            <p:cNvSpPr>
              <a:spLocks/>
            </p:cNvSpPr>
            <p:nvPr userDrawn="1"/>
          </p:nvSpPr>
          <p:spPr bwMode="auto">
            <a:xfrm>
              <a:off x="6486688" y="2767721"/>
              <a:ext cx="35140" cy="27895"/>
            </a:xfrm>
            <a:custGeom>
              <a:avLst/>
              <a:gdLst>
                <a:gd name="T0" fmla="*/ 15 w 123"/>
                <a:gd name="T1" fmla="*/ 82 h 98"/>
                <a:gd name="T2" fmla="*/ 22 w 123"/>
                <a:gd name="T3" fmla="*/ 49 h 98"/>
                <a:gd name="T4" fmla="*/ 43 w 123"/>
                <a:gd name="T5" fmla="*/ 39 h 98"/>
                <a:gd name="T6" fmla="*/ 73 w 123"/>
                <a:gd name="T7" fmla="*/ 9 h 98"/>
                <a:gd name="T8" fmla="*/ 102 w 123"/>
                <a:gd name="T9" fmla="*/ 22 h 98"/>
                <a:gd name="T10" fmla="*/ 118 w 123"/>
                <a:gd name="T11" fmla="*/ 25 h 98"/>
                <a:gd name="T12" fmla="*/ 114 w 123"/>
                <a:gd name="T13" fmla="*/ 56 h 98"/>
                <a:gd name="T14" fmla="*/ 96 w 123"/>
                <a:gd name="T15" fmla="*/ 75 h 98"/>
                <a:gd name="T16" fmla="*/ 66 w 123"/>
                <a:gd name="T17" fmla="*/ 91 h 98"/>
                <a:gd name="T18" fmla="*/ 27 w 123"/>
                <a:gd name="T19" fmla="*/ 91 h 98"/>
                <a:gd name="T20" fmla="*/ 11 w 123"/>
                <a:gd name="T21" fmla="*/ 91 h 98"/>
                <a:gd name="T22" fmla="*/ 15 w 123"/>
                <a:gd name="T23"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98">
                  <a:moveTo>
                    <a:pt x="15" y="82"/>
                  </a:moveTo>
                  <a:cubicBezTo>
                    <a:pt x="27" y="74"/>
                    <a:pt x="11" y="59"/>
                    <a:pt x="22" y="49"/>
                  </a:cubicBezTo>
                  <a:cubicBezTo>
                    <a:pt x="34" y="39"/>
                    <a:pt x="38" y="54"/>
                    <a:pt x="43" y="39"/>
                  </a:cubicBezTo>
                  <a:cubicBezTo>
                    <a:pt x="48" y="23"/>
                    <a:pt x="50" y="10"/>
                    <a:pt x="73" y="9"/>
                  </a:cubicBezTo>
                  <a:cubicBezTo>
                    <a:pt x="96" y="7"/>
                    <a:pt x="102" y="22"/>
                    <a:pt x="102" y="22"/>
                  </a:cubicBezTo>
                  <a:cubicBezTo>
                    <a:pt x="102" y="22"/>
                    <a:pt x="114" y="0"/>
                    <a:pt x="118" y="25"/>
                  </a:cubicBezTo>
                  <a:cubicBezTo>
                    <a:pt x="123" y="49"/>
                    <a:pt x="108" y="38"/>
                    <a:pt x="114" y="56"/>
                  </a:cubicBezTo>
                  <a:cubicBezTo>
                    <a:pt x="120" y="77"/>
                    <a:pt x="108" y="61"/>
                    <a:pt x="96" y="75"/>
                  </a:cubicBezTo>
                  <a:cubicBezTo>
                    <a:pt x="83" y="90"/>
                    <a:pt x="84" y="93"/>
                    <a:pt x="66" y="91"/>
                  </a:cubicBezTo>
                  <a:cubicBezTo>
                    <a:pt x="48" y="90"/>
                    <a:pt x="32" y="93"/>
                    <a:pt x="27" y="91"/>
                  </a:cubicBezTo>
                  <a:cubicBezTo>
                    <a:pt x="22" y="90"/>
                    <a:pt x="17" y="98"/>
                    <a:pt x="11" y="91"/>
                  </a:cubicBezTo>
                  <a:cubicBezTo>
                    <a:pt x="5" y="85"/>
                    <a:pt x="0" y="93"/>
                    <a:pt x="15"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7" name="Freeform 49"/>
            <p:cNvSpPr>
              <a:spLocks/>
            </p:cNvSpPr>
            <p:nvPr userDrawn="1"/>
          </p:nvSpPr>
          <p:spPr bwMode="auto">
            <a:xfrm>
              <a:off x="6427638" y="2914922"/>
              <a:ext cx="27412" cy="22219"/>
            </a:xfrm>
            <a:custGeom>
              <a:avLst/>
              <a:gdLst>
                <a:gd name="T0" fmla="*/ 1 w 96"/>
                <a:gd name="T1" fmla="*/ 23 h 78"/>
                <a:gd name="T2" fmla="*/ 19 w 96"/>
                <a:gd name="T3" fmla="*/ 11 h 78"/>
                <a:gd name="T4" fmla="*/ 65 w 96"/>
                <a:gd name="T5" fmla="*/ 13 h 78"/>
                <a:gd name="T6" fmla="*/ 80 w 96"/>
                <a:gd name="T7" fmla="*/ 36 h 78"/>
                <a:gd name="T8" fmla="*/ 57 w 96"/>
                <a:gd name="T9" fmla="*/ 62 h 78"/>
                <a:gd name="T10" fmla="*/ 20 w 96"/>
                <a:gd name="T11" fmla="*/ 55 h 78"/>
                <a:gd name="T12" fmla="*/ 1 w 96"/>
                <a:gd name="T13" fmla="*/ 23 h 78"/>
              </a:gdLst>
              <a:ahLst/>
              <a:cxnLst>
                <a:cxn ang="0">
                  <a:pos x="T0" y="T1"/>
                </a:cxn>
                <a:cxn ang="0">
                  <a:pos x="T2" y="T3"/>
                </a:cxn>
                <a:cxn ang="0">
                  <a:pos x="T4" y="T5"/>
                </a:cxn>
                <a:cxn ang="0">
                  <a:pos x="T6" y="T7"/>
                </a:cxn>
                <a:cxn ang="0">
                  <a:pos x="T8" y="T9"/>
                </a:cxn>
                <a:cxn ang="0">
                  <a:pos x="T10" y="T11"/>
                </a:cxn>
                <a:cxn ang="0">
                  <a:pos x="T12" y="T13"/>
                </a:cxn>
              </a:cxnLst>
              <a:rect l="0" t="0" r="r" b="b"/>
              <a:pathLst>
                <a:path w="96" h="78">
                  <a:moveTo>
                    <a:pt x="1" y="23"/>
                  </a:moveTo>
                  <a:cubicBezTo>
                    <a:pt x="3" y="10"/>
                    <a:pt x="13" y="23"/>
                    <a:pt x="19" y="11"/>
                  </a:cubicBezTo>
                  <a:cubicBezTo>
                    <a:pt x="26" y="0"/>
                    <a:pt x="55" y="5"/>
                    <a:pt x="65" y="13"/>
                  </a:cubicBezTo>
                  <a:cubicBezTo>
                    <a:pt x="75" y="21"/>
                    <a:pt x="96" y="34"/>
                    <a:pt x="80" y="36"/>
                  </a:cubicBezTo>
                  <a:cubicBezTo>
                    <a:pt x="63" y="37"/>
                    <a:pt x="68" y="62"/>
                    <a:pt x="57" y="62"/>
                  </a:cubicBezTo>
                  <a:cubicBezTo>
                    <a:pt x="45" y="62"/>
                    <a:pt x="39" y="78"/>
                    <a:pt x="20" y="55"/>
                  </a:cubicBezTo>
                  <a:cubicBezTo>
                    <a:pt x="1" y="33"/>
                    <a:pt x="0" y="36"/>
                    <a:pt x="1" y="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8" name="Freeform 50"/>
            <p:cNvSpPr>
              <a:spLocks/>
            </p:cNvSpPr>
            <p:nvPr userDrawn="1"/>
          </p:nvSpPr>
          <p:spPr bwMode="auto">
            <a:xfrm>
              <a:off x="6278263" y="2706618"/>
              <a:ext cx="80061" cy="127760"/>
            </a:xfrm>
            <a:custGeom>
              <a:avLst/>
              <a:gdLst>
                <a:gd name="T0" fmla="*/ 11 w 281"/>
                <a:gd name="T1" fmla="*/ 441 h 448"/>
                <a:gd name="T2" fmla="*/ 17 w 281"/>
                <a:gd name="T3" fmla="*/ 390 h 448"/>
                <a:gd name="T4" fmla="*/ 37 w 281"/>
                <a:gd name="T5" fmla="*/ 369 h 448"/>
                <a:gd name="T6" fmla="*/ 63 w 281"/>
                <a:gd name="T7" fmla="*/ 314 h 448"/>
                <a:gd name="T8" fmla="*/ 84 w 281"/>
                <a:gd name="T9" fmla="*/ 288 h 448"/>
                <a:gd name="T10" fmla="*/ 107 w 281"/>
                <a:gd name="T11" fmla="*/ 247 h 448"/>
                <a:gd name="T12" fmla="*/ 127 w 281"/>
                <a:gd name="T13" fmla="*/ 210 h 448"/>
                <a:gd name="T14" fmla="*/ 159 w 281"/>
                <a:gd name="T15" fmla="*/ 171 h 448"/>
                <a:gd name="T16" fmla="*/ 177 w 281"/>
                <a:gd name="T17" fmla="*/ 135 h 448"/>
                <a:gd name="T18" fmla="*/ 205 w 281"/>
                <a:gd name="T19" fmla="*/ 102 h 448"/>
                <a:gd name="T20" fmla="*/ 198 w 281"/>
                <a:gd name="T21" fmla="*/ 76 h 448"/>
                <a:gd name="T22" fmla="*/ 213 w 281"/>
                <a:gd name="T23" fmla="*/ 57 h 448"/>
                <a:gd name="T24" fmla="*/ 219 w 281"/>
                <a:gd name="T25" fmla="*/ 10 h 448"/>
                <a:gd name="T26" fmla="*/ 240 w 281"/>
                <a:gd name="T27" fmla="*/ 22 h 448"/>
                <a:gd name="T28" fmla="*/ 242 w 281"/>
                <a:gd name="T29" fmla="*/ 53 h 448"/>
                <a:gd name="T30" fmla="*/ 245 w 281"/>
                <a:gd name="T31" fmla="*/ 86 h 448"/>
                <a:gd name="T32" fmla="*/ 255 w 281"/>
                <a:gd name="T33" fmla="*/ 99 h 448"/>
                <a:gd name="T34" fmla="*/ 275 w 281"/>
                <a:gd name="T35" fmla="*/ 122 h 448"/>
                <a:gd name="T36" fmla="*/ 253 w 281"/>
                <a:gd name="T37" fmla="*/ 136 h 448"/>
                <a:gd name="T38" fmla="*/ 237 w 281"/>
                <a:gd name="T39" fmla="*/ 180 h 448"/>
                <a:gd name="T40" fmla="*/ 164 w 281"/>
                <a:gd name="T41" fmla="*/ 224 h 448"/>
                <a:gd name="T42" fmla="*/ 172 w 281"/>
                <a:gd name="T43" fmla="*/ 258 h 448"/>
                <a:gd name="T44" fmla="*/ 157 w 281"/>
                <a:gd name="T45" fmla="*/ 297 h 448"/>
                <a:gd name="T46" fmla="*/ 133 w 281"/>
                <a:gd name="T47" fmla="*/ 335 h 448"/>
                <a:gd name="T48" fmla="*/ 100 w 281"/>
                <a:gd name="T49" fmla="*/ 353 h 448"/>
                <a:gd name="T50" fmla="*/ 87 w 281"/>
                <a:gd name="T51" fmla="*/ 387 h 448"/>
                <a:gd name="T52" fmla="*/ 50 w 281"/>
                <a:gd name="T53" fmla="*/ 424 h 448"/>
                <a:gd name="T54" fmla="*/ 11 w 281"/>
                <a:gd name="T55" fmla="*/ 44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448">
                  <a:moveTo>
                    <a:pt x="11" y="441"/>
                  </a:moveTo>
                  <a:cubicBezTo>
                    <a:pt x="0" y="435"/>
                    <a:pt x="13" y="408"/>
                    <a:pt x="17" y="390"/>
                  </a:cubicBezTo>
                  <a:cubicBezTo>
                    <a:pt x="22" y="372"/>
                    <a:pt x="35" y="382"/>
                    <a:pt x="37" y="369"/>
                  </a:cubicBezTo>
                  <a:cubicBezTo>
                    <a:pt x="42" y="327"/>
                    <a:pt x="60" y="330"/>
                    <a:pt x="63" y="314"/>
                  </a:cubicBezTo>
                  <a:cubicBezTo>
                    <a:pt x="66" y="297"/>
                    <a:pt x="78" y="304"/>
                    <a:pt x="84" y="288"/>
                  </a:cubicBezTo>
                  <a:cubicBezTo>
                    <a:pt x="91" y="271"/>
                    <a:pt x="104" y="263"/>
                    <a:pt x="107" y="247"/>
                  </a:cubicBezTo>
                  <a:cubicBezTo>
                    <a:pt x="110" y="231"/>
                    <a:pt x="125" y="232"/>
                    <a:pt x="127" y="210"/>
                  </a:cubicBezTo>
                  <a:cubicBezTo>
                    <a:pt x="128" y="187"/>
                    <a:pt x="161" y="187"/>
                    <a:pt x="159" y="171"/>
                  </a:cubicBezTo>
                  <a:cubicBezTo>
                    <a:pt x="157" y="154"/>
                    <a:pt x="169" y="123"/>
                    <a:pt x="177" y="135"/>
                  </a:cubicBezTo>
                  <a:cubicBezTo>
                    <a:pt x="185" y="146"/>
                    <a:pt x="200" y="123"/>
                    <a:pt x="205" y="102"/>
                  </a:cubicBezTo>
                  <a:cubicBezTo>
                    <a:pt x="210" y="81"/>
                    <a:pt x="192" y="89"/>
                    <a:pt x="198" y="76"/>
                  </a:cubicBezTo>
                  <a:cubicBezTo>
                    <a:pt x="205" y="63"/>
                    <a:pt x="216" y="70"/>
                    <a:pt x="213" y="57"/>
                  </a:cubicBezTo>
                  <a:cubicBezTo>
                    <a:pt x="210" y="44"/>
                    <a:pt x="221" y="21"/>
                    <a:pt x="219" y="10"/>
                  </a:cubicBezTo>
                  <a:cubicBezTo>
                    <a:pt x="218" y="0"/>
                    <a:pt x="231" y="1"/>
                    <a:pt x="240" y="22"/>
                  </a:cubicBezTo>
                  <a:cubicBezTo>
                    <a:pt x="250" y="44"/>
                    <a:pt x="250" y="44"/>
                    <a:pt x="242" y="53"/>
                  </a:cubicBezTo>
                  <a:cubicBezTo>
                    <a:pt x="234" y="63"/>
                    <a:pt x="232" y="86"/>
                    <a:pt x="245" y="86"/>
                  </a:cubicBezTo>
                  <a:cubicBezTo>
                    <a:pt x="258" y="86"/>
                    <a:pt x="258" y="83"/>
                    <a:pt x="255" y="99"/>
                  </a:cubicBezTo>
                  <a:cubicBezTo>
                    <a:pt x="252" y="115"/>
                    <a:pt x="281" y="99"/>
                    <a:pt x="275" y="122"/>
                  </a:cubicBezTo>
                  <a:cubicBezTo>
                    <a:pt x="271" y="133"/>
                    <a:pt x="262" y="127"/>
                    <a:pt x="253" y="136"/>
                  </a:cubicBezTo>
                  <a:cubicBezTo>
                    <a:pt x="245" y="146"/>
                    <a:pt x="258" y="171"/>
                    <a:pt x="237" y="180"/>
                  </a:cubicBezTo>
                  <a:cubicBezTo>
                    <a:pt x="216" y="190"/>
                    <a:pt x="169" y="211"/>
                    <a:pt x="164" y="224"/>
                  </a:cubicBezTo>
                  <a:cubicBezTo>
                    <a:pt x="159" y="237"/>
                    <a:pt x="164" y="250"/>
                    <a:pt x="172" y="258"/>
                  </a:cubicBezTo>
                  <a:cubicBezTo>
                    <a:pt x="180" y="266"/>
                    <a:pt x="169" y="284"/>
                    <a:pt x="157" y="297"/>
                  </a:cubicBezTo>
                  <a:cubicBezTo>
                    <a:pt x="143" y="313"/>
                    <a:pt x="159" y="325"/>
                    <a:pt x="133" y="335"/>
                  </a:cubicBezTo>
                  <a:cubicBezTo>
                    <a:pt x="107" y="345"/>
                    <a:pt x="97" y="336"/>
                    <a:pt x="100" y="353"/>
                  </a:cubicBezTo>
                  <a:cubicBezTo>
                    <a:pt x="104" y="369"/>
                    <a:pt x="100" y="379"/>
                    <a:pt x="87" y="387"/>
                  </a:cubicBezTo>
                  <a:cubicBezTo>
                    <a:pt x="74" y="395"/>
                    <a:pt x="72" y="427"/>
                    <a:pt x="50" y="424"/>
                  </a:cubicBezTo>
                  <a:cubicBezTo>
                    <a:pt x="35" y="423"/>
                    <a:pt x="23" y="448"/>
                    <a:pt x="11" y="44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9" name="Freeform 51"/>
            <p:cNvSpPr>
              <a:spLocks/>
            </p:cNvSpPr>
            <p:nvPr userDrawn="1"/>
          </p:nvSpPr>
          <p:spPr bwMode="auto">
            <a:xfrm>
              <a:off x="6475941" y="3585482"/>
              <a:ext cx="133436" cy="84771"/>
            </a:xfrm>
            <a:custGeom>
              <a:avLst/>
              <a:gdLst>
                <a:gd name="T0" fmla="*/ 29 w 468"/>
                <a:gd name="T1" fmla="*/ 262 h 297"/>
                <a:gd name="T2" fmla="*/ 26 w 468"/>
                <a:gd name="T3" fmla="*/ 249 h 297"/>
                <a:gd name="T4" fmla="*/ 29 w 468"/>
                <a:gd name="T5" fmla="*/ 202 h 297"/>
                <a:gd name="T6" fmla="*/ 53 w 468"/>
                <a:gd name="T7" fmla="*/ 169 h 297"/>
                <a:gd name="T8" fmla="*/ 97 w 468"/>
                <a:gd name="T9" fmla="*/ 156 h 297"/>
                <a:gd name="T10" fmla="*/ 126 w 468"/>
                <a:gd name="T11" fmla="*/ 143 h 297"/>
                <a:gd name="T12" fmla="*/ 165 w 468"/>
                <a:gd name="T13" fmla="*/ 118 h 297"/>
                <a:gd name="T14" fmla="*/ 207 w 468"/>
                <a:gd name="T15" fmla="*/ 80 h 297"/>
                <a:gd name="T16" fmla="*/ 278 w 468"/>
                <a:gd name="T17" fmla="*/ 31 h 297"/>
                <a:gd name="T18" fmla="*/ 345 w 468"/>
                <a:gd name="T19" fmla="*/ 21 h 297"/>
                <a:gd name="T20" fmla="*/ 389 w 468"/>
                <a:gd name="T21" fmla="*/ 15 h 297"/>
                <a:gd name="T22" fmla="*/ 427 w 468"/>
                <a:gd name="T23" fmla="*/ 6 h 297"/>
                <a:gd name="T24" fmla="*/ 450 w 468"/>
                <a:gd name="T25" fmla="*/ 9 h 297"/>
                <a:gd name="T26" fmla="*/ 456 w 468"/>
                <a:gd name="T27" fmla="*/ 24 h 297"/>
                <a:gd name="T28" fmla="*/ 427 w 468"/>
                <a:gd name="T29" fmla="*/ 51 h 297"/>
                <a:gd name="T30" fmla="*/ 370 w 468"/>
                <a:gd name="T31" fmla="*/ 81 h 297"/>
                <a:gd name="T32" fmla="*/ 331 w 468"/>
                <a:gd name="T33" fmla="*/ 101 h 297"/>
                <a:gd name="T34" fmla="*/ 290 w 468"/>
                <a:gd name="T35" fmla="*/ 112 h 297"/>
                <a:gd name="T36" fmla="*/ 261 w 468"/>
                <a:gd name="T37" fmla="*/ 138 h 297"/>
                <a:gd name="T38" fmla="*/ 231 w 468"/>
                <a:gd name="T39" fmla="*/ 163 h 297"/>
                <a:gd name="T40" fmla="*/ 208 w 468"/>
                <a:gd name="T41" fmla="*/ 197 h 297"/>
                <a:gd name="T42" fmla="*/ 171 w 468"/>
                <a:gd name="T43" fmla="*/ 235 h 297"/>
                <a:gd name="T44" fmla="*/ 120 w 468"/>
                <a:gd name="T45" fmla="*/ 261 h 297"/>
                <a:gd name="T46" fmla="*/ 86 w 468"/>
                <a:gd name="T47" fmla="*/ 284 h 297"/>
                <a:gd name="T48" fmla="*/ 14 w 468"/>
                <a:gd name="T49" fmla="*/ 294 h 297"/>
                <a:gd name="T50" fmla="*/ 29 w 468"/>
                <a:gd name="T51" fmla="*/ 26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8" h="297">
                  <a:moveTo>
                    <a:pt x="29" y="262"/>
                  </a:moveTo>
                  <a:cubicBezTo>
                    <a:pt x="41" y="256"/>
                    <a:pt x="31" y="252"/>
                    <a:pt x="26" y="249"/>
                  </a:cubicBezTo>
                  <a:cubicBezTo>
                    <a:pt x="21" y="246"/>
                    <a:pt x="19" y="221"/>
                    <a:pt x="29" y="202"/>
                  </a:cubicBezTo>
                  <a:cubicBezTo>
                    <a:pt x="38" y="185"/>
                    <a:pt x="40" y="176"/>
                    <a:pt x="53" y="169"/>
                  </a:cubicBezTo>
                  <a:cubicBezTo>
                    <a:pt x="66" y="162"/>
                    <a:pt x="84" y="153"/>
                    <a:pt x="97" y="156"/>
                  </a:cubicBezTo>
                  <a:cubicBezTo>
                    <a:pt x="110" y="159"/>
                    <a:pt x="123" y="153"/>
                    <a:pt x="126" y="143"/>
                  </a:cubicBezTo>
                  <a:cubicBezTo>
                    <a:pt x="129" y="133"/>
                    <a:pt x="150" y="120"/>
                    <a:pt x="165" y="118"/>
                  </a:cubicBezTo>
                  <a:cubicBezTo>
                    <a:pt x="180" y="116"/>
                    <a:pt x="188" y="87"/>
                    <a:pt x="207" y="80"/>
                  </a:cubicBezTo>
                  <a:cubicBezTo>
                    <a:pt x="227" y="73"/>
                    <a:pt x="236" y="46"/>
                    <a:pt x="278" y="31"/>
                  </a:cubicBezTo>
                  <a:cubicBezTo>
                    <a:pt x="320" y="16"/>
                    <a:pt x="322" y="30"/>
                    <a:pt x="345" y="21"/>
                  </a:cubicBezTo>
                  <a:cubicBezTo>
                    <a:pt x="368" y="11"/>
                    <a:pt x="374" y="20"/>
                    <a:pt x="389" y="15"/>
                  </a:cubicBezTo>
                  <a:cubicBezTo>
                    <a:pt x="403" y="10"/>
                    <a:pt x="416" y="13"/>
                    <a:pt x="427" y="6"/>
                  </a:cubicBezTo>
                  <a:cubicBezTo>
                    <a:pt x="438" y="0"/>
                    <a:pt x="440" y="16"/>
                    <a:pt x="450" y="9"/>
                  </a:cubicBezTo>
                  <a:cubicBezTo>
                    <a:pt x="459" y="3"/>
                    <a:pt x="468" y="12"/>
                    <a:pt x="456" y="24"/>
                  </a:cubicBezTo>
                  <a:cubicBezTo>
                    <a:pt x="445" y="35"/>
                    <a:pt x="435" y="38"/>
                    <a:pt x="427" y="51"/>
                  </a:cubicBezTo>
                  <a:cubicBezTo>
                    <a:pt x="419" y="64"/>
                    <a:pt x="399" y="77"/>
                    <a:pt x="370" y="81"/>
                  </a:cubicBezTo>
                  <a:cubicBezTo>
                    <a:pt x="341" y="84"/>
                    <a:pt x="337" y="86"/>
                    <a:pt x="331" y="101"/>
                  </a:cubicBezTo>
                  <a:cubicBezTo>
                    <a:pt x="324" y="115"/>
                    <a:pt x="300" y="93"/>
                    <a:pt x="290" y="112"/>
                  </a:cubicBezTo>
                  <a:cubicBezTo>
                    <a:pt x="281" y="132"/>
                    <a:pt x="263" y="127"/>
                    <a:pt x="261" y="138"/>
                  </a:cubicBezTo>
                  <a:cubicBezTo>
                    <a:pt x="260" y="150"/>
                    <a:pt x="232" y="143"/>
                    <a:pt x="231" y="163"/>
                  </a:cubicBezTo>
                  <a:cubicBezTo>
                    <a:pt x="229" y="182"/>
                    <a:pt x="213" y="181"/>
                    <a:pt x="208" y="197"/>
                  </a:cubicBezTo>
                  <a:cubicBezTo>
                    <a:pt x="203" y="214"/>
                    <a:pt x="175" y="211"/>
                    <a:pt x="171" y="235"/>
                  </a:cubicBezTo>
                  <a:cubicBezTo>
                    <a:pt x="166" y="259"/>
                    <a:pt x="133" y="266"/>
                    <a:pt x="120" y="261"/>
                  </a:cubicBezTo>
                  <a:cubicBezTo>
                    <a:pt x="107" y="256"/>
                    <a:pt x="132" y="277"/>
                    <a:pt x="86" y="284"/>
                  </a:cubicBezTo>
                  <a:cubicBezTo>
                    <a:pt x="41" y="291"/>
                    <a:pt x="34" y="290"/>
                    <a:pt x="14" y="294"/>
                  </a:cubicBezTo>
                  <a:cubicBezTo>
                    <a:pt x="0" y="297"/>
                    <a:pt x="3" y="275"/>
                    <a:pt x="29" y="2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0" name="Freeform 52"/>
            <p:cNvSpPr>
              <a:spLocks/>
            </p:cNvSpPr>
            <p:nvPr userDrawn="1"/>
          </p:nvSpPr>
          <p:spPr bwMode="auto">
            <a:xfrm>
              <a:off x="6555157" y="3552395"/>
              <a:ext cx="44801" cy="21374"/>
            </a:xfrm>
            <a:custGeom>
              <a:avLst/>
              <a:gdLst>
                <a:gd name="T0" fmla="*/ 11 w 157"/>
                <a:gd name="T1" fmla="*/ 62 h 75"/>
                <a:gd name="T2" fmla="*/ 32 w 157"/>
                <a:gd name="T3" fmla="*/ 36 h 75"/>
                <a:gd name="T4" fmla="*/ 51 w 157"/>
                <a:gd name="T5" fmla="*/ 23 h 75"/>
                <a:gd name="T6" fmla="*/ 92 w 157"/>
                <a:gd name="T7" fmla="*/ 13 h 75"/>
                <a:gd name="T8" fmla="*/ 121 w 157"/>
                <a:gd name="T9" fmla="*/ 11 h 75"/>
                <a:gd name="T10" fmla="*/ 152 w 157"/>
                <a:gd name="T11" fmla="*/ 39 h 75"/>
                <a:gd name="T12" fmla="*/ 136 w 157"/>
                <a:gd name="T13" fmla="*/ 61 h 75"/>
                <a:gd name="T14" fmla="*/ 91 w 157"/>
                <a:gd name="T15" fmla="*/ 68 h 75"/>
                <a:gd name="T16" fmla="*/ 44 w 157"/>
                <a:gd name="T17" fmla="*/ 63 h 75"/>
                <a:gd name="T18" fmla="*/ 11 w 157"/>
                <a:gd name="T1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75">
                  <a:moveTo>
                    <a:pt x="11" y="62"/>
                  </a:moveTo>
                  <a:cubicBezTo>
                    <a:pt x="22" y="51"/>
                    <a:pt x="25" y="46"/>
                    <a:pt x="32" y="36"/>
                  </a:cubicBezTo>
                  <a:cubicBezTo>
                    <a:pt x="38" y="26"/>
                    <a:pt x="40" y="17"/>
                    <a:pt x="51" y="23"/>
                  </a:cubicBezTo>
                  <a:cubicBezTo>
                    <a:pt x="63" y="29"/>
                    <a:pt x="89" y="23"/>
                    <a:pt x="92" y="13"/>
                  </a:cubicBezTo>
                  <a:cubicBezTo>
                    <a:pt x="95" y="3"/>
                    <a:pt x="108" y="0"/>
                    <a:pt x="121" y="11"/>
                  </a:cubicBezTo>
                  <a:cubicBezTo>
                    <a:pt x="134" y="22"/>
                    <a:pt x="157" y="28"/>
                    <a:pt x="152" y="39"/>
                  </a:cubicBezTo>
                  <a:cubicBezTo>
                    <a:pt x="148" y="50"/>
                    <a:pt x="145" y="71"/>
                    <a:pt x="136" y="61"/>
                  </a:cubicBezTo>
                  <a:cubicBezTo>
                    <a:pt x="128" y="52"/>
                    <a:pt x="92" y="62"/>
                    <a:pt x="91" y="68"/>
                  </a:cubicBezTo>
                  <a:cubicBezTo>
                    <a:pt x="89" y="75"/>
                    <a:pt x="63" y="55"/>
                    <a:pt x="44" y="63"/>
                  </a:cubicBezTo>
                  <a:cubicBezTo>
                    <a:pt x="24" y="72"/>
                    <a:pt x="0" y="74"/>
                    <a:pt x="11" y="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1" name="Freeform 53"/>
            <p:cNvSpPr>
              <a:spLocks/>
            </p:cNvSpPr>
            <p:nvPr userDrawn="1"/>
          </p:nvSpPr>
          <p:spPr bwMode="auto">
            <a:xfrm>
              <a:off x="6351803" y="3569542"/>
              <a:ext cx="128364" cy="44438"/>
            </a:xfrm>
            <a:custGeom>
              <a:avLst/>
              <a:gdLst>
                <a:gd name="T0" fmla="*/ 9 w 450"/>
                <a:gd name="T1" fmla="*/ 79 h 156"/>
                <a:gd name="T2" fmla="*/ 20 w 450"/>
                <a:gd name="T3" fmla="*/ 59 h 156"/>
                <a:gd name="T4" fmla="*/ 39 w 450"/>
                <a:gd name="T5" fmla="*/ 51 h 156"/>
                <a:gd name="T6" fmla="*/ 64 w 450"/>
                <a:gd name="T7" fmla="*/ 38 h 156"/>
                <a:gd name="T8" fmla="*/ 82 w 450"/>
                <a:gd name="T9" fmla="*/ 46 h 156"/>
                <a:gd name="T10" fmla="*/ 112 w 450"/>
                <a:gd name="T11" fmla="*/ 57 h 156"/>
                <a:gd name="T12" fmla="*/ 139 w 450"/>
                <a:gd name="T13" fmla="*/ 57 h 156"/>
                <a:gd name="T14" fmla="*/ 181 w 450"/>
                <a:gd name="T15" fmla="*/ 55 h 156"/>
                <a:gd name="T16" fmla="*/ 212 w 450"/>
                <a:gd name="T17" fmla="*/ 56 h 156"/>
                <a:gd name="T18" fmla="*/ 246 w 450"/>
                <a:gd name="T19" fmla="*/ 67 h 156"/>
                <a:gd name="T20" fmla="*/ 272 w 450"/>
                <a:gd name="T21" fmla="*/ 72 h 156"/>
                <a:gd name="T22" fmla="*/ 294 w 450"/>
                <a:gd name="T23" fmla="*/ 69 h 156"/>
                <a:gd name="T24" fmla="*/ 318 w 450"/>
                <a:gd name="T25" fmla="*/ 52 h 156"/>
                <a:gd name="T26" fmla="*/ 373 w 450"/>
                <a:gd name="T27" fmla="*/ 45 h 156"/>
                <a:gd name="T28" fmla="*/ 420 w 450"/>
                <a:gd name="T29" fmla="*/ 30 h 156"/>
                <a:gd name="T30" fmla="*/ 397 w 450"/>
                <a:gd name="T31" fmla="*/ 22 h 156"/>
                <a:gd name="T32" fmla="*/ 420 w 450"/>
                <a:gd name="T33" fmla="*/ 3 h 156"/>
                <a:gd name="T34" fmla="*/ 445 w 450"/>
                <a:gd name="T35" fmla="*/ 25 h 156"/>
                <a:gd name="T36" fmla="*/ 439 w 450"/>
                <a:gd name="T37" fmla="*/ 58 h 156"/>
                <a:gd name="T38" fmla="*/ 419 w 450"/>
                <a:gd name="T39" fmla="*/ 74 h 156"/>
                <a:gd name="T40" fmla="*/ 392 w 450"/>
                <a:gd name="T41" fmla="*/ 94 h 156"/>
                <a:gd name="T42" fmla="*/ 375 w 450"/>
                <a:gd name="T43" fmla="*/ 110 h 156"/>
                <a:gd name="T44" fmla="*/ 341 w 450"/>
                <a:gd name="T45" fmla="*/ 117 h 156"/>
                <a:gd name="T46" fmla="*/ 304 w 450"/>
                <a:gd name="T47" fmla="*/ 124 h 156"/>
                <a:gd name="T48" fmla="*/ 260 w 450"/>
                <a:gd name="T49" fmla="*/ 124 h 156"/>
                <a:gd name="T50" fmla="*/ 218 w 450"/>
                <a:gd name="T51" fmla="*/ 142 h 156"/>
                <a:gd name="T52" fmla="*/ 188 w 450"/>
                <a:gd name="T53" fmla="*/ 147 h 156"/>
                <a:gd name="T54" fmla="*/ 138 w 450"/>
                <a:gd name="T55" fmla="*/ 143 h 156"/>
                <a:gd name="T56" fmla="*/ 92 w 450"/>
                <a:gd name="T57" fmla="*/ 119 h 156"/>
                <a:gd name="T58" fmla="*/ 50 w 450"/>
                <a:gd name="T59" fmla="*/ 124 h 156"/>
                <a:gd name="T60" fmla="*/ 22 w 450"/>
                <a:gd name="T61" fmla="*/ 115 h 156"/>
                <a:gd name="T62" fmla="*/ 11 w 450"/>
                <a:gd name="T63" fmla="*/ 102 h 156"/>
                <a:gd name="T64" fmla="*/ 9 w 450"/>
                <a:gd name="T65"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0" h="156">
                  <a:moveTo>
                    <a:pt x="9" y="79"/>
                  </a:moveTo>
                  <a:cubicBezTo>
                    <a:pt x="0" y="68"/>
                    <a:pt x="23" y="74"/>
                    <a:pt x="20" y="59"/>
                  </a:cubicBezTo>
                  <a:cubicBezTo>
                    <a:pt x="17" y="45"/>
                    <a:pt x="40" y="66"/>
                    <a:pt x="39" y="51"/>
                  </a:cubicBezTo>
                  <a:cubicBezTo>
                    <a:pt x="39" y="36"/>
                    <a:pt x="57" y="44"/>
                    <a:pt x="64" y="38"/>
                  </a:cubicBezTo>
                  <a:cubicBezTo>
                    <a:pt x="70" y="31"/>
                    <a:pt x="72" y="49"/>
                    <a:pt x="82" y="46"/>
                  </a:cubicBezTo>
                  <a:cubicBezTo>
                    <a:pt x="91" y="42"/>
                    <a:pt x="102" y="65"/>
                    <a:pt x="112" y="57"/>
                  </a:cubicBezTo>
                  <a:cubicBezTo>
                    <a:pt x="122" y="48"/>
                    <a:pt x="132" y="66"/>
                    <a:pt x="139" y="57"/>
                  </a:cubicBezTo>
                  <a:cubicBezTo>
                    <a:pt x="145" y="47"/>
                    <a:pt x="170" y="66"/>
                    <a:pt x="181" y="55"/>
                  </a:cubicBezTo>
                  <a:cubicBezTo>
                    <a:pt x="192" y="44"/>
                    <a:pt x="202" y="45"/>
                    <a:pt x="212" y="56"/>
                  </a:cubicBezTo>
                  <a:cubicBezTo>
                    <a:pt x="222" y="68"/>
                    <a:pt x="241" y="59"/>
                    <a:pt x="246" y="67"/>
                  </a:cubicBezTo>
                  <a:cubicBezTo>
                    <a:pt x="251" y="76"/>
                    <a:pt x="269" y="66"/>
                    <a:pt x="272" y="72"/>
                  </a:cubicBezTo>
                  <a:cubicBezTo>
                    <a:pt x="276" y="79"/>
                    <a:pt x="294" y="82"/>
                    <a:pt x="294" y="69"/>
                  </a:cubicBezTo>
                  <a:cubicBezTo>
                    <a:pt x="293" y="56"/>
                    <a:pt x="298" y="59"/>
                    <a:pt x="318" y="52"/>
                  </a:cubicBezTo>
                  <a:cubicBezTo>
                    <a:pt x="337" y="45"/>
                    <a:pt x="351" y="55"/>
                    <a:pt x="373" y="45"/>
                  </a:cubicBezTo>
                  <a:cubicBezTo>
                    <a:pt x="396" y="36"/>
                    <a:pt x="424" y="38"/>
                    <a:pt x="420" y="30"/>
                  </a:cubicBezTo>
                  <a:cubicBezTo>
                    <a:pt x="412" y="11"/>
                    <a:pt x="409" y="27"/>
                    <a:pt x="397" y="22"/>
                  </a:cubicBezTo>
                  <a:cubicBezTo>
                    <a:pt x="390" y="19"/>
                    <a:pt x="402" y="0"/>
                    <a:pt x="420" y="3"/>
                  </a:cubicBezTo>
                  <a:cubicBezTo>
                    <a:pt x="438" y="6"/>
                    <a:pt x="443" y="14"/>
                    <a:pt x="445" y="25"/>
                  </a:cubicBezTo>
                  <a:cubicBezTo>
                    <a:pt x="446" y="37"/>
                    <a:pt x="450" y="68"/>
                    <a:pt x="439" y="58"/>
                  </a:cubicBezTo>
                  <a:cubicBezTo>
                    <a:pt x="427" y="48"/>
                    <a:pt x="431" y="87"/>
                    <a:pt x="419" y="74"/>
                  </a:cubicBezTo>
                  <a:cubicBezTo>
                    <a:pt x="408" y="61"/>
                    <a:pt x="421" y="110"/>
                    <a:pt x="392" y="94"/>
                  </a:cubicBezTo>
                  <a:cubicBezTo>
                    <a:pt x="380" y="87"/>
                    <a:pt x="395" y="117"/>
                    <a:pt x="375" y="110"/>
                  </a:cubicBezTo>
                  <a:cubicBezTo>
                    <a:pt x="364" y="105"/>
                    <a:pt x="373" y="135"/>
                    <a:pt x="341" y="117"/>
                  </a:cubicBezTo>
                  <a:cubicBezTo>
                    <a:pt x="330" y="111"/>
                    <a:pt x="327" y="138"/>
                    <a:pt x="304" y="124"/>
                  </a:cubicBezTo>
                  <a:cubicBezTo>
                    <a:pt x="281" y="109"/>
                    <a:pt x="274" y="105"/>
                    <a:pt x="260" y="124"/>
                  </a:cubicBezTo>
                  <a:cubicBezTo>
                    <a:pt x="245" y="144"/>
                    <a:pt x="226" y="144"/>
                    <a:pt x="218" y="142"/>
                  </a:cubicBezTo>
                  <a:cubicBezTo>
                    <a:pt x="209" y="141"/>
                    <a:pt x="203" y="155"/>
                    <a:pt x="188" y="147"/>
                  </a:cubicBezTo>
                  <a:cubicBezTo>
                    <a:pt x="174" y="139"/>
                    <a:pt x="154" y="156"/>
                    <a:pt x="138" y="143"/>
                  </a:cubicBezTo>
                  <a:cubicBezTo>
                    <a:pt x="121" y="130"/>
                    <a:pt x="92" y="119"/>
                    <a:pt x="92" y="119"/>
                  </a:cubicBezTo>
                  <a:cubicBezTo>
                    <a:pt x="69" y="111"/>
                    <a:pt x="63" y="123"/>
                    <a:pt x="50" y="124"/>
                  </a:cubicBezTo>
                  <a:cubicBezTo>
                    <a:pt x="37" y="126"/>
                    <a:pt x="37" y="108"/>
                    <a:pt x="22" y="115"/>
                  </a:cubicBezTo>
                  <a:cubicBezTo>
                    <a:pt x="7" y="121"/>
                    <a:pt x="9" y="108"/>
                    <a:pt x="11" y="102"/>
                  </a:cubicBezTo>
                  <a:cubicBezTo>
                    <a:pt x="12" y="95"/>
                    <a:pt x="14" y="85"/>
                    <a:pt x="9" y="7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2" name="Freeform 54"/>
            <p:cNvSpPr>
              <a:spLocks/>
            </p:cNvSpPr>
            <p:nvPr userDrawn="1"/>
          </p:nvSpPr>
          <p:spPr bwMode="auto">
            <a:xfrm>
              <a:off x="6323305" y="3631128"/>
              <a:ext cx="71850" cy="42748"/>
            </a:xfrm>
            <a:custGeom>
              <a:avLst/>
              <a:gdLst>
                <a:gd name="T0" fmla="*/ 33 w 252"/>
                <a:gd name="T1" fmla="*/ 26 h 150"/>
                <a:gd name="T2" fmla="*/ 70 w 252"/>
                <a:gd name="T3" fmla="*/ 8 h 150"/>
                <a:gd name="T4" fmla="*/ 132 w 252"/>
                <a:gd name="T5" fmla="*/ 6 h 150"/>
                <a:gd name="T6" fmla="*/ 179 w 252"/>
                <a:gd name="T7" fmla="*/ 20 h 150"/>
                <a:gd name="T8" fmla="*/ 207 w 252"/>
                <a:gd name="T9" fmla="*/ 31 h 150"/>
                <a:gd name="T10" fmla="*/ 224 w 252"/>
                <a:gd name="T11" fmla="*/ 67 h 150"/>
                <a:gd name="T12" fmla="*/ 250 w 252"/>
                <a:gd name="T13" fmla="*/ 99 h 150"/>
                <a:gd name="T14" fmla="*/ 227 w 252"/>
                <a:gd name="T15" fmla="*/ 132 h 150"/>
                <a:gd name="T16" fmla="*/ 195 w 252"/>
                <a:gd name="T17" fmla="*/ 147 h 150"/>
                <a:gd name="T18" fmla="*/ 159 w 252"/>
                <a:gd name="T19" fmla="*/ 120 h 150"/>
                <a:gd name="T20" fmla="*/ 137 w 252"/>
                <a:gd name="T21" fmla="*/ 100 h 150"/>
                <a:gd name="T22" fmla="*/ 88 w 252"/>
                <a:gd name="T23" fmla="*/ 71 h 150"/>
                <a:gd name="T24" fmla="*/ 58 w 252"/>
                <a:gd name="T25" fmla="*/ 70 h 150"/>
                <a:gd name="T26" fmla="*/ 33 w 252"/>
                <a:gd name="T27"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150">
                  <a:moveTo>
                    <a:pt x="33" y="26"/>
                  </a:moveTo>
                  <a:cubicBezTo>
                    <a:pt x="42" y="19"/>
                    <a:pt x="59" y="3"/>
                    <a:pt x="70" y="8"/>
                  </a:cubicBezTo>
                  <a:cubicBezTo>
                    <a:pt x="82" y="13"/>
                    <a:pt x="112" y="0"/>
                    <a:pt x="132" y="6"/>
                  </a:cubicBezTo>
                  <a:cubicBezTo>
                    <a:pt x="152" y="12"/>
                    <a:pt x="161" y="30"/>
                    <a:pt x="179" y="20"/>
                  </a:cubicBezTo>
                  <a:cubicBezTo>
                    <a:pt x="197" y="10"/>
                    <a:pt x="205" y="12"/>
                    <a:pt x="207" y="31"/>
                  </a:cubicBezTo>
                  <a:cubicBezTo>
                    <a:pt x="209" y="51"/>
                    <a:pt x="224" y="52"/>
                    <a:pt x="224" y="67"/>
                  </a:cubicBezTo>
                  <a:cubicBezTo>
                    <a:pt x="224" y="82"/>
                    <a:pt x="248" y="80"/>
                    <a:pt x="250" y="99"/>
                  </a:cubicBezTo>
                  <a:cubicBezTo>
                    <a:pt x="252" y="119"/>
                    <a:pt x="239" y="125"/>
                    <a:pt x="227" y="132"/>
                  </a:cubicBezTo>
                  <a:cubicBezTo>
                    <a:pt x="216" y="139"/>
                    <a:pt x="211" y="150"/>
                    <a:pt x="195" y="147"/>
                  </a:cubicBezTo>
                  <a:cubicBezTo>
                    <a:pt x="179" y="144"/>
                    <a:pt x="152" y="130"/>
                    <a:pt x="159" y="120"/>
                  </a:cubicBezTo>
                  <a:cubicBezTo>
                    <a:pt x="165" y="110"/>
                    <a:pt x="160" y="108"/>
                    <a:pt x="137" y="100"/>
                  </a:cubicBezTo>
                  <a:cubicBezTo>
                    <a:pt x="115" y="92"/>
                    <a:pt x="90" y="81"/>
                    <a:pt x="88" y="71"/>
                  </a:cubicBezTo>
                  <a:cubicBezTo>
                    <a:pt x="87" y="62"/>
                    <a:pt x="82" y="80"/>
                    <a:pt x="58" y="70"/>
                  </a:cubicBezTo>
                  <a:cubicBezTo>
                    <a:pt x="33" y="60"/>
                    <a:pt x="0" y="49"/>
                    <a:pt x="33" y="2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3" name="Freeform 55"/>
            <p:cNvSpPr>
              <a:spLocks/>
            </p:cNvSpPr>
            <p:nvPr userDrawn="1"/>
          </p:nvSpPr>
          <p:spPr bwMode="auto">
            <a:xfrm>
              <a:off x="6198081" y="3570629"/>
              <a:ext cx="42989" cy="38280"/>
            </a:xfrm>
            <a:custGeom>
              <a:avLst/>
              <a:gdLst>
                <a:gd name="T0" fmla="*/ 5 w 151"/>
                <a:gd name="T1" fmla="*/ 40 h 134"/>
                <a:gd name="T2" fmla="*/ 34 w 151"/>
                <a:gd name="T3" fmla="*/ 24 h 134"/>
                <a:gd name="T4" fmla="*/ 71 w 151"/>
                <a:gd name="T5" fmla="*/ 12 h 134"/>
                <a:gd name="T6" fmla="*/ 115 w 151"/>
                <a:gd name="T7" fmla="*/ 21 h 134"/>
                <a:gd name="T8" fmla="*/ 146 w 151"/>
                <a:gd name="T9" fmla="*/ 49 h 134"/>
                <a:gd name="T10" fmla="*/ 130 w 151"/>
                <a:gd name="T11" fmla="*/ 72 h 134"/>
                <a:gd name="T12" fmla="*/ 116 w 151"/>
                <a:gd name="T13" fmla="*/ 85 h 134"/>
                <a:gd name="T14" fmla="*/ 98 w 151"/>
                <a:gd name="T15" fmla="*/ 98 h 134"/>
                <a:gd name="T16" fmla="*/ 80 w 151"/>
                <a:gd name="T17" fmla="*/ 127 h 134"/>
                <a:gd name="T18" fmla="*/ 60 w 151"/>
                <a:gd name="T19" fmla="*/ 106 h 134"/>
                <a:gd name="T20" fmla="*/ 26 w 151"/>
                <a:gd name="T21" fmla="*/ 61 h 134"/>
                <a:gd name="T22" fmla="*/ 5 w 151"/>
                <a:gd name="T23"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34">
                  <a:moveTo>
                    <a:pt x="5" y="40"/>
                  </a:moveTo>
                  <a:cubicBezTo>
                    <a:pt x="10" y="30"/>
                    <a:pt x="11" y="24"/>
                    <a:pt x="34" y="24"/>
                  </a:cubicBezTo>
                  <a:cubicBezTo>
                    <a:pt x="56" y="24"/>
                    <a:pt x="60" y="23"/>
                    <a:pt x="71" y="12"/>
                  </a:cubicBezTo>
                  <a:cubicBezTo>
                    <a:pt x="82" y="0"/>
                    <a:pt x="99" y="8"/>
                    <a:pt x="115" y="21"/>
                  </a:cubicBezTo>
                  <a:cubicBezTo>
                    <a:pt x="131" y="34"/>
                    <a:pt x="141" y="36"/>
                    <a:pt x="146" y="49"/>
                  </a:cubicBezTo>
                  <a:cubicBezTo>
                    <a:pt x="151" y="62"/>
                    <a:pt x="132" y="77"/>
                    <a:pt x="130" y="72"/>
                  </a:cubicBezTo>
                  <a:cubicBezTo>
                    <a:pt x="128" y="67"/>
                    <a:pt x="128" y="94"/>
                    <a:pt x="116" y="85"/>
                  </a:cubicBezTo>
                  <a:cubicBezTo>
                    <a:pt x="103" y="75"/>
                    <a:pt x="111" y="91"/>
                    <a:pt x="98" y="98"/>
                  </a:cubicBezTo>
                  <a:cubicBezTo>
                    <a:pt x="65" y="116"/>
                    <a:pt x="100" y="133"/>
                    <a:pt x="80" y="127"/>
                  </a:cubicBezTo>
                  <a:cubicBezTo>
                    <a:pt x="72" y="125"/>
                    <a:pt x="56" y="134"/>
                    <a:pt x="60" y="106"/>
                  </a:cubicBezTo>
                  <a:cubicBezTo>
                    <a:pt x="65" y="79"/>
                    <a:pt x="44" y="61"/>
                    <a:pt x="26" y="61"/>
                  </a:cubicBezTo>
                  <a:cubicBezTo>
                    <a:pt x="14" y="61"/>
                    <a:pt x="0" y="50"/>
                    <a:pt x="5" y="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4" name="Freeform 56"/>
            <p:cNvSpPr>
              <a:spLocks/>
            </p:cNvSpPr>
            <p:nvPr userDrawn="1"/>
          </p:nvSpPr>
          <p:spPr bwMode="auto">
            <a:xfrm>
              <a:off x="6233945" y="3582101"/>
              <a:ext cx="33691" cy="30189"/>
            </a:xfrm>
            <a:custGeom>
              <a:avLst/>
              <a:gdLst>
                <a:gd name="T0" fmla="*/ 61 w 118"/>
                <a:gd name="T1" fmla="*/ 7 h 106"/>
                <a:gd name="T2" fmla="*/ 34 w 118"/>
                <a:gd name="T3" fmla="*/ 28 h 106"/>
                <a:gd name="T4" fmla="*/ 30 w 118"/>
                <a:gd name="T5" fmla="*/ 71 h 106"/>
                <a:gd name="T6" fmla="*/ 0 w 118"/>
                <a:gd name="T7" fmla="*/ 81 h 106"/>
                <a:gd name="T8" fmla="*/ 21 w 118"/>
                <a:gd name="T9" fmla="*/ 92 h 106"/>
                <a:gd name="T10" fmla="*/ 50 w 118"/>
                <a:gd name="T11" fmla="*/ 96 h 106"/>
                <a:gd name="T12" fmla="*/ 81 w 118"/>
                <a:gd name="T13" fmla="*/ 98 h 106"/>
                <a:gd name="T14" fmla="*/ 91 w 118"/>
                <a:gd name="T15" fmla="*/ 73 h 106"/>
                <a:gd name="T16" fmla="*/ 105 w 118"/>
                <a:gd name="T17" fmla="*/ 39 h 106"/>
                <a:gd name="T18" fmla="*/ 94 w 118"/>
                <a:gd name="T19" fmla="*/ 8 h 106"/>
                <a:gd name="T20" fmla="*/ 61 w 118"/>
                <a:gd name="T21"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6">
                  <a:moveTo>
                    <a:pt x="61" y="7"/>
                  </a:moveTo>
                  <a:cubicBezTo>
                    <a:pt x="45" y="13"/>
                    <a:pt x="30" y="14"/>
                    <a:pt x="34" y="28"/>
                  </a:cubicBezTo>
                  <a:cubicBezTo>
                    <a:pt x="37" y="43"/>
                    <a:pt x="45" y="69"/>
                    <a:pt x="30" y="71"/>
                  </a:cubicBezTo>
                  <a:cubicBezTo>
                    <a:pt x="16" y="72"/>
                    <a:pt x="0" y="72"/>
                    <a:pt x="0" y="81"/>
                  </a:cubicBezTo>
                  <a:cubicBezTo>
                    <a:pt x="0" y="89"/>
                    <a:pt x="9" y="87"/>
                    <a:pt x="21" y="92"/>
                  </a:cubicBezTo>
                  <a:cubicBezTo>
                    <a:pt x="32" y="97"/>
                    <a:pt x="35" y="90"/>
                    <a:pt x="50" y="96"/>
                  </a:cubicBezTo>
                  <a:cubicBezTo>
                    <a:pt x="65" y="103"/>
                    <a:pt x="62" y="106"/>
                    <a:pt x="81" y="98"/>
                  </a:cubicBezTo>
                  <a:cubicBezTo>
                    <a:pt x="101" y="89"/>
                    <a:pt x="84" y="86"/>
                    <a:pt x="91" y="73"/>
                  </a:cubicBezTo>
                  <a:cubicBezTo>
                    <a:pt x="97" y="60"/>
                    <a:pt x="92" y="45"/>
                    <a:pt x="105" y="39"/>
                  </a:cubicBezTo>
                  <a:cubicBezTo>
                    <a:pt x="118" y="32"/>
                    <a:pt x="110" y="10"/>
                    <a:pt x="94" y="8"/>
                  </a:cubicBezTo>
                  <a:cubicBezTo>
                    <a:pt x="77" y="7"/>
                    <a:pt x="77" y="0"/>
                    <a:pt x="61"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5" name="Freeform 57"/>
            <p:cNvSpPr>
              <a:spLocks/>
            </p:cNvSpPr>
            <p:nvPr userDrawn="1"/>
          </p:nvSpPr>
          <p:spPr bwMode="auto">
            <a:xfrm>
              <a:off x="6266791" y="3574614"/>
              <a:ext cx="79337" cy="46853"/>
            </a:xfrm>
            <a:custGeom>
              <a:avLst/>
              <a:gdLst>
                <a:gd name="T0" fmla="*/ 18 w 278"/>
                <a:gd name="T1" fmla="*/ 96 h 164"/>
                <a:gd name="T2" fmla="*/ 18 w 278"/>
                <a:gd name="T3" fmla="*/ 69 h 164"/>
                <a:gd name="T4" fmla="*/ 55 w 278"/>
                <a:gd name="T5" fmla="*/ 42 h 164"/>
                <a:gd name="T6" fmla="*/ 104 w 278"/>
                <a:gd name="T7" fmla="*/ 53 h 164"/>
                <a:gd name="T8" fmla="*/ 133 w 278"/>
                <a:gd name="T9" fmla="*/ 85 h 164"/>
                <a:gd name="T10" fmla="*/ 168 w 278"/>
                <a:gd name="T11" fmla="*/ 62 h 164"/>
                <a:gd name="T12" fmla="*/ 143 w 278"/>
                <a:gd name="T13" fmla="*/ 53 h 164"/>
                <a:gd name="T14" fmla="*/ 123 w 278"/>
                <a:gd name="T15" fmla="*/ 20 h 164"/>
                <a:gd name="T16" fmla="*/ 156 w 278"/>
                <a:gd name="T17" fmla="*/ 15 h 164"/>
                <a:gd name="T18" fmla="*/ 200 w 278"/>
                <a:gd name="T19" fmla="*/ 20 h 164"/>
                <a:gd name="T20" fmla="*/ 205 w 278"/>
                <a:gd name="T21" fmla="*/ 39 h 164"/>
                <a:gd name="T22" fmla="*/ 236 w 278"/>
                <a:gd name="T23" fmla="*/ 42 h 164"/>
                <a:gd name="T24" fmla="*/ 265 w 278"/>
                <a:gd name="T25" fmla="*/ 52 h 164"/>
                <a:gd name="T26" fmla="*/ 257 w 278"/>
                <a:gd name="T27" fmla="*/ 76 h 164"/>
                <a:gd name="T28" fmla="*/ 262 w 278"/>
                <a:gd name="T29" fmla="*/ 92 h 164"/>
                <a:gd name="T30" fmla="*/ 226 w 278"/>
                <a:gd name="T31" fmla="*/ 89 h 164"/>
                <a:gd name="T32" fmla="*/ 222 w 278"/>
                <a:gd name="T33" fmla="*/ 104 h 164"/>
                <a:gd name="T34" fmla="*/ 228 w 278"/>
                <a:gd name="T35" fmla="*/ 114 h 164"/>
                <a:gd name="T36" fmla="*/ 183 w 278"/>
                <a:gd name="T37" fmla="*/ 119 h 164"/>
                <a:gd name="T38" fmla="*/ 170 w 278"/>
                <a:gd name="T39" fmla="*/ 114 h 164"/>
                <a:gd name="T40" fmla="*/ 139 w 278"/>
                <a:gd name="T41" fmla="*/ 128 h 164"/>
                <a:gd name="T42" fmla="*/ 114 w 278"/>
                <a:gd name="T43" fmla="*/ 132 h 164"/>
                <a:gd name="T44" fmla="*/ 72 w 278"/>
                <a:gd name="T45" fmla="*/ 152 h 164"/>
                <a:gd name="T46" fmla="*/ 40 w 278"/>
                <a:gd name="T47" fmla="*/ 149 h 164"/>
                <a:gd name="T48" fmla="*/ 8 w 278"/>
                <a:gd name="T49" fmla="*/ 117 h 164"/>
                <a:gd name="T50" fmla="*/ 18 w 278"/>
                <a:gd name="T51" fmla="*/ 9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164">
                  <a:moveTo>
                    <a:pt x="18" y="96"/>
                  </a:moveTo>
                  <a:cubicBezTo>
                    <a:pt x="25" y="82"/>
                    <a:pt x="0" y="82"/>
                    <a:pt x="18" y="69"/>
                  </a:cubicBezTo>
                  <a:cubicBezTo>
                    <a:pt x="36" y="55"/>
                    <a:pt x="39" y="37"/>
                    <a:pt x="55" y="42"/>
                  </a:cubicBezTo>
                  <a:cubicBezTo>
                    <a:pt x="71" y="47"/>
                    <a:pt x="92" y="32"/>
                    <a:pt x="104" y="53"/>
                  </a:cubicBezTo>
                  <a:cubicBezTo>
                    <a:pt x="116" y="74"/>
                    <a:pt x="122" y="95"/>
                    <a:pt x="133" y="85"/>
                  </a:cubicBezTo>
                  <a:cubicBezTo>
                    <a:pt x="145" y="75"/>
                    <a:pt x="186" y="80"/>
                    <a:pt x="168" y="62"/>
                  </a:cubicBezTo>
                  <a:cubicBezTo>
                    <a:pt x="150" y="44"/>
                    <a:pt x="161" y="65"/>
                    <a:pt x="143" y="53"/>
                  </a:cubicBezTo>
                  <a:cubicBezTo>
                    <a:pt x="125" y="40"/>
                    <a:pt x="114" y="32"/>
                    <a:pt x="123" y="20"/>
                  </a:cubicBezTo>
                  <a:cubicBezTo>
                    <a:pt x="133" y="9"/>
                    <a:pt x="148" y="20"/>
                    <a:pt x="156" y="15"/>
                  </a:cubicBezTo>
                  <a:cubicBezTo>
                    <a:pt x="164" y="10"/>
                    <a:pt x="203" y="0"/>
                    <a:pt x="200" y="20"/>
                  </a:cubicBezTo>
                  <a:cubicBezTo>
                    <a:pt x="197" y="39"/>
                    <a:pt x="195" y="50"/>
                    <a:pt x="205" y="39"/>
                  </a:cubicBezTo>
                  <a:cubicBezTo>
                    <a:pt x="215" y="27"/>
                    <a:pt x="231" y="47"/>
                    <a:pt x="236" y="42"/>
                  </a:cubicBezTo>
                  <a:cubicBezTo>
                    <a:pt x="241" y="37"/>
                    <a:pt x="262" y="29"/>
                    <a:pt x="265" y="52"/>
                  </a:cubicBezTo>
                  <a:cubicBezTo>
                    <a:pt x="269" y="74"/>
                    <a:pt x="247" y="84"/>
                    <a:pt x="257" y="76"/>
                  </a:cubicBezTo>
                  <a:cubicBezTo>
                    <a:pt x="278" y="60"/>
                    <a:pt x="275" y="90"/>
                    <a:pt x="262" y="92"/>
                  </a:cubicBezTo>
                  <a:cubicBezTo>
                    <a:pt x="238" y="95"/>
                    <a:pt x="249" y="78"/>
                    <a:pt x="226" y="89"/>
                  </a:cubicBezTo>
                  <a:cubicBezTo>
                    <a:pt x="209" y="98"/>
                    <a:pt x="201" y="102"/>
                    <a:pt x="222" y="104"/>
                  </a:cubicBezTo>
                  <a:cubicBezTo>
                    <a:pt x="243" y="105"/>
                    <a:pt x="253" y="107"/>
                    <a:pt x="228" y="114"/>
                  </a:cubicBezTo>
                  <a:cubicBezTo>
                    <a:pt x="204" y="120"/>
                    <a:pt x="191" y="132"/>
                    <a:pt x="183" y="119"/>
                  </a:cubicBezTo>
                  <a:cubicBezTo>
                    <a:pt x="175" y="106"/>
                    <a:pt x="191" y="88"/>
                    <a:pt x="170" y="114"/>
                  </a:cubicBezTo>
                  <a:cubicBezTo>
                    <a:pt x="149" y="140"/>
                    <a:pt x="149" y="118"/>
                    <a:pt x="139" y="128"/>
                  </a:cubicBezTo>
                  <a:cubicBezTo>
                    <a:pt x="129" y="137"/>
                    <a:pt x="122" y="121"/>
                    <a:pt x="114" y="132"/>
                  </a:cubicBezTo>
                  <a:cubicBezTo>
                    <a:pt x="106" y="144"/>
                    <a:pt x="76" y="164"/>
                    <a:pt x="72" y="152"/>
                  </a:cubicBezTo>
                  <a:cubicBezTo>
                    <a:pt x="69" y="141"/>
                    <a:pt x="56" y="160"/>
                    <a:pt x="40" y="149"/>
                  </a:cubicBezTo>
                  <a:cubicBezTo>
                    <a:pt x="23" y="138"/>
                    <a:pt x="0" y="130"/>
                    <a:pt x="8" y="117"/>
                  </a:cubicBezTo>
                  <a:cubicBezTo>
                    <a:pt x="16" y="104"/>
                    <a:pt x="15" y="102"/>
                    <a:pt x="18" y="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6" name="Freeform 58"/>
            <p:cNvSpPr>
              <a:spLocks/>
            </p:cNvSpPr>
            <p:nvPr userDrawn="1"/>
          </p:nvSpPr>
          <p:spPr bwMode="auto">
            <a:xfrm>
              <a:off x="6139635" y="3518704"/>
              <a:ext cx="51804" cy="21978"/>
            </a:xfrm>
            <a:custGeom>
              <a:avLst/>
              <a:gdLst>
                <a:gd name="T0" fmla="*/ 10 w 182"/>
                <a:gd name="T1" fmla="*/ 66 h 77"/>
                <a:gd name="T2" fmla="*/ 22 w 182"/>
                <a:gd name="T3" fmla="*/ 26 h 77"/>
                <a:gd name="T4" fmla="*/ 91 w 182"/>
                <a:gd name="T5" fmla="*/ 13 h 77"/>
                <a:gd name="T6" fmla="*/ 131 w 182"/>
                <a:gd name="T7" fmla="*/ 8 h 77"/>
                <a:gd name="T8" fmla="*/ 177 w 182"/>
                <a:gd name="T9" fmla="*/ 16 h 77"/>
                <a:gd name="T10" fmla="*/ 162 w 182"/>
                <a:gd name="T11" fmla="*/ 29 h 77"/>
                <a:gd name="T12" fmla="*/ 146 w 182"/>
                <a:gd name="T13" fmla="*/ 45 h 77"/>
                <a:gd name="T14" fmla="*/ 112 w 182"/>
                <a:gd name="T15" fmla="*/ 52 h 77"/>
                <a:gd name="T16" fmla="*/ 75 w 182"/>
                <a:gd name="T17" fmla="*/ 68 h 77"/>
                <a:gd name="T18" fmla="*/ 41 w 182"/>
                <a:gd name="T19" fmla="*/ 67 h 77"/>
                <a:gd name="T20" fmla="*/ 10 w 182"/>
                <a:gd name="T21"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77">
                  <a:moveTo>
                    <a:pt x="10" y="66"/>
                  </a:moveTo>
                  <a:cubicBezTo>
                    <a:pt x="26" y="40"/>
                    <a:pt x="0" y="45"/>
                    <a:pt x="22" y="26"/>
                  </a:cubicBezTo>
                  <a:cubicBezTo>
                    <a:pt x="36" y="16"/>
                    <a:pt x="71" y="20"/>
                    <a:pt x="91" y="13"/>
                  </a:cubicBezTo>
                  <a:cubicBezTo>
                    <a:pt x="110" y="7"/>
                    <a:pt x="105" y="16"/>
                    <a:pt x="131" y="8"/>
                  </a:cubicBezTo>
                  <a:cubicBezTo>
                    <a:pt x="157" y="0"/>
                    <a:pt x="172" y="9"/>
                    <a:pt x="177" y="16"/>
                  </a:cubicBezTo>
                  <a:cubicBezTo>
                    <a:pt x="182" y="22"/>
                    <a:pt x="169" y="24"/>
                    <a:pt x="162" y="29"/>
                  </a:cubicBezTo>
                  <a:cubicBezTo>
                    <a:pt x="156" y="34"/>
                    <a:pt x="138" y="39"/>
                    <a:pt x="146" y="45"/>
                  </a:cubicBezTo>
                  <a:cubicBezTo>
                    <a:pt x="155" y="52"/>
                    <a:pt x="133" y="49"/>
                    <a:pt x="112" y="52"/>
                  </a:cubicBezTo>
                  <a:cubicBezTo>
                    <a:pt x="91" y="55"/>
                    <a:pt x="68" y="52"/>
                    <a:pt x="75" y="68"/>
                  </a:cubicBezTo>
                  <a:cubicBezTo>
                    <a:pt x="78" y="76"/>
                    <a:pt x="63" y="65"/>
                    <a:pt x="41" y="67"/>
                  </a:cubicBezTo>
                  <a:cubicBezTo>
                    <a:pt x="18" y="69"/>
                    <a:pt x="3" y="77"/>
                    <a:pt x="10" y="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7" name="Freeform 59"/>
            <p:cNvSpPr>
              <a:spLocks/>
            </p:cNvSpPr>
            <p:nvPr userDrawn="1"/>
          </p:nvSpPr>
          <p:spPr bwMode="auto">
            <a:xfrm>
              <a:off x="6519534" y="3569784"/>
              <a:ext cx="28498" cy="20529"/>
            </a:xfrm>
            <a:custGeom>
              <a:avLst/>
              <a:gdLst>
                <a:gd name="T0" fmla="*/ 90 w 100"/>
                <a:gd name="T1" fmla="*/ 24 h 72"/>
                <a:gd name="T2" fmla="*/ 90 w 100"/>
                <a:gd name="T3" fmla="*/ 53 h 72"/>
                <a:gd name="T4" fmla="*/ 56 w 100"/>
                <a:gd name="T5" fmla="*/ 69 h 72"/>
                <a:gd name="T6" fmla="*/ 25 w 100"/>
                <a:gd name="T7" fmla="*/ 54 h 72"/>
                <a:gd name="T8" fmla="*/ 34 w 100"/>
                <a:gd name="T9" fmla="*/ 20 h 72"/>
                <a:gd name="T10" fmla="*/ 56 w 100"/>
                <a:gd name="T11" fmla="*/ 26 h 72"/>
                <a:gd name="T12" fmla="*/ 90 w 100"/>
                <a:gd name="T13" fmla="*/ 24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90" y="24"/>
                  </a:moveTo>
                  <a:cubicBezTo>
                    <a:pt x="93" y="36"/>
                    <a:pt x="100" y="53"/>
                    <a:pt x="90" y="53"/>
                  </a:cubicBezTo>
                  <a:cubicBezTo>
                    <a:pt x="80" y="54"/>
                    <a:pt x="70" y="65"/>
                    <a:pt x="56" y="69"/>
                  </a:cubicBezTo>
                  <a:cubicBezTo>
                    <a:pt x="41" y="72"/>
                    <a:pt x="0" y="72"/>
                    <a:pt x="25" y="54"/>
                  </a:cubicBezTo>
                  <a:cubicBezTo>
                    <a:pt x="49" y="36"/>
                    <a:pt x="5" y="40"/>
                    <a:pt x="34" y="20"/>
                  </a:cubicBezTo>
                  <a:cubicBezTo>
                    <a:pt x="63" y="0"/>
                    <a:pt x="38" y="36"/>
                    <a:pt x="56" y="26"/>
                  </a:cubicBezTo>
                  <a:cubicBezTo>
                    <a:pt x="73" y="16"/>
                    <a:pt x="86" y="13"/>
                    <a:pt x="9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2" name="Freeform 60"/>
            <p:cNvSpPr>
              <a:spLocks/>
            </p:cNvSpPr>
            <p:nvPr userDrawn="1"/>
          </p:nvSpPr>
          <p:spPr bwMode="auto">
            <a:xfrm>
              <a:off x="6482220" y="3576063"/>
              <a:ext cx="14249" cy="10264"/>
            </a:xfrm>
            <a:custGeom>
              <a:avLst/>
              <a:gdLst>
                <a:gd name="T0" fmla="*/ 4 w 50"/>
                <a:gd name="T1" fmla="*/ 18 h 36"/>
                <a:gd name="T2" fmla="*/ 46 w 50"/>
                <a:gd name="T3" fmla="*/ 12 h 36"/>
                <a:gd name="T4" fmla="*/ 22 w 50"/>
                <a:gd name="T5" fmla="*/ 33 h 36"/>
                <a:gd name="T6" fmla="*/ 4 w 50"/>
                <a:gd name="T7" fmla="*/ 18 h 36"/>
              </a:gdLst>
              <a:ahLst/>
              <a:cxnLst>
                <a:cxn ang="0">
                  <a:pos x="T0" y="T1"/>
                </a:cxn>
                <a:cxn ang="0">
                  <a:pos x="T2" y="T3"/>
                </a:cxn>
                <a:cxn ang="0">
                  <a:pos x="T4" y="T5"/>
                </a:cxn>
                <a:cxn ang="0">
                  <a:pos x="T6" y="T7"/>
                </a:cxn>
              </a:cxnLst>
              <a:rect l="0" t="0" r="r" b="b"/>
              <a:pathLst>
                <a:path w="50" h="36">
                  <a:moveTo>
                    <a:pt x="4" y="18"/>
                  </a:moveTo>
                  <a:cubicBezTo>
                    <a:pt x="9" y="0"/>
                    <a:pt x="50" y="2"/>
                    <a:pt x="46" y="12"/>
                  </a:cubicBezTo>
                  <a:cubicBezTo>
                    <a:pt x="43" y="21"/>
                    <a:pt x="42" y="31"/>
                    <a:pt x="22" y="33"/>
                  </a:cubicBezTo>
                  <a:cubicBezTo>
                    <a:pt x="3" y="35"/>
                    <a:pt x="0" y="36"/>
                    <a:pt x="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3" name="Freeform 61"/>
            <p:cNvSpPr>
              <a:spLocks/>
            </p:cNvSpPr>
            <p:nvPr userDrawn="1"/>
          </p:nvSpPr>
          <p:spPr bwMode="auto">
            <a:xfrm>
              <a:off x="6487292" y="3573769"/>
              <a:ext cx="24876" cy="25963"/>
            </a:xfrm>
            <a:custGeom>
              <a:avLst/>
              <a:gdLst>
                <a:gd name="T0" fmla="*/ 42 w 87"/>
                <a:gd name="T1" fmla="*/ 23 h 91"/>
                <a:gd name="T2" fmla="*/ 82 w 87"/>
                <a:gd name="T3" fmla="*/ 13 h 91"/>
                <a:gd name="T4" fmla="*/ 66 w 87"/>
                <a:gd name="T5" fmla="*/ 70 h 91"/>
                <a:gd name="T6" fmla="*/ 42 w 87"/>
                <a:gd name="T7" fmla="*/ 78 h 91"/>
                <a:gd name="T8" fmla="*/ 17 w 87"/>
                <a:gd name="T9" fmla="*/ 67 h 91"/>
                <a:gd name="T10" fmla="*/ 42 w 87"/>
                <a:gd name="T11" fmla="*/ 23 h 91"/>
              </a:gdLst>
              <a:ahLst/>
              <a:cxnLst>
                <a:cxn ang="0">
                  <a:pos x="T0" y="T1"/>
                </a:cxn>
                <a:cxn ang="0">
                  <a:pos x="T2" y="T3"/>
                </a:cxn>
                <a:cxn ang="0">
                  <a:pos x="T4" y="T5"/>
                </a:cxn>
                <a:cxn ang="0">
                  <a:pos x="T6" y="T7"/>
                </a:cxn>
                <a:cxn ang="0">
                  <a:pos x="T8" y="T9"/>
                </a:cxn>
                <a:cxn ang="0">
                  <a:pos x="T10" y="T11"/>
                </a:cxn>
              </a:cxnLst>
              <a:rect l="0" t="0" r="r" b="b"/>
              <a:pathLst>
                <a:path w="87" h="91">
                  <a:moveTo>
                    <a:pt x="42" y="23"/>
                  </a:moveTo>
                  <a:cubicBezTo>
                    <a:pt x="56" y="14"/>
                    <a:pt x="77" y="0"/>
                    <a:pt x="82" y="13"/>
                  </a:cubicBezTo>
                  <a:cubicBezTo>
                    <a:pt x="87" y="26"/>
                    <a:pt x="58" y="53"/>
                    <a:pt x="66" y="70"/>
                  </a:cubicBezTo>
                  <a:cubicBezTo>
                    <a:pt x="75" y="86"/>
                    <a:pt x="60" y="65"/>
                    <a:pt x="42" y="78"/>
                  </a:cubicBezTo>
                  <a:cubicBezTo>
                    <a:pt x="24" y="91"/>
                    <a:pt x="0" y="87"/>
                    <a:pt x="17" y="67"/>
                  </a:cubicBezTo>
                  <a:cubicBezTo>
                    <a:pt x="53" y="27"/>
                    <a:pt x="27" y="31"/>
                    <a:pt x="42" y="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5" name="Freeform 62"/>
            <p:cNvSpPr>
              <a:spLocks/>
            </p:cNvSpPr>
            <p:nvPr userDrawn="1"/>
          </p:nvSpPr>
          <p:spPr bwMode="auto">
            <a:xfrm>
              <a:off x="6507579" y="3574373"/>
              <a:ext cx="17993" cy="21978"/>
            </a:xfrm>
            <a:custGeom>
              <a:avLst/>
              <a:gdLst>
                <a:gd name="T0" fmla="*/ 52 w 63"/>
                <a:gd name="T1" fmla="*/ 4 h 77"/>
                <a:gd name="T2" fmla="*/ 37 w 63"/>
                <a:gd name="T3" fmla="*/ 27 h 77"/>
                <a:gd name="T4" fmla="*/ 16 w 63"/>
                <a:gd name="T5" fmla="*/ 37 h 77"/>
                <a:gd name="T6" fmla="*/ 16 w 63"/>
                <a:gd name="T7" fmla="*/ 64 h 77"/>
                <a:gd name="T8" fmla="*/ 42 w 63"/>
                <a:gd name="T9" fmla="*/ 56 h 77"/>
                <a:gd name="T10" fmla="*/ 52 w 63"/>
                <a:gd name="T11" fmla="*/ 4 h 77"/>
              </a:gdLst>
              <a:ahLst/>
              <a:cxnLst>
                <a:cxn ang="0">
                  <a:pos x="T0" y="T1"/>
                </a:cxn>
                <a:cxn ang="0">
                  <a:pos x="T2" y="T3"/>
                </a:cxn>
                <a:cxn ang="0">
                  <a:pos x="T4" y="T5"/>
                </a:cxn>
                <a:cxn ang="0">
                  <a:pos x="T6" y="T7"/>
                </a:cxn>
                <a:cxn ang="0">
                  <a:pos x="T8" y="T9"/>
                </a:cxn>
                <a:cxn ang="0">
                  <a:pos x="T10" y="T11"/>
                </a:cxn>
              </a:cxnLst>
              <a:rect l="0" t="0" r="r" b="b"/>
              <a:pathLst>
                <a:path w="63" h="77">
                  <a:moveTo>
                    <a:pt x="52" y="4"/>
                  </a:moveTo>
                  <a:cubicBezTo>
                    <a:pt x="39" y="0"/>
                    <a:pt x="39" y="16"/>
                    <a:pt x="37" y="27"/>
                  </a:cubicBezTo>
                  <a:cubicBezTo>
                    <a:pt x="36" y="38"/>
                    <a:pt x="19" y="19"/>
                    <a:pt x="16" y="37"/>
                  </a:cubicBezTo>
                  <a:cubicBezTo>
                    <a:pt x="13" y="54"/>
                    <a:pt x="0" y="77"/>
                    <a:pt x="16" y="64"/>
                  </a:cubicBezTo>
                  <a:cubicBezTo>
                    <a:pt x="33" y="51"/>
                    <a:pt x="38" y="72"/>
                    <a:pt x="42" y="56"/>
                  </a:cubicBezTo>
                  <a:cubicBezTo>
                    <a:pt x="47" y="40"/>
                    <a:pt x="63" y="7"/>
                    <a:pt x="52" y="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6" name="Freeform 63"/>
            <p:cNvSpPr>
              <a:spLocks/>
            </p:cNvSpPr>
            <p:nvPr userDrawn="1"/>
          </p:nvSpPr>
          <p:spPr bwMode="auto">
            <a:xfrm>
              <a:off x="6445993" y="3672789"/>
              <a:ext cx="25359" cy="28257"/>
            </a:xfrm>
            <a:custGeom>
              <a:avLst/>
              <a:gdLst>
                <a:gd name="T0" fmla="*/ 0 w 89"/>
                <a:gd name="T1" fmla="*/ 48 h 99"/>
                <a:gd name="T2" fmla="*/ 39 w 89"/>
                <a:gd name="T3" fmla="*/ 27 h 99"/>
                <a:gd name="T4" fmla="*/ 45 w 89"/>
                <a:gd name="T5" fmla="*/ 12 h 99"/>
                <a:gd name="T6" fmla="*/ 76 w 89"/>
                <a:gd name="T7" fmla="*/ 13 h 99"/>
                <a:gd name="T8" fmla="*/ 67 w 89"/>
                <a:gd name="T9" fmla="*/ 43 h 99"/>
                <a:gd name="T10" fmla="*/ 36 w 89"/>
                <a:gd name="T11" fmla="*/ 69 h 99"/>
                <a:gd name="T12" fmla="*/ 0 w 89"/>
                <a:gd name="T13" fmla="*/ 48 h 99"/>
              </a:gdLst>
              <a:ahLst/>
              <a:cxnLst>
                <a:cxn ang="0">
                  <a:pos x="T0" y="T1"/>
                </a:cxn>
                <a:cxn ang="0">
                  <a:pos x="T2" y="T3"/>
                </a:cxn>
                <a:cxn ang="0">
                  <a:pos x="T4" y="T5"/>
                </a:cxn>
                <a:cxn ang="0">
                  <a:pos x="T6" y="T7"/>
                </a:cxn>
                <a:cxn ang="0">
                  <a:pos x="T8" y="T9"/>
                </a:cxn>
                <a:cxn ang="0">
                  <a:pos x="T10" y="T11"/>
                </a:cxn>
                <a:cxn ang="0">
                  <a:pos x="T12" y="T13"/>
                </a:cxn>
              </a:cxnLst>
              <a:rect l="0" t="0" r="r" b="b"/>
              <a:pathLst>
                <a:path w="89" h="99">
                  <a:moveTo>
                    <a:pt x="0" y="48"/>
                  </a:moveTo>
                  <a:cubicBezTo>
                    <a:pt x="18" y="46"/>
                    <a:pt x="24" y="27"/>
                    <a:pt x="39" y="27"/>
                  </a:cubicBezTo>
                  <a:cubicBezTo>
                    <a:pt x="53" y="26"/>
                    <a:pt x="24" y="12"/>
                    <a:pt x="45" y="12"/>
                  </a:cubicBezTo>
                  <a:cubicBezTo>
                    <a:pt x="66" y="12"/>
                    <a:pt x="77" y="0"/>
                    <a:pt x="76" y="13"/>
                  </a:cubicBezTo>
                  <a:cubicBezTo>
                    <a:pt x="75" y="26"/>
                    <a:pt x="89" y="41"/>
                    <a:pt x="67" y="43"/>
                  </a:cubicBezTo>
                  <a:cubicBezTo>
                    <a:pt x="44" y="44"/>
                    <a:pt x="51" y="79"/>
                    <a:pt x="36" y="69"/>
                  </a:cubicBezTo>
                  <a:cubicBezTo>
                    <a:pt x="21" y="59"/>
                    <a:pt x="8" y="99"/>
                    <a:pt x="0" y="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7" name="Freeform 64"/>
            <p:cNvSpPr>
              <a:spLocks/>
            </p:cNvSpPr>
            <p:nvPr userDrawn="1"/>
          </p:nvSpPr>
          <p:spPr bwMode="auto">
            <a:xfrm>
              <a:off x="6262202" y="2104768"/>
              <a:ext cx="57601" cy="139232"/>
            </a:xfrm>
            <a:custGeom>
              <a:avLst/>
              <a:gdLst>
                <a:gd name="T0" fmla="*/ 89 w 202"/>
                <a:gd name="T1" fmla="*/ 27 h 488"/>
                <a:gd name="T2" fmla="*/ 67 w 202"/>
                <a:gd name="T3" fmla="*/ 69 h 488"/>
                <a:gd name="T4" fmla="*/ 24 w 202"/>
                <a:gd name="T5" fmla="*/ 189 h 488"/>
                <a:gd name="T6" fmla="*/ 31 w 202"/>
                <a:gd name="T7" fmla="*/ 311 h 488"/>
                <a:gd name="T8" fmla="*/ 66 w 202"/>
                <a:gd name="T9" fmla="*/ 368 h 488"/>
                <a:gd name="T10" fmla="*/ 124 w 202"/>
                <a:gd name="T11" fmla="*/ 431 h 488"/>
                <a:gd name="T12" fmla="*/ 143 w 202"/>
                <a:gd name="T13" fmla="*/ 474 h 488"/>
                <a:gd name="T14" fmla="*/ 175 w 202"/>
                <a:gd name="T15" fmla="*/ 481 h 488"/>
                <a:gd name="T16" fmla="*/ 169 w 202"/>
                <a:gd name="T17" fmla="*/ 407 h 488"/>
                <a:gd name="T18" fmla="*/ 190 w 202"/>
                <a:gd name="T19" fmla="*/ 324 h 488"/>
                <a:gd name="T20" fmla="*/ 177 w 202"/>
                <a:gd name="T21" fmla="*/ 215 h 488"/>
                <a:gd name="T22" fmla="*/ 171 w 202"/>
                <a:gd name="T23" fmla="*/ 174 h 488"/>
                <a:gd name="T24" fmla="*/ 171 w 202"/>
                <a:gd name="T25" fmla="*/ 99 h 488"/>
                <a:gd name="T26" fmla="*/ 168 w 202"/>
                <a:gd name="T27" fmla="*/ 52 h 488"/>
                <a:gd name="T28" fmla="*/ 132 w 202"/>
                <a:gd name="T29" fmla="*/ 11 h 488"/>
                <a:gd name="T30" fmla="*/ 89 w 202"/>
                <a:gd name="T31" fmla="*/ 2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488">
                  <a:moveTo>
                    <a:pt x="89" y="27"/>
                  </a:moveTo>
                  <a:cubicBezTo>
                    <a:pt x="63" y="31"/>
                    <a:pt x="81" y="50"/>
                    <a:pt x="67" y="69"/>
                  </a:cubicBezTo>
                  <a:cubicBezTo>
                    <a:pt x="42" y="101"/>
                    <a:pt x="37" y="147"/>
                    <a:pt x="24" y="189"/>
                  </a:cubicBezTo>
                  <a:cubicBezTo>
                    <a:pt x="0" y="268"/>
                    <a:pt x="31" y="265"/>
                    <a:pt x="31" y="311"/>
                  </a:cubicBezTo>
                  <a:cubicBezTo>
                    <a:pt x="32" y="359"/>
                    <a:pt x="62" y="357"/>
                    <a:pt x="66" y="368"/>
                  </a:cubicBezTo>
                  <a:cubicBezTo>
                    <a:pt x="83" y="411"/>
                    <a:pt x="93" y="416"/>
                    <a:pt x="124" y="431"/>
                  </a:cubicBezTo>
                  <a:cubicBezTo>
                    <a:pt x="143" y="439"/>
                    <a:pt x="145" y="449"/>
                    <a:pt x="143" y="474"/>
                  </a:cubicBezTo>
                  <a:cubicBezTo>
                    <a:pt x="141" y="488"/>
                    <a:pt x="161" y="487"/>
                    <a:pt x="175" y="481"/>
                  </a:cubicBezTo>
                  <a:cubicBezTo>
                    <a:pt x="166" y="462"/>
                    <a:pt x="171" y="428"/>
                    <a:pt x="169" y="407"/>
                  </a:cubicBezTo>
                  <a:cubicBezTo>
                    <a:pt x="166" y="384"/>
                    <a:pt x="202" y="364"/>
                    <a:pt x="190" y="324"/>
                  </a:cubicBezTo>
                  <a:cubicBezTo>
                    <a:pt x="183" y="300"/>
                    <a:pt x="196" y="239"/>
                    <a:pt x="177" y="215"/>
                  </a:cubicBezTo>
                  <a:cubicBezTo>
                    <a:pt x="170" y="206"/>
                    <a:pt x="164" y="188"/>
                    <a:pt x="171" y="174"/>
                  </a:cubicBezTo>
                  <a:cubicBezTo>
                    <a:pt x="181" y="156"/>
                    <a:pt x="170" y="120"/>
                    <a:pt x="171" y="99"/>
                  </a:cubicBezTo>
                  <a:cubicBezTo>
                    <a:pt x="173" y="75"/>
                    <a:pt x="156" y="65"/>
                    <a:pt x="168" y="52"/>
                  </a:cubicBezTo>
                  <a:cubicBezTo>
                    <a:pt x="184" y="36"/>
                    <a:pt x="188" y="36"/>
                    <a:pt x="132" y="11"/>
                  </a:cubicBezTo>
                  <a:cubicBezTo>
                    <a:pt x="109" y="0"/>
                    <a:pt x="121" y="26"/>
                    <a:pt x="89" y="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8" name="Freeform 65"/>
            <p:cNvSpPr>
              <a:spLocks/>
            </p:cNvSpPr>
            <p:nvPr userDrawn="1"/>
          </p:nvSpPr>
          <p:spPr bwMode="auto">
            <a:xfrm>
              <a:off x="6520138" y="1280124"/>
              <a:ext cx="192486" cy="165436"/>
            </a:xfrm>
            <a:custGeom>
              <a:avLst/>
              <a:gdLst>
                <a:gd name="T0" fmla="*/ 149 w 675"/>
                <a:gd name="T1" fmla="*/ 307 h 580"/>
                <a:gd name="T2" fmla="*/ 115 w 675"/>
                <a:gd name="T3" fmla="*/ 212 h 580"/>
                <a:gd name="T4" fmla="*/ 82 w 675"/>
                <a:gd name="T5" fmla="*/ 154 h 580"/>
                <a:gd name="T6" fmla="*/ 21 w 675"/>
                <a:gd name="T7" fmla="*/ 42 h 580"/>
                <a:gd name="T8" fmla="*/ 62 w 675"/>
                <a:gd name="T9" fmla="*/ 25 h 580"/>
                <a:gd name="T10" fmla="*/ 175 w 675"/>
                <a:gd name="T11" fmla="*/ 102 h 580"/>
                <a:gd name="T12" fmla="*/ 344 w 675"/>
                <a:gd name="T13" fmla="*/ 179 h 580"/>
                <a:gd name="T14" fmla="*/ 475 w 675"/>
                <a:gd name="T15" fmla="*/ 212 h 580"/>
                <a:gd name="T16" fmla="*/ 525 w 675"/>
                <a:gd name="T17" fmla="*/ 204 h 580"/>
                <a:gd name="T18" fmla="*/ 564 w 675"/>
                <a:gd name="T19" fmla="*/ 256 h 580"/>
                <a:gd name="T20" fmla="*/ 606 w 675"/>
                <a:gd name="T21" fmla="*/ 307 h 580"/>
                <a:gd name="T22" fmla="*/ 506 w 675"/>
                <a:gd name="T23" fmla="*/ 345 h 580"/>
                <a:gd name="T24" fmla="*/ 464 w 675"/>
                <a:gd name="T25" fmla="*/ 423 h 580"/>
                <a:gd name="T26" fmla="*/ 440 w 675"/>
                <a:gd name="T27" fmla="*/ 449 h 580"/>
                <a:gd name="T28" fmla="*/ 287 w 675"/>
                <a:gd name="T29" fmla="*/ 404 h 580"/>
                <a:gd name="T30" fmla="*/ 199 w 675"/>
                <a:gd name="T31" fmla="*/ 421 h 580"/>
                <a:gd name="T32" fmla="*/ 182 w 675"/>
                <a:gd name="T33" fmla="*/ 457 h 580"/>
                <a:gd name="T34" fmla="*/ 272 w 675"/>
                <a:gd name="T35" fmla="*/ 519 h 580"/>
                <a:gd name="T36" fmla="*/ 192 w 675"/>
                <a:gd name="T37" fmla="*/ 568 h 580"/>
                <a:gd name="T38" fmla="*/ 144 w 675"/>
                <a:gd name="T39" fmla="*/ 483 h 580"/>
                <a:gd name="T40" fmla="*/ 90 w 675"/>
                <a:gd name="T41" fmla="*/ 402 h 580"/>
                <a:gd name="T42" fmla="*/ 68 w 675"/>
                <a:gd name="T43" fmla="*/ 327 h 580"/>
                <a:gd name="T44" fmla="*/ 149 w 675"/>
                <a:gd name="T45" fmla="*/ 30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5" h="580">
                  <a:moveTo>
                    <a:pt x="149" y="307"/>
                  </a:moveTo>
                  <a:cubicBezTo>
                    <a:pt x="161" y="288"/>
                    <a:pt x="80" y="258"/>
                    <a:pt x="115" y="212"/>
                  </a:cubicBezTo>
                  <a:cubicBezTo>
                    <a:pt x="143" y="176"/>
                    <a:pt x="91" y="193"/>
                    <a:pt x="82" y="154"/>
                  </a:cubicBezTo>
                  <a:cubicBezTo>
                    <a:pt x="63" y="73"/>
                    <a:pt x="0" y="84"/>
                    <a:pt x="21" y="42"/>
                  </a:cubicBezTo>
                  <a:cubicBezTo>
                    <a:pt x="32" y="17"/>
                    <a:pt x="25" y="0"/>
                    <a:pt x="62" y="25"/>
                  </a:cubicBezTo>
                  <a:cubicBezTo>
                    <a:pt x="99" y="50"/>
                    <a:pt x="101" y="76"/>
                    <a:pt x="175" y="102"/>
                  </a:cubicBezTo>
                  <a:cubicBezTo>
                    <a:pt x="249" y="128"/>
                    <a:pt x="263" y="162"/>
                    <a:pt x="344" y="179"/>
                  </a:cubicBezTo>
                  <a:cubicBezTo>
                    <a:pt x="425" y="197"/>
                    <a:pt x="450" y="228"/>
                    <a:pt x="475" y="212"/>
                  </a:cubicBezTo>
                  <a:cubicBezTo>
                    <a:pt x="520" y="182"/>
                    <a:pt x="554" y="74"/>
                    <a:pt x="525" y="204"/>
                  </a:cubicBezTo>
                  <a:cubicBezTo>
                    <a:pt x="513" y="261"/>
                    <a:pt x="561" y="237"/>
                    <a:pt x="564" y="256"/>
                  </a:cubicBezTo>
                  <a:cubicBezTo>
                    <a:pt x="573" y="323"/>
                    <a:pt x="675" y="245"/>
                    <a:pt x="606" y="307"/>
                  </a:cubicBezTo>
                  <a:cubicBezTo>
                    <a:pt x="579" y="331"/>
                    <a:pt x="549" y="352"/>
                    <a:pt x="506" y="345"/>
                  </a:cubicBezTo>
                  <a:cubicBezTo>
                    <a:pt x="463" y="338"/>
                    <a:pt x="449" y="405"/>
                    <a:pt x="464" y="423"/>
                  </a:cubicBezTo>
                  <a:cubicBezTo>
                    <a:pt x="475" y="437"/>
                    <a:pt x="496" y="472"/>
                    <a:pt x="440" y="449"/>
                  </a:cubicBezTo>
                  <a:cubicBezTo>
                    <a:pt x="382" y="427"/>
                    <a:pt x="347" y="444"/>
                    <a:pt x="287" y="404"/>
                  </a:cubicBezTo>
                  <a:cubicBezTo>
                    <a:pt x="220" y="359"/>
                    <a:pt x="242" y="445"/>
                    <a:pt x="199" y="421"/>
                  </a:cubicBezTo>
                  <a:cubicBezTo>
                    <a:pt x="140" y="388"/>
                    <a:pt x="111" y="457"/>
                    <a:pt x="182" y="457"/>
                  </a:cubicBezTo>
                  <a:cubicBezTo>
                    <a:pt x="225" y="457"/>
                    <a:pt x="309" y="518"/>
                    <a:pt x="272" y="519"/>
                  </a:cubicBezTo>
                  <a:cubicBezTo>
                    <a:pt x="202" y="521"/>
                    <a:pt x="231" y="580"/>
                    <a:pt x="192" y="568"/>
                  </a:cubicBezTo>
                  <a:cubicBezTo>
                    <a:pt x="128" y="548"/>
                    <a:pt x="189" y="490"/>
                    <a:pt x="144" y="483"/>
                  </a:cubicBezTo>
                  <a:cubicBezTo>
                    <a:pt x="99" y="476"/>
                    <a:pt x="61" y="425"/>
                    <a:pt x="90" y="402"/>
                  </a:cubicBezTo>
                  <a:cubicBezTo>
                    <a:pt x="132" y="369"/>
                    <a:pt x="49" y="345"/>
                    <a:pt x="68" y="327"/>
                  </a:cubicBezTo>
                  <a:cubicBezTo>
                    <a:pt x="88" y="309"/>
                    <a:pt x="110" y="369"/>
                    <a:pt x="149" y="3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9" name="Freeform 66"/>
            <p:cNvSpPr>
              <a:spLocks/>
            </p:cNvSpPr>
            <p:nvPr userDrawn="1"/>
          </p:nvSpPr>
          <p:spPr bwMode="auto">
            <a:xfrm>
              <a:off x="6432589" y="1426118"/>
              <a:ext cx="288366" cy="314449"/>
            </a:xfrm>
            <a:custGeom>
              <a:avLst/>
              <a:gdLst>
                <a:gd name="T0" fmla="*/ 582 w 1011"/>
                <a:gd name="T1" fmla="*/ 38 h 1102"/>
                <a:gd name="T2" fmla="*/ 627 w 1011"/>
                <a:gd name="T3" fmla="*/ 29 h 1102"/>
                <a:gd name="T4" fmla="*/ 669 w 1011"/>
                <a:gd name="T5" fmla="*/ 66 h 1102"/>
                <a:gd name="T6" fmla="*/ 724 w 1011"/>
                <a:gd name="T7" fmla="*/ 113 h 1102"/>
                <a:gd name="T8" fmla="*/ 881 w 1011"/>
                <a:gd name="T9" fmla="*/ 304 h 1102"/>
                <a:gd name="T10" fmla="*/ 891 w 1011"/>
                <a:gd name="T11" fmla="*/ 412 h 1102"/>
                <a:gd name="T12" fmla="*/ 883 w 1011"/>
                <a:gd name="T13" fmla="*/ 478 h 1102"/>
                <a:gd name="T14" fmla="*/ 942 w 1011"/>
                <a:gd name="T15" fmla="*/ 596 h 1102"/>
                <a:gd name="T16" fmla="*/ 967 w 1011"/>
                <a:gd name="T17" fmla="*/ 735 h 1102"/>
                <a:gd name="T18" fmla="*/ 998 w 1011"/>
                <a:gd name="T19" fmla="*/ 800 h 1102"/>
                <a:gd name="T20" fmla="*/ 971 w 1011"/>
                <a:gd name="T21" fmla="*/ 884 h 1102"/>
                <a:gd name="T22" fmla="*/ 950 w 1011"/>
                <a:gd name="T23" fmla="*/ 866 h 1102"/>
                <a:gd name="T24" fmla="*/ 927 w 1011"/>
                <a:gd name="T25" fmla="*/ 807 h 1102"/>
                <a:gd name="T26" fmla="*/ 915 w 1011"/>
                <a:gd name="T27" fmla="*/ 840 h 1102"/>
                <a:gd name="T28" fmla="*/ 905 w 1011"/>
                <a:gd name="T29" fmla="*/ 878 h 1102"/>
                <a:gd name="T30" fmla="*/ 893 w 1011"/>
                <a:gd name="T31" fmla="*/ 909 h 1102"/>
                <a:gd name="T32" fmla="*/ 867 w 1011"/>
                <a:gd name="T33" fmla="*/ 934 h 1102"/>
                <a:gd name="T34" fmla="*/ 817 w 1011"/>
                <a:gd name="T35" fmla="*/ 923 h 1102"/>
                <a:gd name="T36" fmla="*/ 756 w 1011"/>
                <a:gd name="T37" fmla="*/ 949 h 1102"/>
                <a:gd name="T38" fmla="*/ 686 w 1011"/>
                <a:gd name="T39" fmla="*/ 934 h 1102"/>
                <a:gd name="T40" fmla="*/ 635 w 1011"/>
                <a:gd name="T41" fmla="*/ 917 h 1102"/>
                <a:gd name="T42" fmla="*/ 631 w 1011"/>
                <a:gd name="T43" fmla="*/ 945 h 1102"/>
                <a:gd name="T44" fmla="*/ 672 w 1011"/>
                <a:gd name="T45" fmla="*/ 969 h 1102"/>
                <a:gd name="T46" fmla="*/ 649 w 1011"/>
                <a:gd name="T47" fmla="*/ 1061 h 1102"/>
                <a:gd name="T48" fmla="*/ 573 w 1011"/>
                <a:gd name="T49" fmla="*/ 1068 h 1102"/>
                <a:gd name="T50" fmla="*/ 515 w 1011"/>
                <a:gd name="T51" fmla="*/ 1017 h 1102"/>
                <a:gd name="T52" fmla="*/ 510 w 1011"/>
                <a:gd name="T53" fmla="*/ 940 h 1102"/>
                <a:gd name="T54" fmla="*/ 407 w 1011"/>
                <a:gd name="T55" fmla="*/ 947 h 1102"/>
                <a:gd name="T56" fmla="*/ 355 w 1011"/>
                <a:gd name="T57" fmla="*/ 964 h 1102"/>
                <a:gd name="T58" fmla="*/ 293 w 1011"/>
                <a:gd name="T59" fmla="*/ 983 h 1102"/>
                <a:gd name="T60" fmla="*/ 250 w 1011"/>
                <a:gd name="T61" fmla="*/ 995 h 1102"/>
                <a:gd name="T62" fmla="*/ 190 w 1011"/>
                <a:gd name="T63" fmla="*/ 1047 h 1102"/>
                <a:gd name="T64" fmla="*/ 69 w 1011"/>
                <a:gd name="T65" fmla="*/ 1052 h 1102"/>
                <a:gd name="T66" fmla="*/ 69 w 1011"/>
                <a:gd name="T67" fmla="*/ 980 h 1102"/>
                <a:gd name="T68" fmla="*/ 157 w 1011"/>
                <a:gd name="T69" fmla="*/ 854 h 1102"/>
                <a:gd name="T70" fmla="*/ 178 w 1011"/>
                <a:gd name="T71" fmla="*/ 825 h 1102"/>
                <a:gd name="T72" fmla="*/ 236 w 1011"/>
                <a:gd name="T73" fmla="*/ 816 h 1102"/>
                <a:gd name="T74" fmla="*/ 360 w 1011"/>
                <a:gd name="T75" fmla="*/ 781 h 1102"/>
                <a:gd name="T76" fmla="*/ 407 w 1011"/>
                <a:gd name="T77" fmla="*/ 785 h 1102"/>
                <a:gd name="T78" fmla="*/ 476 w 1011"/>
                <a:gd name="T79" fmla="*/ 795 h 1102"/>
                <a:gd name="T80" fmla="*/ 467 w 1011"/>
                <a:gd name="T81" fmla="*/ 721 h 1102"/>
                <a:gd name="T82" fmla="*/ 450 w 1011"/>
                <a:gd name="T83" fmla="*/ 600 h 1102"/>
                <a:gd name="T84" fmla="*/ 503 w 1011"/>
                <a:gd name="T85" fmla="*/ 547 h 1102"/>
                <a:gd name="T86" fmla="*/ 503 w 1011"/>
                <a:gd name="T87" fmla="*/ 590 h 1102"/>
                <a:gd name="T88" fmla="*/ 536 w 1011"/>
                <a:gd name="T89" fmla="*/ 631 h 1102"/>
                <a:gd name="T90" fmla="*/ 624 w 1011"/>
                <a:gd name="T91" fmla="*/ 552 h 1102"/>
                <a:gd name="T92" fmla="*/ 662 w 1011"/>
                <a:gd name="T93" fmla="*/ 443 h 1102"/>
                <a:gd name="T94" fmla="*/ 631 w 1011"/>
                <a:gd name="T95" fmla="*/ 281 h 1102"/>
                <a:gd name="T96" fmla="*/ 579 w 1011"/>
                <a:gd name="T97" fmla="*/ 267 h 1102"/>
                <a:gd name="T98" fmla="*/ 592 w 1011"/>
                <a:gd name="T99" fmla="*/ 212 h 1102"/>
                <a:gd name="T100" fmla="*/ 543 w 1011"/>
                <a:gd name="T101" fmla="*/ 136 h 1102"/>
                <a:gd name="T102" fmla="*/ 540 w 1011"/>
                <a:gd name="T103" fmla="*/ 76 h 1102"/>
                <a:gd name="T104" fmla="*/ 616 w 1011"/>
                <a:gd name="T105" fmla="*/ 88 h 1102"/>
                <a:gd name="T106" fmla="*/ 608 w 1011"/>
                <a:gd name="T107" fmla="*/ 55 h 1102"/>
                <a:gd name="T108" fmla="*/ 582 w 1011"/>
                <a:gd name="T109" fmla="*/ 3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1" h="1102">
                  <a:moveTo>
                    <a:pt x="582" y="38"/>
                  </a:moveTo>
                  <a:cubicBezTo>
                    <a:pt x="579" y="7"/>
                    <a:pt x="588" y="18"/>
                    <a:pt x="627" y="29"/>
                  </a:cubicBezTo>
                  <a:cubicBezTo>
                    <a:pt x="672" y="42"/>
                    <a:pt x="665" y="0"/>
                    <a:pt x="669" y="66"/>
                  </a:cubicBezTo>
                  <a:cubicBezTo>
                    <a:pt x="672" y="109"/>
                    <a:pt x="672" y="86"/>
                    <a:pt x="724" y="113"/>
                  </a:cubicBezTo>
                  <a:cubicBezTo>
                    <a:pt x="777" y="141"/>
                    <a:pt x="862" y="169"/>
                    <a:pt x="881" y="304"/>
                  </a:cubicBezTo>
                  <a:cubicBezTo>
                    <a:pt x="888" y="354"/>
                    <a:pt x="927" y="443"/>
                    <a:pt x="891" y="412"/>
                  </a:cubicBezTo>
                  <a:cubicBezTo>
                    <a:pt x="855" y="381"/>
                    <a:pt x="861" y="462"/>
                    <a:pt x="883" y="478"/>
                  </a:cubicBezTo>
                  <a:cubicBezTo>
                    <a:pt x="905" y="495"/>
                    <a:pt x="951" y="547"/>
                    <a:pt x="942" y="596"/>
                  </a:cubicBezTo>
                  <a:cubicBezTo>
                    <a:pt x="933" y="644"/>
                    <a:pt x="936" y="721"/>
                    <a:pt x="967" y="735"/>
                  </a:cubicBezTo>
                  <a:cubicBezTo>
                    <a:pt x="998" y="750"/>
                    <a:pt x="1011" y="769"/>
                    <a:pt x="998" y="800"/>
                  </a:cubicBezTo>
                  <a:cubicBezTo>
                    <a:pt x="986" y="831"/>
                    <a:pt x="993" y="864"/>
                    <a:pt x="971" y="884"/>
                  </a:cubicBezTo>
                  <a:cubicBezTo>
                    <a:pt x="948" y="904"/>
                    <a:pt x="961" y="909"/>
                    <a:pt x="950" y="866"/>
                  </a:cubicBezTo>
                  <a:cubicBezTo>
                    <a:pt x="939" y="823"/>
                    <a:pt x="941" y="809"/>
                    <a:pt x="927" y="807"/>
                  </a:cubicBezTo>
                  <a:cubicBezTo>
                    <a:pt x="912" y="804"/>
                    <a:pt x="898" y="833"/>
                    <a:pt x="915" y="840"/>
                  </a:cubicBezTo>
                  <a:cubicBezTo>
                    <a:pt x="931" y="847"/>
                    <a:pt x="919" y="879"/>
                    <a:pt x="905" y="878"/>
                  </a:cubicBezTo>
                  <a:cubicBezTo>
                    <a:pt x="892" y="877"/>
                    <a:pt x="881" y="892"/>
                    <a:pt x="893" y="909"/>
                  </a:cubicBezTo>
                  <a:cubicBezTo>
                    <a:pt x="905" y="926"/>
                    <a:pt x="874" y="957"/>
                    <a:pt x="867" y="934"/>
                  </a:cubicBezTo>
                  <a:cubicBezTo>
                    <a:pt x="860" y="911"/>
                    <a:pt x="832" y="890"/>
                    <a:pt x="817" y="923"/>
                  </a:cubicBezTo>
                  <a:cubicBezTo>
                    <a:pt x="803" y="957"/>
                    <a:pt x="791" y="949"/>
                    <a:pt x="756" y="949"/>
                  </a:cubicBezTo>
                  <a:cubicBezTo>
                    <a:pt x="722" y="949"/>
                    <a:pt x="648" y="947"/>
                    <a:pt x="686" y="934"/>
                  </a:cubicBezTo>
                  <a:cubicBezTo>
                    <a:pt x="724" y="921"/>
                    <a:pt x="641" y="933"/>
                    <a:pt x="635" y="917"/>
                  </a:cubicBezTo>
                  <a:cubicBezTo>
                    <a:pt x="629" y="902"/>
                    <a:pt x="613" y="920"/>
                    <a:pt x="631" y="945"/>
                  </a:cubicBezTo>
                  <a:cubicBezTo>
                    <a:pt x="648" y="971"/>
                    <a:pt x="653" y="947"/>
                    <a:pt x="672" y="969"/>
                  </a:cubicBezTo>
                  <a:cubicBezTo>
                    <a:pt x="691" y="990"/>
                    <a:pt x="619" y="1021"/>
                    <a:pt x="649" y="1061"/>
                  </a:cubicBezTo>
                  <a:cubicBezTo>
                    <a:pt x="679" y="1102"/>
                    <a:pt x="606" y="1092"/>
                    <a:pt x="573" y="1068"/>
                  </a:cubicBezTo>
                  <a:cubicBezTo>
                    <a:pt x="541" y="1045"/>
                    <a:pt x="511" y="1076"/>
                    <a:pt x="515" y="1017"/>
                  </a:cubicBezTo>
                  <a:cubicBezTo>
                    <a:pt x="519" y="959"/>
                    <a:pt x="484" y="995"/>
                    <a:pt x="510" y="940"/>
                  </a:cubicBezTo>
                  <a:cubicBezTo>
                    <a:pt x="473" y="955"/>
                    <a:pt x="449" y="946"/>
                    <a:pt x="407" y="947"/>
                  </a:cubicBezTo>
                  <a:cubicBezTo>
                    <a:pt x="366" y="948"/>
                    <a:pt x="391" y="973"/>
                    <a:pt x="355" y="964"/>
                  </a:cubicBezTo>
                  <a:cubicBezTo>
                    <a:pt x="319" y="954"/>
                    <a:pt x="324" y="997"/>
                    <a:pt x="293" y="983"/>
                  </a:cubicBezTo>
                  <a:cubicBezTo>
                    <a:pt x="262" y="969"/>
                    <a:pt x="281" y="1014"/>
                    <a:pt x="250" y="995"/>
                  </a:cubicBezTo>
                  <a:cubicBezTo>
                    <a:pt x="219" y="976"/>
                    <a:pt x="233" y="1071"/>
                    <a:pt x="190" y="1047"/>
                  </a:cubicBezTo>
                  <a:cubicBezTo>
                    <a:pt x="148" y="1023"/>
                    <a:pt x="102" y="1068"/>
                    <a:pt x="69" y="1052"/>
                  </a:cubicBezTo>
                  <a:cubicBezTo>
                    <a:pt x="35" y="1035"/>
                    <a:pt x="0" y="975"/>
                    <a:pt x="69" y="980"/>
                  </a:cubicBezTo>
                  <a:cubicBezTo>
                    <a:pt x="98" y="983"/>
                    <a:pt x="133" y="864"/>
                    <a:pt x="157" y="854"/>
                  </a:cubicBezTo>
                  <a:cubicBezTo>
                    <a:pt x="181" y="845"/>
                    <a:pt x="112" y="855"/>
                    <a:pt x="178" y="825"/>
                  </a:cubicBezTo>
                  <a:cubicBezTo>
                    <a:pt x="245" y="794"/>
                    <a:pt x="190" y="835"/>
                    <a:pt x="236" y="816"/>
                  </a:cubicBezTo>
                  <a:cubicBezTo>
                    <a:pt x="281" y="798"/>
                    <a:pt x="288" y="813"/>
                    <a:pt x="360" y="781"/>
                  </a:cubicBezTo>
                  <a:cubicBezTo>
                    <a:pt x="395" y="765"/>
                    <a:pt x="381" y="807"/>
                    <a:pt x="407" y="785"/>
                  </a:cubicBezTo>
                  <a:cubicBezTo>
                    <a:pt x="434" y="764"/>
                    <a:pt x="448" y="831"/>
                    <a:pt x="476" y="795"/>
                  </a:cubicBezTo>
                  <a:cubicBezTo>
                    <a:pt x="505" y="759"/>
                    <a:pt x="450" y="776"/>
                    <a:pt x="467" y="721"/>
                  </a:cubicBezTo>
                  <a:cubicBezTo>
                    <a:pt x="484" y="666"/>
                    <a:pt x="424" y="644"/>
                    <a:pt x="450" y="600"/>
                  </a:cubicBezTo>
                  <a:cubicBezTo>
                    <a:pt x="476" y="556"/>
                    <a:pt x="484" y="533"/>
                    <a:pt x="503" y="547"/>
                  </a:cubicBezTo>
                  <a:cubicBezTo>
                    <a:pt x="522" y="562"/>
                    <a:pt x="484" y="600"/>
                    <a:pt x="503" y="590"/>
                  </a:cubicBezTo>
                  <a:cubicBezTo>
                    <a:pt x="522" y="581"/>
                    <a:pt x="505" y="643"/>
                    <a:pt x="536" y="631"/>
                  </a:cubicBezTo>
                  <a:cubicBezTo>
                    <a:pt x="567" y="619"/>
                    <a:pt x="581" y="591"/>
                    <a:pt x="624" y="552"/>
                  </a:cubicBezTo>
                  <a:cubicBezTo>
                    <a:pt x="667" y="512"/>
                    <a:pt x="635" y="489"/>
                    <a:pt x="662" y="443"/>
                  </a:cubicBezTo>
                  <a:cubicBezTo>
                    <a:pt x="688" y="397"/>
                    <a:pt x="650" y="302"/>
                    <a:pt x="631" y="281"/>
                  </a:cubicBezTo>
                  <a:cubicBezTo>
                    <a:pt x="612" y="260"/>
                    <a:pt x="591" y="290"/>
                    <a:pt x="579" y="267"/>
                  </a:cubicBezTo>
                  <a:cubicBezTo>
                    <a:pt x="567" y="243"/>
                    <a:pt x="614" y="246"/>
                    <a:pt x="592" y="212"/>
                  </a:cubicBezTo>
                  <a:cubicBezTo>
                    <a:pt x="570" y="177"/>
                    <a:pt x="522" y="155"/>
                    <a:pt x="543" y="136"/>
                  </a:cubicBezTo>
                  <a:cubicBezTo>
                    <a:pt x="582" y="101"/>
                    <a:pt x="525" y="101"/>
                    <a:pt x="540" y="76"/>
                  </a:cubicBezTo>
                  <a:cubicBezTo>
                    <a:pt x="561" y="44"/>
                    <a:pt x="611" y="117"/>
                    <a:pt x="616" y="88"/>
                  </a:cubicBezTo>
                  <a:cubicBezTo>
                    <a:pt x="621" y="63"/>
                    <a:pt x="645" y="26"/>
                    <a:pt x="608" y="55"/>
                  </a:cubicBezTo>
                  <a:cubicBezTo>
                    <a:pt x="586" y="73"/>
                    <a:pt x="583" y="56"/>
                    <a:pt x="582" y="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0" name="Freeform 67"/>
            <p:cNvSpPr>
              <a:spLocks/>
            </p:cNvSpPr>
            <p:nvPr userDrawn="1"/>
          </p:nvSpPr>
          <p:spPr bwMode="auto">
            <a:xfrm>
              <a:off x="6501300" y="1714001"/>
              <a:ext cx="66778" cy="59291"/>
            </a:xfrm>
            <a:custGeom>
              <a:avLst/>
              <a:gdLst>
                <a:gd name="T0" fmla="*/ 44 w 234"/>
                <a:gd name="T1" fmla="*/ 36 h 208"/>
                <a:gd name="T2" fmla="*/ 64 w 234"/>
                <a:gd name="T3" fmla="*/ 31 h 208"/>
                <a:gd name="T4" fmla="*/ 74 w 234"/>
                <a:gd name="T5" fmla="*/ 38 h 208"/>
                <a:gd name="T6" fmla="*/ 89 w 234"/>
                <a:gd name="T7" fmla="*/ 27 h 208"/>
                <a:gd name="T8" fmla="*/ 101 w 234"/>
                <a:gd name="T9" fmla="*/ 7 h 208"/>
                <a:gd name="T10" fmla="*/ 162 w 234"/>
                <a:gd name="T11" fmla="*/ 1 h 208"/>
                <a:gd name="T12" fmla="*/ 213 w 234"/>
                <a:gd name="T13" fmla="*/ 41 h 208"/>
                <a:gd name="T14" fmla="*/ 220 w 234"/>
                <a:gd name="T15" fmla="*/ 86 h 208"/>
                <a:gd name="T16" fmla="*/ 199 w 234"/>
                <a:gd name="T17" fmla="*/ 115 h 208"/>
                <a:gd name="T18" fmla="*/ 202 w 234"/>
                <a:gd name="T19" fmla="*/ 138 h 208"/>
                <a:gd name="T20" fmla="*/ 137 w 234"/>
                <a:gd name="T21" fmla="*/ 126 h 208"/>
                <a:gd name="T22" fmla="*/ 119 w 234"/>
                <a:gd name="T23" fmla="*/ 168 h 208"/>
                <a:gd name="T24" fmla="*/ 118 w 234"/>
                <a:gd name="T25" fmla="*/ 191 h 208"/>
                <a:gd name="T26" fmla="*/ 120 w 234"/>
                <a:gd name="T27" fmla="*/ 201 h 208"/>
                <a:gd name="T28" fmla="*/ 86 w 234"/>
                <a:gd name="T29" fmla="*/ 201 h 208"/>
                <a:gd name="T30" fmla="*/ 84 w 234"/>
                <a:gd name="T31" fmla="*/ 189 h 208"/>
                <a:gd name="T32" fmla="*/ 67 w 234"/>
                <a:gd name="T33" fmla="*/ 191 h 208"/>
                <a:gd name="T34" fmla="*/ 60 w 234"/>
                <a:gd name="T35" fmla="*/ 155 h 208"/>
                <a:gd name="T36" fmla="*/ 34 w 234"/>
                <a:gd name="T37" fmla="*/ 139 h 208"/>
                <a:gd name="T38" fmla="*/ 0 w 234"/>
                <a:gd name="T39" fmla="*/ 148 h 208"/>
                <a:gd name="T40" fmla="*/ 20 w 234"/>
                <a:gd name="T41" fmla="*/ 124 h 208"/>
                <a:gd name="T42" fmla="*/ 23 w 234"/>
                <a:gd name="T43" fmla="*/ 64 h 208"/>
                <a:gd name="T44" fmla="*/ 44 w 234"/>
                <a:gd name="T45"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08">
                  <a:moveTo>
                    <a:pt x="44" y="36"/>
                  </a:moveTo>
                  <a:cubicBezTo>
                    <a:pt x="48" y="28"/>
                    <a:pt x="57" y="25"/>
                    <a:pt x="64" y="31"/>
                  </a:cubicBezTo>
                  <a:cubicBezTo>
                    <a:pt x="67" y="34"/>
                    <a:pt x="69" y="41"/>
                    <a:pt x="74" y="38"/>
                  </a:cubicBezTo>
                  <a:cubicBezTo>
                    <a:pt x="80" y="35"/>
                    <a:pt x="89" y="31"/>
                    <a:pt x="89" y="27"/>
                  </a:cubicBezTo>
                  <a:cubicBezTo>
                    <a:pt x="89" y="17"/>
                    <a:pt x="92" y="11"/>
                    <a:pt x="101" y="7"/>
                  </a:cubicBezTo>
                  <a:cubicBezTo>
                    <a:pt x="120" y="0"/>
                    <a:pt x="141" y="1"/>
                    <a:pt x="162" y="1"/>
                  </a:cubicBezTo>
                  <a:cubicBezTo>
                    <a:pt x="170" y="25"/>
                    <a:pt x="198" y="25"/>
                    <a:pt x="213" y="41"/>
                  </a:cubicBezTo>
                  <a:cubicBezTo>
                    <a:pt x="222" y="52"/>
                    <a:pt x="234" y="70"/>
                    <a:pt x="220" y="86"/>
                  </a:cubicBezTo>
                  <a:cubicBezTo>
                    <a:pt x="211" y="97"/>
                    <a:pt x="205" y="103"/>
                    <a:pt x="199" y="115"/>
                  </a:cubicBezTo>
                  <a:cubicBezTo>
                    <a:pt x="195" y="122"/>
                    <a:pt x="204" y="137"/>
                    <a:pt x="202" y="138"/>
                  </a:cubicBezTo>
                  <a:cubicBezTo>
                    <a:pt x="179" y="147"/>
                    <a:pt x="160" y="109"/>
                    <a:pt x="137" y="126"/>
                  </a:cubicBezTo>
                  <a:cubicBezTo>
                    <a:pt x="122" y="137"/>
                    <a:pt x="124" y="153"/>
                    <a:pt x="119" y="168"/>
                  </a:cubicBezTo>
                  <a:cubicBezTo>
                    <a:pt x="116" y="174"/>
                    <a:pt x="116" y="184"/>
                    <a:pt x="118" y="191"/>
                  </a:cubicBezTo>
                  <a:cubicBezTo>
                    <a:pt x="118" y="194"/>
                    <a:pt x="122" y="199"/>
                    <a:pt x="120" y="201"/>
                  </a:cubicBezTo>
                  <a:cubicBezTo>
                    <a:pt x="110" y="208"/>
                    <a:pt x="97" y="204"/>
                    <a:pt x="86" y="201"/>
                  </a:cubicBezTo>
                  <a:cubicBezTo>
                    <a:pt x="81" y="199"/>
                    <a:pt x="84" y="191"/>
                    <a:pt x="84" y="189"/>
                  </a:cubicBezTo>
                  <a:cubicBezTo>
                    <a:pt x="76" y="189"/>
                    <a:pt x="72" y="197"/>
                    <a:pt x="67" y="191"/>
                  </a:cubicBezTo>
                  <a:cubicBezTo>
                    <a:pt x="59" y="180"/>
                    <a:pt x="64" y="166"/>
                    <a:pt x="60" y="155"/>
                  </a:cubicBezTo>
                  <a:cubicBezTo>
                    <a:pt x="56" y="145"/>
                    <a:pt x="45" y="141"/>
                    <a:pt x="34" y="139"/>
                  </a:cubicBezTo>
                  <a:cubicBezTo>
                    <a:pt x="24" y="138"/>
                    <a:pt x="2" y="161"/>
                    <a:pt x="0" y="148"/>
                  </a:cubicBezTo>
                  <a:cubicBezTo>
                    <a:pt x="4" y="140"/>
                    <a:pt x="19" y="131"/>
                    <a:pt x="20" y="124"/>
                  </a:cubicBezTo>
                  <a:cubicBezTo>
                    <a:pt x="22" y="104"/>
                    <a:pt x="17" y="84"/>
                    <a:pt x="23" y="64"/>
                  </a:cubicBezTo>
                  <a:cubicBezTo>
                    <a:pt x="27" y="53"/>
                    <a:pt x="38" y="46"/>
                    <a:pt x="44" y="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1" name="Freeform 68"/>
            <p:cNvSpPr>
              <a:spLocks/>
            </p:cNvSpPr>
            <p:nvPr userDrawn="1"/>
          </p:nvSpPr>
          <p:spPr bwMode="auto">
            <a:xfrm>
              <a:off x="6424016" y="1729096"/>
              <a:ext cx="80424" cy="109284"/>
            </a:xfrm>
            <a:custGeom>
              <a:avLst/>
              <a:gdLst>
                <a:gd name="T0" fmla="*/ 56 w 282"/>
                <a:gd name="T1" fmla="*/ 15 h 383"/>
                <a:gd name="T2" fmla="*/ 117 w 282"/>
                <a:gd name="T3" fmla="*/ 6 h 383"/>
                <a:gd name="T4" fmla="*/ 119 w 282"/>
                <a:gd name="T5" fmla="*/ 30 h 383"/>
                <a:gd name="T6" fmla="*/ 176 w 282"/>
                <a:gd name="T7" fmla="*/ 34 h 383"/>
                <a:gd name="T8" fmla="*/ 217 w 282"/>
                <a:gd name="T9" fmla="*/ 52 h 383"/>
                <a:gd name="T10" fmla="*/ 216 w 282"/>
                <a:gd name="T11" fmla="*/ 71 h 383"/>
                <a:gd name="T12" fmla="*/ 249 w 282"/>
                <a:gd name="T13" fmla="*/ 84 h 383"/>
                <a:gd name="T14" fmla="*/ 261 w 282"/>
                <a:gd name="T15" fmla="*/ 108 h 383"/>
                <a:gd name="T16" fmla="*/ 271 w 282"/>
                <a:gd name="T17" fmla="*/ 111 h 383"/>
                <a:gd name="T18" fmla="*/ 272 w 282"/>
                <a:gd name="T19" fmla="*/ 118 h 383"/>
                <a:gd name="T20" fmla="*/ 278 w 282"/>
                <a:gd name="T21" fmla="*/ 135 h 383"/>
                <a:gd name="T22" fmla="*/ 278 w 282"/>
                <a:gd name="T23" fmla="*/ 258 h 383"/>
                <a:gd name="T24" fmla="*/ 270 w 282"/>
                <a:gd name="T25" fmla="*/ 287 h 383"/>
                <a:gd name="T26" fmla="*/ 268 w 282"/>
                <a:gd name="T27" fmla="*/ 342 h 383"/>
                <a:gd name="T28" fmla="*/ 257 w 282"/>
                <a:gd name="T29" fmla="*/ 344 h 383"/>
                <a:gd name="T30" fmla="*/ 256 w 282"/>
                <a:gd name="T31" fmla="*/ 348 h 383"/>
                <a:gd name="T32" fmla="*/ 261 w 282"/>
                <a:gd name="T33" fmla="*/ 361 h 383"/>
                <a:gd name="T34" fmla="*/ 235 w 282"/>
                <a:gd name="T35" fmla="*/ 382 h 383"/>
                <a:gd name="T36" fmla="*/ 233 w 282"/>
                <a:gd name="T37" fmla="*/ 378 h 383"/>
                <a:gd name="T38" fmla="*/ 238 w 282"/>
                <a:gd name="T39" fmla="*/ 353 h 383"/>
                <a:gd name="T40" fmla="*/ 229 w 282"/>
                <a:gd name="T41" fmla="*/ 348 h 383"/>
                <a:gd name="T42" fmla="*/ 225 w 282"/>
                <a:gd name="T43" fmla="*/ 331 h 383"/>
                <a:gd name="T44" fmla="*/ 218 w 282"/>
                <a:gd name="T45" fmla="*/ 331 h 383"/>
                <a:gd name="T46" fmla="*/ 219 w 282"/>
                <a:gd name="T47" fmla="*/ 350 h 383"/>
                <a:gd name="T48" fmla="*/ 212 w 282"/>
                <a:gd name="T49" fmla="*/ 375 h 383"/>
                <a:gd name="T50" fmla="*/ 178 w 282"/>
                <a:gd name="T51" fmla="*/ 369 h 383"/>
                <a:gd name="T52" fmla="*/ 181 w 282"/>
                <a:gd name="T53" fmla="*/ 349 h 383"/>
                <a:gd name="T54" fmla="*/ 165 w 282"/>
                <a:gd name="T55" fmla="*/ 337 h 383"/>
                <a:gd name="T56" fmla="*/ 134 w 282"/>
                <a:gd name="T57" fmla="*/ 308 h 383"/>
                <a:gd name="T58" fmla="*/ 125 w 282"/>
                <a:gd name="T59" fmla="*/ 287 h 383"/>
                <a:gd name="T60" fmla="*/ 139 w 282"/>
                <a:gd name="T61" fmla="*/ 280 h 383"/>
                <a:gd name="T62" fmla="*/ 127 w 282"/>
                <a:gd name="T63" fmla="*/ 211 h 383"/>
                <a:gd name="T64" fmla="*/ 124 w 282"/>
                <a:gd name="T65" fmla="*/ 182 h 383"/>
                <a:gd name="T66" fmla="*/ 84 w 282"/>
                <a:gd name="T67" fmla="*/ 142 h 383"/>
                <a:gd name="T68" fmla="*/ 75 w 282"/>
                <a:gd name="T69" fmla="*/ 143 h 383"/>
                <a:gd name="T70" fmla="*/ 91 w 282"/>
                <a:gd name="T71" fmla="*/ 166 h 383"/>
                <a:gd name="T72" fmla="*/ 83 w 282"/>
                <a:gd name="T73" fmla="*/ 179 h 383"/>
                <a:gd name="T74" fmla="*/ 61 w 282"/>
                <a:gd name="T75" fmla="*/ 178 h 383"/>
                <a:gd name="T76" fmla="*/ 46 w 282"/>
                <a:gd name="T77" fmla="*/ 160 h 383"/>
                <a:gd name="T78" fmla="*/ 13 w 282"/>
                <a:gd name="T79" fmla="*/ 118 h 383"/>
                <a:gd name="T80" fmla="*/ 3 w 282"/>
                <a:gd name="T81" fmla="*/ 87 h 383"/>
                <a:gd name="T82" fmla="*/ 25 w 282"/>
                <a:gd name="T83" fmla="*/ 77 h 383"/>
                <a:gd name="T84" fmla="*/ 31 w 282"/>
                <a:gd name="T85" fmla="*/ 72 h 383"/>
                <a:gd name="T86" fmla="*/ 56 w 282"/>
                <a:gd name="T87" fmla="*/ 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 h="383">
                  <a:moveTo>
                    <a:pt x="56" y="15"/>
                  </a:moveTo>
                  <a:cubicBezTo>
                    <a:pt x="78" y="0"/>
                    <a:pt x="97" y="6"/>
                    <a:pt x="117" y="6"/>
                  </a:cubicBezTo>
                  <a:cubicBezTo>
                    <a:pt x="142" y="8"/>
                    <a:pt x="115" y="20"/>
                    <a:pt x="119" y="30"/>
                  </a:cubicBezTo>
                  <a:cubicBezTo>
                    <a:pt x="123" y="41"/>
                    <a:pt x="162" y="53"/>
                    <a:pt x="176" y="34"/>
                  </a:cubicBezTo>
                  <a:cubicBezTo>
                    <a:pt x="185" y="22"/>
                    <a:pt x="212" y="37"/>
                    <a:pt x="217" y="52"/>
                  </a:cubicBezTo>
                  <a:cubicBezTo>
                    <a:pt x="219" y="58"/>
                    <a:pt x="213" y="65"/>
                    <a:pt x="216" y="71"/>
                  </a:cubicBezTo>
                  <a:cubicBezTo>
                    <a:pt x="222" y="85"/>
                    <a:pt x="239" y="79"/>
                    <a:pt x="249" y="84"/>
                  </a:cubicBezTo>
                  <a:cubicBezTo>
                    <a:pt x="258" y="88"/>
                    <a:pt x="256" y="100"/>
                    <a:pt x="261" y="108"/>
                  </a:cubicBezTo>
                  <a:cubicBezTo>
                    <a:pt x="262" y="109"/>
                    <a:pt x="267" y="111"/>
                    <a:pt x="271" y="111"/>
                  </a:cubicBezTo>
                  <a:cubicBezTo>
                    <a:pt x="270" y="113"/>
                    <a:pt x="273" y="115"/>
                    <a:pt x="272" y="118"/>
                  </a:cubicBezTo>
                  <a:cubicBezTo>
                    <a:pt x="280" y="120"/>
                    <a:pt x="282" y="129"/>
                    <a:pt x="278" y="135"/>
                  </a:cubicBezTo>
                  <a:cubicBezTo>
                    <a:pt x="253" y="175"/>
                    <a:pt x="265" y="218"/>
                    <a:pt x="278" y="258"/>
                  </a:cubicBezTo>
                  <a:cubicBezTo>
                    <a:pt x="281" y="268"/>
                    <a:pt x="274" y="277"/>
                    <a:pt x="270" y="287"/>
                  </a:cubicBezTo>
                  <a:cubicBezTo>
                    <a:pt x="262" y="305"/>
                    <a:pt x="273" y="324"/>
                    <a:pt x="268" y="342"/>
                  </a:cubicBezTo>
                  <a:cubicBezTo>
                    <a:pt x="267" y="345"/>
                    <a:pt x="261" y="346"/>
                    <a:pt x="257" y="344"/>
                  </a:cubicBezTo>
                  <a:cubicBezTo>
                    <a:pt x="257" y="345"/>
                    <a:pt x="257" y="347"/>
                    <a:pt x="256" y="348"/>
                  </a:cubicBezTo>
                  <a:cubicBezTo>
                    <a:pt x="261" y="351"/>
                    <a:pt x="264" y="357"/>
                    <a:pt x="261" y="361"/>
                  </a:cubicBezTo>
                  <a:cubicBezTo>
                    <a:pt x="254" y="369"/>
                    <a:pt x="247" y="380"/>
                    <a:pt x="235" y="382"/>
                  </a:cubicBezTo>
                  <a:cubicBezTo>
                    <a:pt x="234" y="383"/>
                    <a:pt x="233" y="380"/>
                    <a:pt x="233" y="378"/>
                  </a:cubicBezTo>
                  <a:cubicBezTo>
                    <a:pt x="234" y="369"/>
                    <a:pt x="246" y="360"/>
                    <a:pt x="238" y="353"/>
                  </a:cubicBezTo>
                  <a:cubicBezTo>
                    <a:pt x="236" y="351"/>
                    <a:pt x="230" y="350"/>
                    <a:pt x="229" y="348"/>
                  </a:cubicBezTo>
                  <a:cubicBezTo>
                    <a:pt x="227" y="343"/>
                    <a:pt x="229" y="336"/>
                    <a:pt x="225" y="331"/>
                  </a:cubicBezTo>
                  <a:cubicBezTo>
                    <a:pt x="223" y="327"/>
                    <a:pt x="220" y="328"/>
                    <a:pt x="218" y="331"/>
                  </a:cubicBezTo>
                  <a:cubicBezTo>
                    <a:pt x="214" y="337"/>
                    <a:pt x="216" y="345"/>
                    <a:pt x="219" y="350"/>
                  </a:cubicBezTo>
                  <a:cubicBezTo>
                    <a:pt x="226" y="361"/>
                    <a:pt x="223" y="374"/>
                    <a:pt x="212" y="375"/>
                  </a:cubicBezTo>
                  <a:cubicBezTo>
                    <a:pt x="203" y="377"/>
                    <a:pt x="183" y="378"/>
                    <a:pt x="178" y="369"/>
                  </a:cubicBezTo>
                  <a:cubicBezTo>
                    <a:pt x="173" y="360"/>
                    <a:pt x="188" y="361"/>
                    <a:pt x="181" y="349"/>
                  </a:cubicBezTo>
                  <a:cubicBezTo>
                    <a:pt x="177" y="343"/>
                    <a:pt x="168" y="342"/>
                    <a:pt x="165" y="337"/>
                  </a:cubicBezTo>
                  <a:cubicBezTo>
                    <a:pt x="158" y="324"/>
                    <a:pt x="149" y="313"/>
                    <a:pt x="134" y="308"/>
                  </a:cubicBezTo>
                  <a:cubicBezTo>
                    <a:pt x="126" y="306"/>
                    <a:pt x="122" y="295"/>
                    <a:pt x="125" y="287"/>
                  </a:cubicBezTo>
                  <a:cubicBezTo>
                    <a:pt x="128" y="283"/>
                    <a:pt x="138" y="284"/>
                    <a:pt x="139" y="280"/>
                  </a:cubicBezTo>
                  <a:cubicBezTo>
                    <a:pt x="145" y="260"/>
                    <a:pt x="151" y="227"/>
                    <a:pt x="127" y="211"/>
                  </a:cubicBezTo>
                  <a:cubicBezTo>
                    <a:pt x="119" y="206"/>
                    <a:pt x="129" y="192"/>
                    <a:pt x="124" y="182"/>
                  </a:cubicBezTo>
                  <a:cubicBezTo>
                    <a:pt x="116" y="164"/>
                    <a:pt x="98" y="156"/>
                    <a:pt x="84" y="142"/>
                  </a:cubicBezTo>
                  <a:cubicBezTo>
                    <a:pt x="82" y="140"/>
                    <a:pt x="76" y="140"/>
                    <a:pt x="75" y="143"/>
                  </a:cubicBezTo>
                  <a:cubicBezTo>
                    <a:pt x="70" y="156"/>
                    <a:pt x="92" y="155"/>
                    <a:pt x="91" y="166"/>
                  </a:cubicBezTo>
                  <a:cubicBezTo>
                    <a:pt x="91" y="172"/>
                    <a:pt x="85" y="174"/>
                    <a:pt x="83" y="179"/>
                  </a:cubicBezTo>
                  <a:cubicBezTo>
                    <a:pt x="79" y="189"/>
                    <a:pt x="66" y="184"/>
                    <a:pt x="61" y="178"/>
                  </a:cubicBezTo>
                  <a:cubicBezTo>
                    <a:pt x="56" y="171"/>
                    <a:pt x="54" y="162"/>
                    <a:pt x="46" y="160"/>
                  </a:cubicBezTo>
                  <a:cubicBezTo>
                    <a:pt x="26" y="155"/>
                    <a:pt x="12" y="139"/>
                    <a:pt x="13" y="118"/>
                  </a:cubicBezTo>
                  <a:cubicBezTo>
                    <a:pt x="13" y="108"/>
                    <a:pt x="0" y="102"/>
                    <a:pt x="3" y="87"/>
                  </a:cubicBezTo>
                  <a:cubicBezTo>
                    <a:pt x="14" y="46"/>
                    <a:pt x="15" y="74"/>
                    <a:pt x="25" y="77"/>
                  </a:cubicBezTo>
                  <a:cubicBezTo>
                    <a:pt x="26" y="78"/>
                    <a:pt x="30" y="75"/>
                    <a:pt x="31" y="72"/>
                  </a:cubicBezTo>
                  <a:cubicBezTo>
                    <a:pt x="41" y="49"/>
                    <a:pt x="32" y="31"/>
                    <a:pt x="56" y="1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5" name="Freeform 72"/>
            <p:cNvSpPr>
              <a:spLocks/>
            </p:cNvSpPr>
            <p:nvPr userDrawn="1"/>
          </p:nvSpPr>
          <p:spPr bwMode="auto">
            <a:xfrm>
              <a:off x="6339486" y="3141099"/>
              <a:ext cx="215188" cy="344518"/>
            </a:xfrm>
            <a:custGeom>
              <a:avLst/>
              <a:gdLst>
                <a:gd name="T0" fmla="*/ 711 w 754"/>
                <a:gd name="T1" fmla="*/ 11 h 1208"/>
                <a:gd name="T2" fmla="*/ 716 w 754"/>
                <a:gd name="T3" fmla="*/ 83 h 1208"/>
                <a:gd name="T4" fmla="*/ 640 w 754"/>
                <a:gd name="T5" fmla="*/ 180 h 1208"/>
                <a:gd name="T6" fmla="*/ 472 w 754"/>
                <a:gd name="T7" fmla="*/ 230 h 1208"/>
                <a:gd name="T8" fmla="*/ 356 w 754"/>
                <a:gd name="T9" fmla="*/ 209 h 1208"/>
                <a:gd name="T10" fmla="*/ 230 w 754"/>
                <a:gd name="T11" fmla="*/ 230 h 1208"/>
                <a:gd name="T12" fmla="*/ 188 w 754"/>
                <a:gd name="T13" fmla="*/ 380 h 1208"/>
                <a:gd name="T14" fmla="*/ 243 w 754"/>
                <a:gd name="T15" fmla="*/ 490 h 1208"/>
                <a:gd name="T16" fmla="*/ 313 w 754"/>
                <a:gd name="T17" fmla="*/ 435 h 1208"/>
                <a:gd name="T18" fmla="*/ 393 w 754"/>
                <a:gd name="T19" fmla="*/ 414 h 1208"/>
                <a:gd name="T20" fmla="*/ 485 w 754"/>
                <a:gd name="T21" fmla="*/ 387 h 1208"/>
                <a:gd name="T22" fmla="*/ 554 w 754"/>
                <a:gd name="T23" fmla="*/ 380 h 1208"/>
                <a:gd name="T24" fmla="*/ 515 w 754"/>
                <a:gd name="T25" fmla="*/ 451 h 1208"/>
                <a:gd name="T26" fmla="*/ 460 w 754"/>
                <a:gd name="T27" fmla="*/ 488 h 1208"/>
                <a:gd name="T28" fmla="*/ 384 w 754"/>
                <a:gd name="T29" fmla="*/ 571 h 1208"/>
                <a:gd name="T30" fmla="*/ 336 w 754"/>
                <a:gd name="T31" fmla="*/ 591 h 1208"/>
                <a:gd name="T32" fmla="*/ 359 w 754"/>
                <a:gd name="T33" fmla="*/ 642 h 1208"/>
                <a:gd name="T34" fmla="*/ 400 w 754"/>
                <a:gd name="T35" fmla="*/ 723 h 1208"/>
                <a:gd name="T36" fmla="*/ 432 w 754"/>
                <a:gd name="T37" fmla="*/ 815 h 1208"/>
                <a:gd name="T38" fmla="*/ 462 w 754"/>
                <a:gd name="T39" fmla="*/ 895 h 1208"/>
                <a:gd name="T40" fmla="*/ 485 w 754"/>
                <a:gd name="T41" fmla="*/ 943 h 1208"/>
                <a:gd name="T42" fmla="*/ 398 w 754"/>
                <a:gd name="T43" fmla="*/ 1015 h 1208"/>
                <a:gd name="T44" fmla="*/ 356 w 754"/>
                <a:gd name="T45" fmla="*/ 1054 h 1208"/>
                <a:gd name="T46" fmla="*/ 338 w 754"/>
                <a:gd name="T47" fmla="*/ 932 h 1208"/>
                <a:gd name="T48" fmla="*/ 280 w 754"/>
                <a:gd name="T49" fmla="*/ 813 h 1208"/>
                <a:gd name="T50" fmla="*/ 246 w 754"/>
                <a:gd name="T51" fmla="*/ 711 h 1208"/>
                <a:gd name="T52" fmla="*/ 200 w 754"/>
                <a:gd name="T53" fmla="*/ 826 h 1208"/>
                <a:gd name="T54" fmla="*/ 209 w 754"/>
                <a:gd name="T55" fmla="*/ 964 h 1208"/>
                <a:gd name="T56" fmla="*/ 209 w 754"/>
                <a:gd name="T57" fmla="*/ 1091 h 1208"/>
                <a:gd name="T58" fmla="*/ 165 w 754"/>
                <a:gd name="T59" fmla="*/ 1194 h 1208"/>
                <a:gd name="T60" fmla="*/ 89 w 754"/>
                <a:gd name="T61" fmla="*/ 1100 h 1208"/>
                <a:gd name="T62" fmla="*/ 107 w 754"/>
                <a:gd name="T63" fmla="*/ 1017 h 1208"/>
                <a:gd name="T64" fmla="*/ 43 w 754"/>
                <a:gd name="T65" fmla="*/ 856 h 1208"/>
                <a:gd name="T66" fmla="*/ 31 w 754"/>
                <a:gd name="T67" fmla="*/ 810 h 1208"/>
                <a:gd name="T68" fmla="*/ 71 w 754"/>
                <a:gd name="T69" fmla="*/ 654 h 1208"/>
                <a:gd name="T70" fmla="*/ 80 w 754"/>
                <a:gd name="T71" fmla="*/ 502 h 1208"/>
                <a:gd name="T72" fmla="*/ 128 w 754"/>
                <a:gd name="T73" fmla="*/ 502 h 1208"/>
                <a:gd name="T74" fmla="*/ 110 w 754"/>
                <a:gd name="T75" fmla="*/ 403 h 1208"/>
                <a:gd name="T76" fmla="*/ 119 w 754"/>
                <a:gd name="T77" fmla="*/ 311 h 1208"/>
                <a:gd name="T78" fmla="*/ 131 w 754"/>
                <a:gd name="T79" fmla="*/ 189 h 1208"/>
                <a:gd name="T80" fmla="*/ 144 w 754"/>
                <a:gd name="T81" fmla="*/ 147 h 1208"/>
                <a:gd name="T82" fmla="*/ 200 w 754"/>
                <a:gd name="T83" fmla="*/ 161 h 1208"/>
                <a:gd name="T84" fmla="*/ 255 w 754"/>
                <a:gd name="T85" fmla="*/ 80 h 1208"/>
                <a:gd name="T86" fmla="*/ 333 w 754"/>
                <a:gd name="T87" fmla="*/ 115 h 1208"/>
                <a:gd name="T88" fmla="*/ 446 w 754"/>
                <a:gd name="T89" fmla="*/ 133 h 1208"/>
                <a:gd name="T90" fmla="*/ 584 w 754"/>
                <a:gd name="T91" fmla="*/ 115 h 1208"/>
                <a:gd name="T92" fmla="*/ 663 w 754"/>
                <a:gd name="T93" fmla="*/ 44 h 1208"/>
                <a:gd name="T94" fmla="*/ 711 w 754"/>
                <a:gd name="T95" fmla="*/ 11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4" h="1208">
                  <a:moveTo>
                    <a:pt x="711" y="11"/>
                  </a:moveTo>
                  <a:cubicBezTo>
                    <a:pt x="754" y="23"/>
                    <a:pt x="721" y="30"/>
                    <a:pt x="716" y="83"/>
                  </a:cubicBezTo>
                  <a:cubicBezTo>
                    <a:pt x="711" y="136"/>
                    <a:pt x="640" y="131"/>
                    <a:pt x="640" y="180"/>
                  </a:cubicBezTo>
                  <a:cubicBezTo>
                    <a:pt x="640" y="212"/>
                    <a:pt x="485" y="282"/>
                    <a:pt x="472" y="230"/>
                  </a:cubicBezTo>
                  <a:cubicBezTo>
                    <a:pt x="462" y="193"/>
                    <a:pt x="365" y="235"/>
                    <a:pt x="356" y="209"/>
                  </a:cubicBezTo>
                  <a:cubicBezTo>
                    <a:pt x="350" y="193"/>
                    <a:pt x="250" y="212"/>
                    <a:pt x="230" y="230"/>
                  </a:cubicBezTo>
                  <a:cubicBezTo>
                    <a:pt x="186" y="269"/>
                    <a:pt x="158" y="331"/>
                    <a:pt x="188" y="380"/>
                  </a:cubicBezTo>
                  <a:cubicBezTo>
                    <a:pt x="218" y="428"/>
                    <a:pt x="248" y="407"/>
                    <a:pt x="243" y="490"/>
                  </a:cubicBezTo>
                  <a:cubicBezTo>
                    <a:pt x="308" y="481"/>
                    <a:pt x="260" y="483"/>
                    <a:pt x="313" y="435"/>
                  </a:cubicBezTo>
                  <a:cubicBezTo>
                    <a:pt x="365" y="387"/>
                    <a:pt x="340" y="453"/>
                    <a:pt x="393" y="414"/>
                  </a:cubicBezTo>
                  <a:cubicBezTo>
                    <a:pt x="446" y="375"/>
                    <a:pt x="435" y="412"/>
                    <a:pt x="485" y="387"/>
                  </a:cubicBezTo>
                  <a:cubicBezTo>
                    <a:pt x="460" y="370"/>
                    <a:pt x="518" y="352"/>
                    <a:pt x="554" y="380"/>
                  </a:cubicBezTo>
                  <a:cubicBezTo>
                    <a:pt x="572" y="393"/>
                    <a:pt x="533" y="488"/>
                    <a:pt x="515" y="451"/>
                  </a:cubicBezTo>
                  <a:cubicBezTo>
                    <a:pt x="499" y="417"/>
                    <a:pt x="465" y="412"/>
                    <a:pt x="460" y="488"/>
                  </a:cubicBezTo>
                  <a:cubicBezTo>
                    <a:pt x="455" y="564"/>
                    <a:pt x="405" y="529"/>
                    <a:pt x="384" y="571"/>
                  </a:cubicBezTo>
                  <a:cubicBezTo>
                    <a:pt x="363" y="612"/>
                    <a:pt x="336" y="591"/>
                    <a:pt x="336" y="591"/>
                  </a:cubicBezTo>
                  <a:cubicBezTo>
                    <a:pt x="336" y="591"/>
                    <a:pt x="375" y="617"/>
                    <a:pt x="359" y="642"/>
                  </a:cubicBezTo>
                  <a:cubicBezTo>
                    <a:pt x="342" y="667"/>
                    <a:pt x="384" y="627"/>
                    <a:pt x="400" y="723"/>
                  </a:cubicBezTo>
                  <a:cubicBezTo>
                    <a:pt x="405" y="750"/>
                    <a:pt x="437" y="732"/>
                    <a:pt x="432" y="815"/>
                  </a:cubicBezTo>
                  <a:cubicBezTo>
                    <a:pt x="428" y="898"/>
                    <a:pt x="465" y="842"/>
                    <a:pt x="462" y="895"/>
                  </a:cubicBezTo>
                  <a:cubicBezTo>
                    <a:pt x="460" y="948"/>
                    <a:pt x="495" y="870"/>
                    <a:pt x="485" y="943"/>
                  </a:cubicBezTo>
                  <a:cubicBezTo>
                    <a:pt x="476" y="1017"/>
                    <a:pt x="409" y="953"/>
                    <a:pt x="398" y="1015"/>
                  </a:cubicBezTo>
                  <a:cubicBezTo>
                    <a:pt x="391" y="1049"/>
                    <a:pt x="435" y="1095"/>
                    <a:pt x="356" y="1054"/>
                  </a:cubicBezTo>
                  <a:cubicBezTo>
                    <a:pt x="276" y="1013"/>
                    <a:pt x="358" y="945"/>
                    <a:pt x="338" y="932"/>
                  </a:cubicBezTo>
                  <a:cubicBezTo>
                    <a:pt x="310" y="914"/>
                    <a:pt x="227" y="861"/>
                    <a:pt x="280" y="813"/>
                  </a:cubicBezTo>
                  <a:cubicBezTo>
                    <a:pt x="301" y="793"/>
                    <a:pt x="310" y="702"/>
                    <a:pt x="246" y="711"/>
                  </a:cubicBezTo>
                  <a:cubicBezTo>
                    <a:pt x="262" y="769"/>
                    <a:pt x="150" y="801"/>
                    <a:pt x="200" y="826"/>
                  </a:cubicBezTo>
                  <a:cubicBezTo>
                    <a:pt x="262" y="858"/>
                    <a:pt x="170" y="948"/>
                    <a:pt x="209" y="964"/>
                  </a:cubicBezTo>
                  <a:cubicBezTo>
                    <a:pt x="206" y="963"/>
                    <a:pt x="253" y="1043"/>
                    <a:pt x="209" y="1091"/>
                  </a:cubicBezTo>
                  <a:cubicBezTo>
                    <a:pt x="156" y="1149"/>
                    <a:pt x="269" y="1181"/>
                    <a:pt x="165" y="1194"/>
                  </a:cubicBezTo>
                  <a:cubicBezTo>
                    <a:pt x="61" y="1208"/>
                    <a:pt x="68" y="1135"/>
                    <a:pt x="89" y="1100"/>
                  </a:cubicBezTo>
                  <a:cubicBezTo>
                    <a:pt x="110" y="1066"/>
                    <a:pt x="66" y="1093"/>
                    <a:pt x="107" y="1017"/>
                  </a:cubicBezTo>
                  <a:cubicBezTo>
                    <a:pt x="149" y="941"/>
                    <a:pt x="71" y="840"/>
                    <a:pt x="43" y="856"/>
                  </a:cubicBezTo>
                  <a:cubicBezTo>
                    <a:pt x="15" y="872"/>
                    <a:pt x="0" y="837"/>
                    <a:pt x="31" y="810"/>
                  </a:cubicBezTo>
                  <a:cubicBezTo>
                    <a:pt x="82" y="766"/>
                    <a:pt x="1" y="693"/>
                    <a:pt x="71" y="654"/>
                  </a:cubicBezTo>
                  <a:cubicBezTo>
                    <a:pt x="47" y="596"/>
                    <a:pt x="62" y="532"/>
                    <a:pt x="80" y="502"/>
                  </a:cubicBezTo>
                  <a:cubicBezTo>
                    <a:pt x="97" y="472"/>
                    <a:pt x="93" y="456"/>
                    <a:pt x="128" y="502"/>
                  </a:cubicBezTo>
                  <a:cubicBezTo>
                    <a:pt x="126" y="442"/>
                    <a:pt x="89" y="490"/>
                    <a:pt x="110" y="403"/>
                  </a:cubicBezTo>
                  <a:cubicBezTo>
                    <a:pt x="131" y="315"/>
                    <a:pt x="93" y="362"/>
                    <a:pt x="119" y="311"/>
                  </a:cubicBezTo>
                  <a:cubicBezTo>
                    <a:pt x="133" y="283"/>
                    <a:pt x="91" y="212"/>
                    <a:pt x="131" y="189"/>
                  </a:cubicBezTo>
                  <a:cubicBezTo>
                    <a:pt x="170" y="166"/>
                    <a:pt x="123" y="170"/>
                    <a:pt x="144" y="147"/>
                  </a:cubicBezTo>
                  <a:cubicBezTo>
                    <a:pt x="165" y="124"/>
                    <a:pt x="163" y="198"/>
                    <a:pt x="200" y="161"/>
                  </a:cubicBezTo>
                  <a:cubicBezTo>
                    <a:pt x="236" y="124"/>
                    <a:pt x="206" y="97"/>
                    <a:pt x="255" y="80"/>
                  </a:cubicBezTo>
                  <a:cubicBezTo>
                    <a:pt x="303" y="64"/>
                    <a:pt x="280" y="129"/>
                    <a:pt x="333" y="115"/>
                  </a:cubicBezTo>
                  <a:cubicBezTo>
                    <a:pt x="386" y="101"/>
                    <a:pt x="407" y="145"/>
                    <a:pt x="446" y="133"/>
                  </a:cubicBezTo>
                  <a:cubicBezTo>
                    <a:pt x="485" y="122"/>
                    <a:pt x="508" y="161"/>
                    <a:pt x="584" y="115"/>
                  </a:cubicBezTo>
                  <a:cubicBezTo>
                    <a:pt x="661" y="69"/>
                    <a:pt x="635" y="53"/>
                    <a:pt x="663" y="44"/>
                  </a:cubicBezTo>
                  <a:cubicBezTo>
                    <a:pt x="691" y="34"/>
                    <a:pt x="670" y="0"/>
                    <a:pt x="711"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6" name="Freeform 73"/>
            <p:cNvSpPr>
              <a:spLocks/>
            </p:cNvSpPr>
            <p:nvPr userDrawn="1"/>
          </p:nvSpPr>
          <p:spPr bwMode="auto">
            <a:xfrm>
              <a:off x="6480771" y="3408937"/>
              <a:ext cx="29344" cy="50476"/>
            </a:xfrm>
            <a:custGeom>
              <a:avLst/>
              <a:gdLst>
                <a:gd name="T0" fmla="*/ 20 w 103"/>
                <a:gd name="T1" fmla="*/ 0 h 177"/>
                <a:gd name="T2" fmla="*/ 62 w 103"/>
                <a:gd name="T3" fmla="*/ 39 h 177"/>
                <a:gd name="T4" fmla="*/ 50 w 103"/>
                <a:gd name="T5" fmla="*/ 76 h 177"/>
                <a:gd name="T6" fmla="*/ 94 w 103"/>
                <a:gd name="T7" fmla="*/ 104 h 177"/>
                <a:gd name="T8" fmla="*/ 57 w 103"/>
                <a:gd name="T9" fmla="*/ 138 h 177"/>
                <a:gd name="T10" fmla="*/ 16 w 103"/>
                <a:gd name="T11" fmla="*/ 146 h 177"/>
                <a:gd name="T12" fmla="*/ 11 w 103"/>
                <a:gd name="T13" fmla="*/ 64 h 177"/>
                <a:gd name="T14" fmla="*/ 20 w 103"/>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77">
                  <a:moveTo>
                    <a:pt x="20" y="0"/>
                  </a:moveTo>
                  <a:cubicBezTo>
                    <a:pt x="34" y="23"/>
                    <a:pt x="57" y="21"/>
                    <a:pt x="62" y="39"/>
                  </a:cubicBezTo>
                  <a:cubicBezTo>
                    <a:pt x="67" y="58"/>
                    <a:pt x="37" y="19"/>
                    <a:pt x="50" y="76"/>
                  </a:cubicBezTo>
                  <a:cubicBezTo>
                    <a:pt x="64" y="134"/>
                    <a:pt x="78" y="55"/>
                    <a:pt x="94" y="104"/>
                  </a:cubicBezTo>
                  <a:cubicBezTo>
                    <a:pt x="103" y="131"/>
                    <a:pt x="48" y="99"/>
                    <a:pt x="57" y="138"/>
                  </a:cubicBezTo>
                  <a:cubicBezTo>
                    <a:pt x="67" y="177"/>
                    <a:pt x="23" y="164"/>
                    <a:pt x="16" y="146"/>
                  </a:cubicBezTo>
                  <a:cubicBezTo>
                    <a:pt x="9" y="127"/>
                    <a:pt x="20" y="95"/>
                    <a:pt x="11" y="64"/>
                  </a:cubicBezTo>
                  <a:cubicBezTo>
                    <a:pt x="2" y="35"/>
                    <a:pt x="0" y="16"/>
                    <a:pt x="2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7" name="Freeform 74"/>
            <p:cNvSpPr>
              <a:spLocks/>
            </p:cNvSpPr>
            <p:nvPr userDrawn="1"/>
          </p:nvSpPr>
          <p:spPr bwMode="auto">
            <a:xfrm>
              <a:off x="6615414" y="3123952"/>
              <a:ext cx="61827" cy="134039"/>
            </a:xfrm>
            <a:custGeom>
              <a:avLst/>
              <a:gdLst>
                <a:gd name="T0" fmla="*/ 62 w 217"/>
                <a:gd name="T1" fmla="*/ 7 h 470"/>
                <a:gd name="T2" fmla="*/ 58 w 217"/>
                <a:gd name="T3" fmla="*/ 74 h 470"/>
                <a:gd name="T4" fmla="*/ 53 w 217"/>
                <a:gd name="T5" fmla="*/ 184 h 470"/>
                <a:gd name="T6" fmla="*/ 90 w 217"/>
                <a:gd name="T7" fmla="*/ 166 h 470"/>
                <a:gd name="T8" fmla="*/ 145 w 217"/>
                <a:gd name="T9" fmla="*/ 113 h 470"/>
                <a:gd name="T10" fmla="*/ 127 w 217"/>
                <a:gd name="T11" fmla="*/ 228 h 470"/>
                <a:gd name="T12" fmla="*/ 196 w 217"/>
                <a:gd name="T13" fmla="*/ 318 h 470"/>
                <a:gd name="T14" fmla="*/ 72 w 217"/>
                <a:gd name="T15" fmla="*/ 283 h 470"/>
                <a:gd name="T16" fmla="*/ 83 w 217"/>
                <a:gd name="T17" fmla="*/ 338 h 470"/>
                <a:gd name="T18" fmla="*/ 132 w 217"/>
                <a:gd name="T19" fmla="*/ 470 h 470"/>
                <a:gd name="T20" fmla="*/ 65 w 217"/>
                <a:gd name="T21" fmla="*/ 421 h 470"/>
                <a:gd name="T22" fmla="*/ 42 w 217"/>
                <a:gd name="T23" fmla="*/ 384 h 470"/>
                <a:gd name="T24" fmla="*/ 44 w 217"/>
                <a:gd name="T25" fmla="*/ 306 h 470"/>
                <a:gd name="T26" fmla="*/ 19 w 217"/>
                <a:gd name="T27" fmla="*/ 260 h 470"/>
                <a:gd name="T28" fmla="*/ 44 w 217"/>
                <a:gd name="T29" fmla="*/ 221 h 470"/>
                <a:gd name="T30" fmla="*/ 3 w 217"/>
                <a:gd name="T31" fmla="*/ 147 h 470"/>
                <a:gd name="T32" fmla="*/ 35 w 217"/>
                <a:gd name="T33" fmla="*/ 30 h 470"/>
                <a:gd name="T34" fmla="*/ 62 w 217"/>
                <a:gd name="T35" fmla="*/ 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70">
                  <a:moveTo>
                    <a:pt x="62" y="7"/>
                  </a:moveTo>
                  <a:cubicBezTo>
                    <a:pt x="111" y="7"/>
                    <a:pt x="19" y="34"/>
                    <a:pt x="58" y="74"/>
                  </a:cubicBezTo>
                  <a:cubicBezTo>
                    <a:pt x="116" y="134"/>
                    <a:pt x="14" y="150"/>
                    <a:pt x="53" y="184"/>
                  </a:cubicBezTo>
                  <a:cubicBezTo>
                    <a:pt x="92" y="219"/>
                    <a:pt x="55" y="157"/>
                    <a:pt x="90" y="166"/>
                  </a:cubicBezTo>
                  <a:cubicBezTo>
                    <a:pt x="124" y="175"/>
                    <a:pt x="60" y="129"/>
                    <a:pt x="145" y="113"/>
                  </a:cubicBezTo>
                  <a:cubicBezTo>
                    <a:pt x="217" y="205"/>
                    <a:pt x="46" y="210"/>
                    <a:pt x="127" y="228"/>
                  </a:cubicBezTo>
                  <a:cubicBezTo>
                    <a:pt x="199" y="244"/>
                    <a:pt x="120" y="269"/>
                    <a:pt x="196" y="318"/>
                  </a:cubicBezTo>
                  <a:cubicBezTo>
                    <a:pt x="95" y="276"/>
                    <a:pt x="86" y="265"/>
                    <a:pt x="72" y="283"/>
                  </a:cubicBezTo>
                  <a:cubicBezTo>
                    <a:pt x="58" y="302"/>
                    <a:pt x="102" y="304"/>
                    <a:pt x="83" y="338"/>
                  </a:cubicBezTo>
                  <a:cubicBezTo>
                    <a:pt x="76" y="352"/>
                    <a:pt x="96" y="412"/>
                    <a:pt x="132" y="470"/>
                  </a:cubicBezTo>
                  <a:cubicBezTo>
                    <a:pt x="81" y="451"/>
                    <a:pt x="92" y="440"/>
                    <a:pt x="65" y="421"/>
                  </a:cubicBezTo>
                  <a:cubicBezTo>
                    <a:pt x="37" y="403"/>
                    <a:pt x="60" y="398"/>
                    <a:pt x="42" y="384"/>
                  </a:cubicBezTo>
                  <a:cubicBezTo>
                    <a:pt x="23" y="371"/>
                    <a:pt x="35" y="318"/>
                    <a:pt x="44" y="306"/>
                  </a:cubicBezTo>
                  <a:cubicBezTo>
                    <a:pt x="12" y="274"/>
                    <a:pt x="35" y="279"/>
                    <a:pt x="19" y="260"/>
                  </a:cubicBezTo>
                  <a:cubicBezTo>
                    <a:pt x="3" y="242"/>
                    <a:pt x="9" y="233"/>
                    <a:pt x="44" y="221"/>
                  </a:cubicBezTo>
                  <a:cubicBezTo>
                    <a:pt x="5" y="210"/>
                    <a:pt x="0" y="219"/>
                    <a:pt x="3" y="147"/>
                  </a:cubicBezTo>
                  <a:cubicBezTo>
                    <a:pt x="5" y="76"/>
                    <a:pt x="14" y="60"/>
                    <a:pt x="35" y="30"/>
                  </a:cubicBezTo>
                  <a:cubicBezTo>
                    <a:pt x="55" y="0"/>
                    <a:pt x="46" y="7"/>
                    <a:pt x="62"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8" name="Freeform 75"/>
            <p:cNvSpPr>
              <a:spLocks/>
            </p:cNvSpPr>
            <p:nvPr userDrawn="1"/>
          </p:nvSpPr>
          <p:spPr bwMode="auto">
            <a:xfrm>
              <a:off x="6571459" y="3358943"/>
              <a:ext cx="53012" cy="42023"/>
            </a:xfrm>
            <a:custGeom>
              <a:avLst/>
              <a:gdLst>
                <a:gd name="T0" fmla="*/ 14 w 186"/>
                <a:gd name="T1" fmla="*/ 35 h 147"/>
                <a:gd name="T2" fmla="*/ 57 w 186"/>
                <a:gd name="T3" fmla="*/ 16 h 147"/>
                <a:gd name="T4" fmla="*/ 147 w 186"/>
                <a:gd name="T5" fmla="*/ 85 h 147"/>
                <a:gd name="T6" fmla="*/ 157 w 186"/>
                <a:gd name="T7" fmla="*/ 127 h 147"/>
                <a:gd name="T8" fmla="*/ 37 w 186"/>
                <a:gd name="T9" fmla="*/ 118 h 147"/>
                <a:gd name="T10" fmla="*/ 14 w 186"/>
                <a:gd name="T11" fmla="*/ 35 h 147"/>
              </a:gdLst>
              <a:ahLst/>
              <a:cxnLst>
                <a:cxn ang="0">
                  <a:pos x="T0" y="T1"/>
                </a:cxn>
                <a:cxn ang="0">
                  <a:pos x="T2" y="T3"/>
                </a:cxn>
                <a:cxn ang="0">
                  <a:pos x="T4" y="T5"/>
                </a:cxn>
                <a:cxn ang="0">
                  <a:pos x="T6" y="T7"/>
                </a:cxn>
                <a:cxn ang="0">
                  <a:pos x="T8" y="T9"/>
                </a:cxn>
                <a:cxn ang="0">
                  <a:pos x="T10" y="T11"/>
                </a:cxn>
              </a:cxnLst>
              <a:rect l="0" t="0" r="r" b="b"/>
              <a:pathLst>
                <a:path w="186" h="147">
                  <a:moveTo>
                    <a:pt x="14" y="35"/>
                  </a:moveTo>
                  <a:cubicBezTo>
                    <a:pt x="31" y="11"/>
                    <a:pt x="30" y="32"/>
                    <a:pt x="57" y="16"/>
                  </a:cubicBezTo>
                  <a:cubicBezTo>
                    <a:pt x="85" y="0"/>
                    <a:pt x="179" y="53"/>
                    <a:pt x="147" y="85"/>
                  </a:cubicBezTo>
                  <a:cubicBezTo>
                    <a:pt x="115" y="118"/>
                    <a:pt x="186" y="92"/>
                    <a:pt x="157" y="127"/>
                  </a:cubicBezTo>
                  <a:cubicBezTo>
                    <a:pt x="150" y="135"/>
                    <a:pt x="59" y="147"/>
                    <a:pt x="37" y="118"/>
                  </a:cubicBezTo>
                  <a:cubicBezTo>
                    <a:pt x="16" y="90"/>
                    <a:pt x="0" y="53"/>
                    <a:pt x="14" y="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9" name="Freeform 76"/>
            <p:cNvSpPr>
              <a:spLocks/>
            </p:cNvSpPr>
            <p:nvPr userDrawn="1"/>
          </p:nvSpPr>
          <p:spPr bwMode="auto">
            <a:xfrm>
              <a:off x="6681830" y="3301946"/>
              <a:ext cx="37072" cy="21736"/>
            </a:xfrm>
            <a:custGeom>
              <a:avLst/>
              <a:gdLst>
                <a:gd name="T0" fmla="*/ 120 w 130"/>
                <a:gd name="T1" fmla="*/ 7 h 76"/>
                <a:gd name="T2" fmla="*/ 69 w 130"/>
                <a:gd name="T3" fmla="*/ 53 h 76"/>
                <a:gd name="T4" fmla="*/ 120 w 130"/>
                <a:gd name="T5" fmla="*/ 7 h 76"/>
              </a:gdLst>
              <a:ahLst/>
              <a:cxnLst>
                <a:cxn ang="0">
                  <a:pos x="T0" y="T1"/>
                </a:cxn>
                <a:cxn ang="0">
                  <a:pos x="T2" y="T3"/>
                </a:cxn>
                <a:cxn ang="0">
                  <a:pos x="T4" y="T5"/>
                </a:cxn>
              </a:cxnLst>
              <a:rect l="0" t="0" r="r" b="b"/>
              <a:pathLst>
                <a:path w="130" h="76">
                  <a:moveTo>
                    <a:pt x="120" y="7"/>
                  </a:moveTo>
                  <a:cubicBezTo>
                    <a:pt x="130" y="8"/>
                    <a:pt x="126" y="76"/>
                    <a:pt x="69" y="53"/>
                  </a:cubicBezTo>
                  <a:cubicBezTo>
                    <a:pt x="0" y="25"/>
                    <a:pt x="81" y="0"/>
                    <a:pt x="12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0" name="Freeform 77"/>
            <p:cNvSpPr>
              <a:spLocks/>
            </p:cNvSpPr>
            <p:nvPr userDrawn="1"/>
          </p:nvSpPr>
          <p:spPr bwMode="auto">
            <a:xfrm>
              <a:off x="6636547" y="3343849"/>
              <a:ext cx="107715" cy="58446"/>
            </a:xfrm>
            <a:custGeom>
              <a:avLst/>
              <a:gdLst>
                <a:gd name="T0" fmla="*/ 4 w 378"/>
                <a:gd name="T1" fmla="*/ 159 h 205"/>
                <a:gd name="T2" fmla="*/ 41 w 378"/>
                <a:gd name="T3" fmla="*/ 62 h 205"/>
                <a:gd name="T4" fmla="*/ 150 w 378"/>
                <a:gd name="T5" fmla="*/ 26 h 205"/>
                <a:gd name="T6" fmla="*/ 198 w 378"/>
                <a:gd name="T7" fmla="*/ 32 h 205"/>
                <a:gd name="T8" fmla="*/ 288 w 378"/>
                <a:gd name="T9" fmla="*/ 32 h 205"/>
                <a:gd name="T10" fmla="*/ 336 w 378"/>
                <a:gd name="T11" fmla="*/ 48 h 205"/>
                <a:gd name="T12" fmla="*/ 360 w 378"/>
                <a:gd name="T13" fmla="*/ 102 h 205"/>
                <a:gd name="T14" fmla="*/ 364 w 378"/>
                <a:gd name="T15" fmla="*/ 166 h 205"/>
                <a:gd name="T16" fmla="*/ 318 w 378"/>
                <a:gd name="T17" fmla="*/ 168 h 205"/>
                <a:gd name="T18" fmla="*/ 256 w 378"/>
                <a:gd name="T19" fmla="*/ 106 h 205"/>
                <a:gd name="T20" fmla="*/ 191 w 378"/>
                <a:gd name="T21" fmla="*/ 122 h 205"/>
                <a:gd name="T22" fmla="*/ 122 w 378"/>
                <a:gd name="T23" fmla="*/ 120 h 205"/>
                <a:gd name="T24" fmla="*/ 71 w 378"/>
                <a:gd name="T25" fmla="*/ 143 h 205"/>
                <a:gd name="T26" fmla="*/ 41 w 378"/>
                <a:gd name="T27" fmla="*/ 122 h 205"/>
                <a:gd name="T28" fmla="*/ 4 w 378"/>
                <a:gd name="T29" fmla="*/ 15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05">
                  <a:moveTo>
                    <a:pt x="4" y="159"/>
                  </a:moveTo>
                  <a:cubicBezTo>
                    <a:pt x="0" y="83"/>
                    <a:pt x="48" y="122"/>
                    <a:pt x="41" y="62"/>
                  </a:cubicBezTo>
                  <a:cubicBezTo>
                    <a:pt x="36" y="19"/>
                    <a:pt x="122" y="12"/>
                    <a:pt x="150" y="26"/>
                  </a:cubicBezTo>
                  <a:cubicBezTo>
                    <a:pt x="177" y="39"/>
                    <a:pt x="196" y="0"/>
                    <a:pt x="198" y="32"/>
                  </a:cubicBezTo>
                  <a:cubicBezTo>
                    <a:pt x="201" y="64"/>
                    <a:pt x="240" y="14"/>
                    <a:pt x="288" y="32"/>
                  </a:cubicBezTo>
                  <a:cubicBezTo>
                    <a:pt x="336" y="51"/>
                    <a:pt x="330" y="12"/>
                    <a:pt x="336" y="48"/>
                  </a:cubicBezTo>
                  <a:cubicBezTo>
                    <a:pt x="343" y="85"/>
                    <a:pt x="371" y="58"/>
                    <a:pt x="360" y="102"/>
                  </a:cubicBezTo>
                  <a:cubicBezTo>
                    <a:pt x="348" y="145"/>
                    <a:pt x="378" y="88"/>
                    <a:pt x="364" y="166"/>
                  </a:cubicBezTo>
                  <a:cubicBezTo>
                    <a:pt x="357" y="205"/>
                    <a:pt x="353" y="198"/>
                    <a:pt x="318" y="168"/>
                  </a:cubicBezTo>
                  <a:cubicBezTo>
                    <a:pt x="313" y="164"/>
                    <a:pt x="271" y="171"/>
                    <a:pt x="256" y="106"/>
                  </a:cubicBezTo>
                  <a:cubicBezTo>
                    <a:pt x="180" y="88"/>
                    <a:pt x="249" y="136"/>
                    <a:pt x="191" y="122"/>
                  </a:cubicBezTo>
                  <a:cubicBezTo>
                    <a:pt x="152" y="113"/>
                    <a:pt x="132" y="151"/>
                    <a:pt x="122" y="120"/>
                  </a:cubicBezTo>
                  <a:cubicBezTo>
                    <a:pt x="108" y="76"/>
                    <a:pt x="88" y="140"/>
                    <a:pt x="71" y="143"/>
                  </a:cubicBezTo>
                  <a:cubicBezTo>
                    <a:pt x="39" y="147"/>
                    <a:pt x="67" y="97"/>
                    <a:pt x="41" y="122"/>
                  </a:cubicBezTo>
                  <a:cubicBezTo>
                    <a:pt x="16" y="147"/>
                    <a:pt x="21" y="118"/>
                    <a:pt x="4" y="1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1" name="Freeform 78"/>
            <p:cNvSpPr>
              <a:spLocks/>
            </p:cNvSpPr>
            <p:nvPr userDrawn="1"/>
          </p:nvSpPr>
          <p:spPr bwMode="auto">
            <a:xfrm>
              <a:off x="5556502" y="2957670"/>
              <a:ext cx="380262" cy="534588"/>
            </a:xfrm>
            <a:custGeom>
              <a:avLst/>
              <a:gdLst>
                <a:gd name="T0" fmla="*/ 49 w 1333"/>
                <a:gd name="T1" fmla="*/ 54 h 1874"/>
                <a:gd name="T2" fmla="*/ 218 w 1333"/>
                <a:gd name="T3" fmla="*/ 102 h 1874"/>
                <a:gd name="T4" fmla="*/ 305 w 1333"/>
                <a:gd name="T5" fmla="*/ 100 h 1874"/>
                <a:gd name="T6" fmla="*/ 381 w 1333"/>
                <a:gd name="T7" fmla="*/ 208 h 1874"/>
                <a:gd name="T8" fmla="*/ 428 w 1333"/>
                <a:gd name="T9" fmla="*/ 286 h 1874"/>
                <a:gd name="T10" fmla="*/ 508 w 1333"/>
                <a:gd name="T11" fmla="*/ 344 h 1874"/>
                <a:gd name="T12" fmla="*/ 610 w 1333"/>
                <a:gd name="T13" fmla="*/ 472 h 1874"/>
                <a:gd name="T14" fmla="*/ 649 w 1333"/>
                <a:gd name="T15" fmla="*/ 523 h 1874"/>
                <a:gd name="T16" fmla="*/ 720 w 1333"/>
                <a:gd name="T17" fmla="*/ 627 h 1874"/>
                <a:gd name="T18" fmla="*/ 720 w 1333"/>
                <a:gd name="T19" fmla="*/ 555 h 1874"/>
                <a:gd name="T20" fmla="*/ 785 w 1333"/>
                <a:gd name="T21" fmla="*/ 631 h 1874"/>
                <a:gd name="T22" fmla="*/ 918 w 1333"/>
                <a:gd name="T23" fmla="*/ 795 h 1874"/>
                <a:gd name="T24" fmla="*/ 974 w 1333"/>
                <a:gd name="T25" fmla="*/ 852 h 1874"/>
                <a:gd name="T26" fmla="*/ 895 w 1333"/>
                <a:gd name="T27" fmla="*/ 905 h 1874"/>
                <a:gd name="T28" fmla="*/ 981 w 1333"/>
                <a:gd name="T29" fmla="*/ 868 h 1874"/>
                <a:gd name="T30" fmla="*/ 1057 w 1333"/>
                <a:gd name="T31" fmla="*/ 891 h 1874"/>
                <a:gd name="T32" fmla="*/ 1015 w 1333"/>
                <a:gd name="T33" fmla="*/ 940 h 1874"/>
                <a:gd name="T34" fmla="*/ 1006 w 1333"/>
                <a:gd name="T35" fmla="*/ 1023 h 1874"/>
                <a:gd name="T36" fmla="*/ 1051 w 1333"/>
                <a:gd name="T37" fmla="*/ 1092 h 1874"/>
                <a:gd name="T38" fmla="*/ 1128 w 1333"/>
                <a:gd name="T39" fmla="*/ 1096 h 1874"/>
                <a:gd name="T40" fmla="*/ 1154 w 1333"/>
                <a:gd name="T41" fmla="*/ 1212 h 1874"/>
                <a:gd name="T42" fmla="*/ 1165 w 1333"/>
                <a:gd name="T43" fmla="*/ 1323 h 1874"/>
                <a:gd name="T44" fmla="*/ 1220 w 1333"/>
                <a:gd name="T45" fmla="*/ 1288 h 1874"/>
                <a:gd name="T46" fmla="*/ 1278 w 1333"/>
                <a:gd name="T47" fmla="*/ 1343 h 1874"/>
                <a:gd name="T48" fmla="*/ 1306 w 1333"/>
                <a:gd name="T49" fmla="*/ 1370 h 1874"/>
                <a:gd name="T50" fmla="*/ 1283 w 1333"/>
                <a:gd name="T51" fmla="*/ 1456 h 1874"/>
                <a:gd name="T52" fmla="*/ 1276 w 1333"/>
                <a:gd name="T53" fmla="*/ 1610 h 1874"/>
                <a:gd name="T54" fmla="*/ 1276 w 1333"/>
                <a:gd name="T55" fmla="*/ 1810 h 1874"/>
                <a:gd name="T56" fmla="*/ 1225 w 1333"/>
                <a:gd name="T57" fmla="*/ 1798 h 1874"/>
                <a:gd name="T58" fmla="*/ 1160 w 1333"/>
                <a:gd name="T59" fmla="*/ 1801 h 1874"/>
                <a:gd name="T60" fmla="*/ 1114 w 1333"/>
                <a:gd name="T61" fmla="*/ 1778 h 1874"/>
                <a:gd name="T62" fmla="*/ 1140 w 1333"/>
                <a:gd name="T63" fmla="*/ 1826 h 1874"/>
                <a:gd name="T64" fmla="*/ 1075 w 1333"/>
                <a:gd name="T65" fmla="*/ 1743 h 1874"/>
                <a:gd name="T66" fmla="*/ 1015 w 1333"/>
                <a:gd name="T67" fmla="*/ 1681 h 1874"/>
                <a:gd name="T68" fmla="*/ 898 w 1333"/>
                <a:gd name="T69" fmla="*/ 1557 h 1874"/>
                <a:gd name="T70" fmla="*/ 801 w 1333"/>
                <a:gd name="T71" fmla="*/ 1396 h 1874"/>
                <a:gd name="T72" fmla="*/ 699 w 1333"/>
                <a:gd name="T73" fmla="*/ 1257 h 1874"/>
                <a:gd name="T74" fmla="*/ 674 w 1333"/>
                <a:gd name="T75" fmla="*/ 1170 h 1874"/>
                <a:gd name="T76" fmla="*/ 582 w 1333"/>
                <a:gd name="T77" fmla="*/ 928 h 1874"/>
                <a:gd name="T78" fmla="*/ 508 w 1333"/>
                <a:gd name="T79" fmla="*/ 857 h 1874"/>
                <a:gd name="T80" fmla="*/ 497 w 1333"/>
                <a:gd name="T81" fmla="*/ 765 h 1874"/>
                <a:gd name="T82" fmla="*/ 478 w 1333"/>
                <a:gd name="T83" fmla="*/ 657 h 1874"/>
                <a:gd name="T84" fmla="*/ 356 w 1333"/>
                <a:gd name="T85" fmla="*/ 565 h 1874"/>
                <a:gd name="T86" fmla="*/ 338 w 1333"/>
                <a:gd name="T87" fmla="*/ 512 h 1874"/>
                <a:gd name="T88" fmla="*/ 294 w 1333"/>
                <a:gd name="T89" fmla="*/ 426 h 1874"/>
                <a:gd name="T90" fmla="*/ 236 w 1333"/>
                <a:gd name="T91" fmla="*/ 346 h 1874"/>
                <a:gd name="T92" fmla="*/ 162 w 1333"/>
                <a:gd name="T93" fmla="*/ 293 h 1874"/>
                <a:gd name="T94" fmla="*/ 73 w 1333"/>
                <a:gd name="T95" fmla="*/ 153 h 1874"/>
                <a:gd name="T96" fmla="*/ 49 w 1333"/>
                <a:gd name="T97" fmla="*/ 54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3" h="1874">
                  <a:moveTo>
                    <a:pt x="49" y="54"/>
                  </a:moveTo>
                  <a:cubicBezTo>
                    <a:pt x="89" y="0"/>
                    <a:pt x="159" y="123"/>
                    <a:pt x="218" y="102"/>
                  </a:cubicBezTo>
                  <a:cubicBezTo>
                    <a:pt x="289" y="76"/>
                    <a:pt x="262" y="101"/>
                    <a:pt x="305" y="100"/>
                  </a:cubicBezTo>
                  <a:cubicBezTo>
                    <a:pt x="370" y="97"/>
                    <a:pt x="315" y="173"/>
                    <a:pt x="381" y="208"/>
                  </a:cubicBezTo>
                  <a:cubicBezTo>
                    <a:pt x="448" y="242"/>
                    <a:pt x="356" y="258"/>
                    <a:pt x="428" y="286"/>
                  </a:cubicBezTo>
                  <a:cubicBezTo>
                    <a:pt x="499" y="314"/>
                    <a:pt x="425" y="307"/>
                    <a:pt x="508" y="344"/>
                  </a:cubicBezTo>
                  <a:cubicBezTo>
                    <a:pt x="591" y="380"/>
                    <a:pt x="614" y="456"/>
                    <a:pt x="610" y="472"/>
                  </a:cubicBezTo>
                  <a:cubicBezTo>
                    <a:pt x="605" y="489"/>
                    <a:pt x="628" y="451"/>
                    <a:pt x="649" y="523"/>
                  </a:cubicBezTo>
                  <a:cubicBezTo>
                    <a:pt x="663" y="572"/>
                    <a:pt x="681" y="507"/>
                    <a:pt x="720" y="627"/>
                  </a:cubicBezTo>
                  <a:cubicBezTo>
                    <a:pt x="732" y="585"/>
                    <a:pt x="692" y="554"/>
                    <a:pt x="720" y="555"/>
                  </a:cubicBezTo>
                  <a:cubicBezTo>
                    <a:pt x="762" y="558"/>
                    <a:pt x="748" y="642"/>
                    <a:pt x="785" y="631"/>
                  </a:cubicBezTo>
                  <a:cubicBezTo>
                    <a:pt x="847" y="613"/>
                    <a:pt x="863" y="799"/>
                    <a:pt x="918" y="795"/>
                  </a:cubicBezTo>
                  <a:cubicBezTo>
                    <a:pt x="948" y="792"/>
                    <a:pt x="986" y="847"/>
                    <a:pt x="974" y="852"/>
                  </a:cubicBezTo>
                  <a:cubicBezTo>
                    <a:pt x="939" y="868"/>
                    <a:pt x="908" y="883"/>
                    <a:pt x="895" y="905"/>
                  </a:cubicBezTo>
                  <a:cubicBezTo>
                    <a:pt x="939" y="882"/>
                    <a:pt x="948" y="887"/>
                    <a:pt x="981" y="868"/>
                  </a:cubicBezTo>
                  <a:cubicBezTo>
                    <a:pt x="1013" y="850"/>
                    <a:pt x="1027" y="855"/>
                    <a:pt x="1057" y="891"/>
                  </a:cubicBezTo>
                  <a:cubicBezTo>
                    <a:pt x="1087" y="928"/>
                    <a:pt x="1063" y="917"/>
                    <a:pt x="1015" y="940"/>
                  </a:cubicBezTo>
                  <a:cubicBezTo>
                    <a:pt x="928" y="981"/>
                    <a:pt x="1022" y="979"/>
                    <a:pt x="1006" y="1023"/>
                  </a:cubicBezTo>
                  <a:cubicBezTo>
                    <a:pt x="990" y="1066"/>
                    <a:pt x="1022" y="1052"/>
                    <a:pt x="1051" y="1092"/>
                  </a:cubicBezTo>
                  <a:cubicBezTo>
                    <a:pt x="1059" y="1103"/>
                    <a:pt x="1117" y="1076"/>
                    <a:pt x="1128" y="1096"/>
                  </a:cubicBezTo>
                  <a:cubicBezTo>
                    <a:pt x="1148" y="1132"/>
                    <a:pt x="1103" y="1219"/>
                    <a:pt x="1154" y="1212"/>
                  </a:cubicBezTo>
                  <a:cubicBezTo>
                    <a:pt x="1218" y="1202"/>
                    <a:pt x="1150" y="1273"/>
                    <a:pt x="1165" y="1323"/>
                  </a:cubicBezTo>
                  <a:cubicBezTo>
                    <a:pt x="1184" y="1267"/>
                    <a:pt x="1183" y="1275"/>
                    <a:pt x="1220" y="1288"/>
                  </a:cubicBezTo>
                  <a:cubicBezTo>
                    <a:pt x="1303" y="1315"/>
                    <a:pt x="1241" y="1329"/>
                    <a:pt x="1278" y="1343"/>
                  </a:cubicBezTo>
                  <a:cubicBezTo>
                    <a:pt x="1315" y="1357"/>
                    <a:pt x="1278" y="1364"/>
                    <a:pt x="1306" y="1370"/>
                  </a:cubicBezTo>
                  <a:cubicBezTo>
                    <a:pt x="1333" y="1377"/>
                    <a:pt x="1248" y="1423"/>
                    <a:pt x="1283" y="1456"/>
                  </a:cubicBezTo>
                  <a:cubicBezTo>
                    <a:pt x="1317" y="1488"/>
                    <a:pt x="1246" y="1559"/>
                    <a:pt x="1276" y="1610"/>
                  </a:cubicBezTo>
                  <a:cubicBezTo>
                    <a:pt x="1275" y="1609"/>
                    <a:pt x="1268" y="1741"/>
                    <a:pt x="1276" y="1810"/>
                  </a:cubicBezTo>
                  <a:cubicBezTo>
                    <a:pt x="1283" y="1874"/>
                    <a:pt x="1220" y="1743"/>
                    <a:pt x="1225" y="1798"/>
                  </a:cubicBezTo>
                  <a:cubicBezTo>
                    <a:pt x="1230" y="1854"/>
                    <a:pt x="1184" y="1796"/>
                    <a:pt x="1160" y="1801"/>
                  </a:cubicBezTo>
                  <a:cubicBezTo>
                    <a:pt x="1138" y="1805"/>
                    <a:pt x="1135" y="1778"/>
                    <a:pt x="1114" y="1778"/>
                  </a:cubicBezTo>
                  <a:cubicBezTo>
                    <a:pt x="1094" y="1778"/>
                    <a:pt x="1166" y="1830"/>
                    <a:pt x="1140" y="1826"/>
                  </a:cubicBezTo>
                  <a:cubicBezTo>
                    <a:pt x="1096" y="1819"/>
                    <a:pt x="1098" y="1759"/>
                    <a:pt x="1075" y="1743"/>
                  </a:cubicBezTo>
                  <a:cubicBezTo>
                    <a:pt x="1052" y="1727"/>
                    <a:pt x="1055" y="1681"/>
                    <a:pt x="1015" y="1681"/>
                  </a:cubicBezTo>
                  <a:cubicBezTo>
                    <a:pt x="976" y="1681"/>
                    <a:pt x="957" y="1613"/>
                    <a:pt x="898" y="1557"/>
                  </a:cubicBezTo>
                  <a:cubicBezTo>
                    <a:pt x="815" y="1478"/>
                    <a:pt x="875" y="1430"/>
                    <a:pt x="801" y="1396"/>
                  </a:cubicBezTo>
                  <a:cubicBezTo>
                    <a:pt x="727" y="1361"/>
                    <a:pt x="751" y="1332"/>
                    <a:pt x="699" y="1257"/>
                  </a:cubicBezTo>
                  <a:cubicBezTo>
                    <a:pt x="663" y="1205"/>
                    <a:pt x="729" y="1260"/>
                    <a:pt x="674" y="1170"/>
                  </a:cubicBezTo>
                  <a:cubicBezTo>
                    <a:pt x="658" y="1144"/>
                    <a:pt x="575" y="953"/>
                    <a:pt x="582" y="928"/>
                  </a:cubicBezTo>
                  <a:cubicBezTo>
                    <a:pt x="596" y="878"/>
                    <a:pt x="489" y="917"/>
                    <a:pt x="508" y="857"/>
                  </a:cubicBezTo>
                  <a:cubicBezTo>
                    <a:pt x="520" y="820"/>
                    <a:pt x="472" y="809"/>
                    <a:pt x="497" y="765"/>
                  </a:cubicBezTo>
                  <a:cubicBezTo>
                    <a:pt x="508" y="744"/>
                    <a:pt x="453" y="691"/>
                    <a:pt x="478" y="657"/>
                  </a:cubicBezTo>
                  <a:cubicBezTo>
                    <a:pt x="430" y="604"/>
                    <a:pt x="379" y="553"/>
                    <a:pt x="356" y="565"/>
                  </a:cubicBezTo>
                  <a:cubicBezTo>
                    <a:pt x="333" y="576"/>
                    <a:pt x="331" y="567"/>
                    <a:pt x="338" y="512"/>
                  </a:cubicBezTo>
                  <a:cubicBezTo>
                    <a:pt x="345" y="456"/>
                    <a:pt x="308" y="470"/>
                    <a:pt x="294" y="426"/>
                  </a:cubicBezTo>
                  <a:cubicBezTo>
                    <a:pt x="280" y="383"/>
                    <a:pt x="268" y="408"/>
                    <a:pt x="236" y="346"/>
                  </a:cubicBezTo>
                  <a:cubicBezTo>
                    <a:pt x="204" y="284"/>
                    <a:pt x="165" y="362"/>
                    <a:pt x="162" y="293"/>
                  </a:cubicBezTo>
                  <a:cubicBezTo>
                    <a:pt x="160" y="224"/>
                    <a:pt x="84" y="210"/>
                    <a:pt x="73" y="153"/>
                  </a:cubicBezTo>
                  <a:cubicBezTo>
                    <a:pt x="56" y="68"/>
                    <a:pt x="0" y="122"/>
                    <a:pt x="49"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3" name="Freeform 80"/>
            <p:cNvSpPr>
              <a:spLocks/>
            </p:cNvSpPr>
            <p:nvPr userDrawn="1"/>
          </p:nvSpPr>
          <p:spPr bwMode="auto">
            <a:xfrm>
              <a:off x="5899933" y="3469677"/>
              <a:ext cx="309257" cy="144666"/>
            </a:xfrm>
            <a:custGeom>
              <a:avLst/>
              <a:gdLst>
                <a:gd name="T0" fmla="*/ 88 w 1084"/>
                <a:gd name="T1" fmla="*/ 54 h 507"/>
                <a:gd name="T2" fmla="*/ 132 w 1084"/>
                <a:gd name="T3" fmla="*/ 47 h 507"/>
                <a:gd name="T4" fmla="*/ 210 w 1084"/>
                <a:gd name="T5" fmla="*/ 61 h 507"/>
                <a:gd name="T6" fmla="*/ 254 w 1084"/>
                <a:gd name="T7" fmla="*/ 54 h 507"/>
                <a:gd name="T8" fmla="*/ 304 w 1084"/>
                <a:gd name="T9" fmla="*/ 77 h 507"/>
                <a:gd name="T10" fmla="*/ 339 w 1084"/>
                <a:gd name="T11" fmla="*/ 82 h 507"/>
                <a:gd name="T12" fmla="*/ 383 w 1084"/>
                <a:gd name="T13" fmla="*/ 121 h 507"/>
                <a:gd name="T14" fmla="*/ 427 w 1084"/>
                <a:gd name="T15" fmla="*/ 146 h 507"/>
                <a:gd name="T16" fmla="*/ 542 w 1084"/>
                <a:gd name="T17" fmla="*/ 151 h 507"/>
                <a:gd name="T18" fmla="*/ 586 w 1084"/>
                <a:gd name="T19" fmla="*/ 130 h 507"/>
                <a:gd name="T20" fmla="*/ 655 w 1084"/>
                <a:gd name="T21" fmla="*/ 109 h 507"/>
                <a:gd name="T22" fmla="*/ 710 w 1084"/>
                <a:gd name="T23" fmla="*/ 142 h 507"/>
                <a:gd name="T24" fmla="*/ 798 w 1084"/>
                <a:gd name="T25" fmla="*/ 194 h 507"/>
                <a:gd name="T26" fmla="*/ 839 w 1084"/>
                <a:gd name="T27" fmla="*/ 254 h 507"/>
                <a:gd name="T28" fmla="*/ 883 w 1084"/>
                <a:gd name="T29" fmla="*/ 314 h 507"/>
                <a:gd name="T30" fmla="*/ 994 w 1084"/>
                <a:gd name="T31" fmla="*/ 312 h 507"/>
                <a:gd name="T32" fmla="*/ 1038 w 1084"/>
                <a:gd name="T33" fmla="*/ 383 h 507"/>
                <a:gd name="T34" fmla="*/ 1061 w 1084"/>
                <a:gd name="T35" fmla="*/ 482 h 507"/>
                <a:gd name="T36" fmla="*/ 926 w 1084"/>
                <a:gd name="T37" fmla="*/ 439 h 507"/>
                <a:gd name="T38" fmla="*/ 724 w 1084"/>
                <a:gd name="T39" fmla="*/ 427 h 507"/>
                <a:gd name="T40" fmla="*/ 583 w 1084"/>
                <a:gd name="T41" fmla="*/ 374 h 507"/>
                <a:gd name="T42" fmla="*/ 461 w 1084"/>
                <a:gd name="T43" fmla="*/ 346 h 507"/>
                <a:gd name="T44" fmla="*/ 371 w 1084"/>
                <a:gd name="T45" fmla="*/ 330 h 507"/>
                <a:gd name="T46" fmla="*/ 284 w 1084"/>
                <a:gd name="T47" fmla="*/ 310 h 507"/>
                <a:gd name="T48" fmla="*/ 169 w 1084"/>
                <a:gd name="T49" fmla="*/ 275 h 507"/>
                <a:gd name="T50" fmla="*/ 180 w 1084"/>
                <a:gd name="T51" fmla="*/ 199 h 507"/>
                <a:gd name="T52" fmla="*/ 125 w 1084"/>
                <a:gd name="T53" fmla="*/ 192 h 507"/>
                <a:gd name="T54" fmla="*/ 46 w 1084"/>
                <a:gd name="T55" fmla="*/ 178 h 507"/>
                <a:gd name="T56" fmla="*/ 28 w 1084"/>
                <a:gd name="T57" fmla="*/ 153 h 507"/>
                <a:gd name="T58" fmla="*/ 69 w 1084"/>
                <a:gd name="T59" fmla="*/ 146 h 507"/>
                <a:gd name="T60" fmla="*/ 83 w 1084"/>
                <a:gd name="T61" fmla="*/ 102 h 507"/>
                <a:gd name="T62" fmla="*/ 88 w 1084"/>
                <a:gd name="T63" fmla="*/ 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4" h="507">
                  <a:moveTo>
                    <a:pt x="88" y="54"/>
                  </a:moveTo>
                  <a:cubicBezTo>
                    <a:pt x="118" y="0"/>
                    <a:pt x="109" y="61"/>
                    <a:pt x="132" y="47"/>
                  </a:cubicBezTo>
                  <a:cubicBezTo>
                    <a:pt x="169" y="24"/>
                    <a:pt x="189" y="84"/>
                    <a:pt x="210" y="61"/>
                  </a:cubicBezTo>
                  <a:cubicBezTo>
                    <a:pt x="231" y="38"/>
                    <a:pt x="224" y="59"/>
                    <a:pt x="254" y="54"/>
                  </a:cubicBezTo>
                  <a:cubicBezTo>
                    <a:pt x="284" y="50"/>
                    <a:pt x="291" y="86"/>
                    <a:pt x="304" y="77"/>
                  </a:cubicBezTo>
                  <a:cubicBezTo>
                    <a:pt x="318" y="68"/>
                    <a:pt x="316" y="105"/>
                    <a:pt x="339" y="82"/>
                  </a:cubicBezTo>
                  <a:cubicBezTo>
                    <a:pt x="362" y="59"/>
                    <a:pt x="401" y="109"/>
                    <a:pt x="383" y="121"/>
                  </a:cubicBezTo>
                  <a:cubicBezTo>
                    <a:pt x="365" y="132"/>
                    <a:pt x="369" y="151"/>
                    <a:pt x="427" y="146"/>
                  </a:cubicBezTo>
                  <a:cubicBezTo>
                    <a:pt x="484" y="142"/>
                    <a:pt x="521" y="162"/>
                    <a:pt x="542" y="151"/>
                  </a:cubicBezTo>
                  <a:cubicBezTo>
                    <a:pt x="563" y="139"/>
                    <a:pt x="588" y="178"/>
                    <a:pt x="586" y="130"/>
                  </a:cubicBezTo>
                  <a:cubicBezTo>
                    <a:pt x="583" y="82"/>
                    <a:pt x="648" y="70"/>
                    <a:pt x="655" y="109"/>
                  </a:cubicBezTo>
                  <a:cubicBezTo>
                    <a:pt x="662" y="148"/>
                    <a:pt x="685" y="153"/>
                    <a:pt x="710" y="142"/>
                  </a:cubicBezTo>
                  <a:cubicBezTo>
                    <a:pt x="735" y="130"/>
                    <a:pt x="761" y="189"/>
                    <a:pt x="798" y="194"/>
                  </a:cubicBezTo>
                  <a:cubicBezTo>
                    <a:pt x="874" y="206"/>
                    <a:pt x="812" y="247"/>
                    <a:pt x="839" y="254"/>
                  </a:cubicBezTo>
                  <a:cubicBezTo>
                    <a:pt x="867" y="261"/>
                    <a:pt x="821" y="300"/>
                    <a:pt x="883" y="314"/>
                  </a:cubicBezTo>
                  <a:cubicBezTo>
                    <a:pt x="945" y="328"/>
                    <a:pt x="966" y="294"/>
                    <a:pt x="994" y="312"/>
                  </a:cubicBezTo>
                  <a:cubicBezTo>
                    <a:pt x="1021" y="330"/>
                    <a:pt x="1083" y="328"/>
                    <a:pt x="1038" y="383"/>
                  </a:cubicBezTo>
                  <a:cubicBezTo>
                    <a:pt x="987" y="445"/>
                    <a:pt x="1084" y="467"/>
                    <a:pt x="1061" y="482"/>
                  </a:cubicBezTo>
                  <a:cubicBezTo>
                    <a:pt x="1021" y="507"/>
                    <a:pt x="991" y="426"/>
                    <a:pt x="926" y="439"/>
                  </a:cubicBezTo>
                  <a:cubicBezTo>
                    <a:pt x="754" y="473"/>
                    <a:pt x="814" y="408"/>
                    <a:pt x="724" y="427"/>
                  </a:cubicBezTo>
                  <a:cubicBezTo>
                    <a:pt x="660" y="440"/>
                    <a:pt x="656" y="369"/>
                    <a:pt x="583" y="374"/>
                  </a:cubicBezTo>
                  <a:cubicBezTo>
                    <a:pt x="551" y="376"/>
                    <a:pt x="473" y="360"/>
                    <a:pt x="461" y="346"/>
                  </a:cubicBezTo>
                  <a:cubicBezTo>
                    <a:pt x="450" y="332"/>
                    <a:pt x="399" y="314"/>
                    <a:pt x="371" y="330"/>
                  </a:cubicBezTo>
                  <a:cubicBezTo>
                    <a:pt x="344" y="346"/>
                    <a:pt x="318" y="298"/>
                    <a:pt x="284" y="310"/>
                  </a:cubicBezTo>
                  <a:cubicBezTo>
                    <a:pt x="249" y="321"/>
                    <a:pt x="323" y="300"/>
                    <a:pt x="169" y="275"/>
                  </a:cubicBezTo>
                  <a:cubicBezTo>
                    <a:pt x="39" y="254"/>
                    <a:pt x="205" y="218"/>
                    <a:pt x="180" y="199"/>
                  </a:cubicBezTo>
                  <a:cubicBezTo>
                    <a:pt x="155" y="181"/>
                    <a:pt x="148" y="211"/>
                    <a:pt x="125" y="192"/>
                  </a:cubicBezTo>
                  <a:cubicBezTo>
                    <a:pt x="102" y="174"/>
                    <a:pt x="65" y="190"/>
                    <a:pt x="46" y="178"/>
                  </a:cubicBezTo>
                  <a:cubicBezTo>
                    <a:pt x="28" y="167"/>
                    <a:pt x="0" y="181"/>
                    <a:pt x="28" y="153"/>
                  </a:cubicBezTo>
                  <a:cubicBezTo>
                    <a:pt x="56" y="126"/>
                    <a:pt x="69" y="187"/>
                    <a:pt x="69" y="146"/>
                  </a:cubicBezTo>
                  <a:cubicBezTo>
                    <a:pt x="69" y="105"/>
                    <a:pt x="102" y="144"/>
                    <a:pt x="83" y="102"/>
                  </a:cubicBezTo>
                  <a:cubicBezTo>
                    <a:pt x="65" y="61"/>
                    <a:pt x="76" y="75"/>
                    <a:pt x="88"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4" name="Freeform 81"/>
            <p:cNvSpPr>
              <a:spLocks/>
            </p:cNvSpPr>
            <p:nvPr userDrawn="1"/>
          </p:nvSpPr>
          <p:spPr bwMode="auto">
            <a:xfrm>
              <a:off x="5059107" y="2775932"/>
              <a:ext cx="88394" cy="166885"/>
            </a:xfrm>
            <a:custGeom>
              <a:avLst/>
              <a:gdLst>
                <a:gd name="T0" fmla="*/ 30 w 310"/>
                <a:gd name="T1" fmla="*/ 11 h 585"/>
                <a:gd name="T2" fmla="*/ 88 w 310"/>
                <a:gd name="T3" fmla="*/ 16 h 585"/>
                <a:gd name="T4" fmla="*/ 164 w 310"/>
                <a:gd name="T5" fmla="*/ 108 h 585"/>
                <a:gd name="T6" fmla="*/ 270 w 310"/>
                <a:gd name="T7" fmla="*/ 281 h 585"/>
                <a:gd name="T8" fmla="*/ 258 w 310"/>
                <a:gd name="T9" fmla="*/ 518 h 585"/>
                <a:gd name="T10" fmla="*/ 141 w 310"/>
                <a:gd name="T11" fmla="*/ 582 h 585"/>
                <a:gd name="T12" fmla="*/ 30 w 310"/>
                <a:gd name="T13" fmla="*/ 454 h 585"/>
                <a:gd name="T14" fmla="*/ 12 w 310"/>
                <a:gd name="T15" fmla="*/ 283 h 585"/>
                <a:gd name="T16" fmla="*/ 38 w 310"/>
                <a:gd name="T17" fmla="*/ 313 h 585"/>
                <a:gd name="T18" fmla="*/ 35 w 310"/>
                <a:gd name="T19" fmla="*/ 242 h 585"/>
                <a:gd name="T20" fmla="*/ 37 w 310"/>
                <a:gd name="T21" fmla="*/ 170 h 585"/>
                <a:gd name="T22" fmla="*/ 53 w 310"/>
                <a:gd name="T23" fmla="*/ 111 h 585"/>
                <a:gd name="T24" fmla="*/ 54 w 310"/>
                <a:gd name="T25" fmla="*/ 59 h 585"/>
                <a:gd name="T26" fmla="*/ 67 w 310"/>
                <a:gd name="T27" fmla="*/ 40 h 585"/>
                <a:gd name="T28" fmla="*/ 62 w 310"/>
                <a:gd name="T29" fmla="*/ 28 h 585"/>
                <a:gd name="T30" fmla="*/ 16 w 310"/>
                <a:gd name="T31" fmla="*/ 35 h 585"/>
                <a:gd name="T32" fmla="*/ 30 w 310"/>
                <a:gd name="T33" fmla="*/ 1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585">
                  <a:moveTo>
                    <a:pt x="30" y="11"/>
                  </a:moveTo>
                  <a:cubicBezTo>
                    <a:pt x="42" y="0"/>
                    <a:pt x="94" y="2"/>
                    <a:pt x="88" y="16"/>
                  </a:cubicBezTo>
                  <a:cubicBezTo>
                    <a:pt x="82" y="31"/>
                    <a:pt x="106" y="9"/>
                    <a:pt x="164" y="108"/>
                  </a:cubicBezTo>
                  <a:cubicBezTo>
                    <a:pt x="221" y="207"/>
                    <a:pt x="223" y="238"/>
                    <a:pt x="270" y="281"/>
                  </a:cubicBezTo>
                  <a:cubicBezTo>
                    <a:pt x="304" y="313"/>
                    <a:pt x="310" y="493"/>
                    <a:pt x="258" y="518"/>
                  </a:cubicBezTo>
                  <a:cubicBezTo>
                    <a:pt x="205" y="543"/>
                    <a:pt x="180" y="585"/>
                    <a:pt x="141" y="582"/>
                  </a:cubicBezTo>
                  <a:cubicBezTo>
                    <a:pt x="102" y="580"/>
                    <a:pt x="8" y="480"/>
                    <a:pt x="30" y="454"/>
                  </a:cubicBezTo>
                  <a:cubicBezTo>
                    <a:pt x="42" y="440"/>
                    <a:pt x="0" y="295"/>
                    <a:pt x="12" y="283"/>
                  </a:cubicBezTo>
                  <a:cubicBezTo>
                    <a:pt x="23" y="272"/>
                    <a:pt x="38" y="313"/>
                    <a:pt x="38" y="313"/>
                  </a:cubicBezTo>
                  <a:cubicBezTo>
                    <a:pt x="38" y="313"/>
                    <a:pt x="14" y="260"/>
                    <a:pt x="35" y="242"/>
                  </a:cubicBezTo>
                  <a:cubicBezTo>
                    <a:pt x="55" y="223"/>
                    <a:pt x="9" y="193"/>
                    <a:pt x="37" y="170"/>
                  </a:cubicBezTo>
                  <a:cubicBezTo>
                    <a:pt x="65" y="147"/>
                    <a:pt x="30" y="136"/>
                    <a:pt x="53" y="111"/>
                  </a:cubicBezTo>
                  <a:cubicBezTo>
                    <a:pt x="76" y="85"/>
                    <a:pt x="40" y="78"/>
                    <a:pt x="54" y="59"/>
                  </a:cubicBezTo>
                  <a:cubicBezTo>
                    <a:pt x="67" y="40"/>
                    <a:pt x="43" y="37"/>
                    <a:pt x="67" y="40"/>
                  </a:cubicBezTo>
                  <a:cubicBezTo>
                    <a:pt x="92" y="44"/>
                    <a:pt x="88" y="30"/>
                    <a:pt x="62" y="28"/>
                  </a:cubicBezTo>
                  <a:cubicBezTo>
                    <a:pt x="37" y="25"/>
                    <a:pt x="28" y="39"/>
                    <a:pt x="16" y="35"/>
                  </a:cubicBezTo>
                  <a:cubicBezTo>
                    <a:pt x="5" y="30"/>
                    <a:pt x="19" y="22"/>
                    <a:pt x="30"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9" name="Freeform 86"/>
            <p:cNvSpPr>
              <a:spLocks/>
            </p:cNvSpPr>
            <p:nvPr userDrawn="1"/>
          </p:nvSpPr>
          <p:spPr bwMode="auto">
            <a:xfrm>
              <a:off x="6022018" y="3019256"/>
              <a:ext cx="327491" cy="397651"/>
            </a:xfrm>
            <a:custGeom>
              <a:avLst/>
              <a:gdLst>
                <a:gd name="T0" fmla="*/ 67 w 1148"/>
                <a:gd name="T1" fmla="*/ 388 h 1394"/>
                <a:gd name="T2" fmla="*/ 44 w 1148"/>
                <a:gd name="T3" fmla="*/ 445 h 1394"/>
                <a:gd name="T4" fmla="*/ 35 w 1148"/>
                <a:gd name="T5" fmla="*/ 540 h 1394"/>
                <a:gd name="T6" fmla="*/ 30 w 1148"/>
                <a:gd name="T7" fmla="*/ 634 h 1394"/>
                <a:gd name="T8" fmla="*/ 18 w 1148"/>
                <a:gd name="T9" fmla="*/ 703 h 1394"/>
                <a:gd name="T10" fmla="*/ 55 w 1148"/>
                <a:gd name="T11" fmla="*/ 740 h 1394"/>
                <a:gd name="T12" fmla="*/ 28 w 1148"/>
                <a:gd name="T13" fmla="*/ 775 h 1394"/>
                <a:gd name="T14" fmla="*/ 65 w 1148"/>
                <a:gd name="T15" fmla="*/ 835 h 1394"/>
                <a:gd name="T16" fmla="*/ 108 w 1148"/>
                <a:gd name="T17" fmla="*/ 862 h 1394"/>
                <a:gd name="T18" fmla="*/ 134 w 1148"/>
                <a:gd name="T19" fmla="*/ 950 h 1394"/>
                <a:gd name="T20" fmla="*/ 136 w 1148"/>
                <a:gd name="T21" fmla="*/ 1028 h 1394"/>
                <a:gd name="T22" fmla="*/ 164 w 1148"/>
                <a:gd name="T23" fmla="*/ 1185 h 1394"/>
                <a:gd name="T24" fmla="*/ 210 w 1148"/>
                <a:gd name="T25" fmla="*/ 1185 h 1394"/>
                <a:gd name="T26" fmla="*/ 267 w 1148"/>
                <a:gd name="T27" fmla="*/ 1187 h 1394"/>
                <a:gd name="T28" fmla="*/ 325 w 1148"/>
                <a:gd name="T29" fmla="*/ 1166 h 1394"/>
                <a:gd name="T30" fmla="*/ 374 w 1148"/>
                <a:gd name="T31" fmla="*/ 1214 h 1394"/>
                <a:gd name="T32" fmla="*/ 477 w 1148"/>
                <a:gd name="T33" fmla="*/ 1214 h 1394"/>
                <a:gd name="T34" fmla="*/ 533 w 1148"/>
                <a:gd name="T35" fmla="*/ 1212 h 1394"/>
                <a:gd name="T36" fmla="*/ 569 w 1148"/>
                <a:gd name="T37" fmla="*/ 1230 h 1394"/>
                <a:gd name="T38" fmla="*/ 616 w 1148"/>
                <a:gd name="T39" fmla="*/ 1232 h 1394"/>
                <a:gd name="T40" fmla="*/ 669 w 1148"/>
                <a:gd name="T41" fmla="*/ 1329 h 1394"/>
                <a:gd name="T42" fmla="*/ 786 w 1148"/>
                <a:gd name="T43" fmla="*/ 1286 h 1394"/>
                <a:gd name="T44" fmla="*/ 848 w 1148"/>
                <a:gd name="T45" fmla="*/ 1148 h 1394"/>
                <a:gd name="T46" fmla="*/ 860 w 1148"/>
                <a:gd name="T47" fmla="*/ 1129 h 1394"/>
                <a:gd name="T48" fmla="*/ 853 w 1148"/>
                <a:gd name="T49" fmla="*/ 1042 h 1394"/>
                <a:gd name="T50" fmla="*/ 839 w 1148"/>
                <a:gd name="T51" fmla="*/ 1000 h 1394"/>
                <a:gd name="T52" fmla="*/ 869 w 1148"/>
                <a:gd name="T53" fmla="*/ 954 h 1394"/>
                <a:gd name="T54" fmla="*/ 883 w 1148"/>
                <a:gd name="T55" fmla="*/ 904 h 1394"/>
                <a:gd name="T56" fmla="*/ 888 w 1148"/>
                <a:gd name="T57" fmla="*/ 855 h 1394"/>
                <a:gd name="T58" fmla="*/ 954 w 1148"/>
                <a:gd name="T59" fmla="*/ 835 h 1394"/>
                <a:gd name="T60" fmla="*/ 1010 w 1148"/>
                <a:gd name="T61" fmla="*/ 798 h 1394"/>
                <a:gd name="T62" fmla="*/ 987 w 1148"/>
                <a:gd name="T63" fmla="*/ 752 h 1394"/>
                <a:gd name="T64" fmla="*/ 1000 w 1148"/>
                <a:gd name="T65" fmla="*/ 683 h 1394"/>
                <a:gd name="T66" fmla="*/ 1019 w 1148"/>
                <a:gd name="T67" fmla="*/ 574 h 1394"/>
                <a:gd name="T68" fmla="*/ 1046 w 1148"/>
                <a:gd name="T69" fmla="*/ 547 h 1394"/>
                <a:gd name="T70" fmla="*/ 1143 w 1148"/>
                <a:gd name="T71" fmla="*/ 519 h 1394"/>
                <a:gd name="T72" fmla="*/ 1102 w 1148"/>
                <a:gd name="T73" fmla="*/ 462 h 1394"/>
                <a:gd name="T74" fmla="*/ 1007 w 1148"/>
                <a:gd name="T75" fmla="*/ 379 h 1394"/>
                <a:gd name="T76" fmla="*/ 1056 w 1148"/>
                <a:gd name="T77" fmla="*/ 356 h 1394"/>
                <a:gd name="T78" fmla="*/ 994 w 1148"/>
                <a:gd name="T79" fmla="*/ 231 h 1394"/>
                <a:gd name="T80" fmla="*/ 941 w 1148"/>
                <a:gd name="T81" fmla="*/ 172 h 1394"/>
                <a:gd name="T82" fmla="*/ 977 w 1148"/>
                <a:gd name="T83" fmla="*/ 130 h 1394"/>
                <a:gd name="T84" fmla="*/ 949 w 1148"/>
                <a:gd name="T85" fmla="*/ 22 h 1394"/>
                <a:gd name="T86" fmla="*/ 887 w 1148"/>
                <a:gd name="T87" fmla="*/ 15 h 1394"/>
                <a:gd name="T88" fmla="*/ 802 w 1148"/>
                <a:gd name="T89" fmla="*/ 10 h 1394"/>
                <a:gd name="T90" fmla="*/ 768 w 1148"/>
                <a:gd name="T91" fmla="*/ 50 h 1394"/>
                <a:gd name="T92" fmla="*/ 717 w 1148"/>
                <a:gd name="T93" fmla="*/ 224 h 1394"/>
                <a:gd name="T94" fmla="*/ 634 w 1148"/>
                <a:gd name="T95" fmla="*/ 427 h 1394"/>
                <a:gd name="T96" fmla="*/ 533 w 1148"/>
                <a:gd name="T97" fmla="*/ 501 h 1394"/>
                <a:gd name="T98" fmla="*/ 454 w 1148"/>
                <a:gd name="T99" fmla="*/ 478 h 1394"/>
                <a:gd name="T100" fmla="*/ 380 w 1148"/>
                <a:gd name="T101" fmla="*/ 494 h 1394"/>
                <a:gd name="T102" fmla="*/ 341 w 1148"/>
                <a:gd name="T103" fmla="*/ 531 h 1394"/>
                <a:gd name="T104" fmla="*/ 233 w 1148"/>
                <a:gd name="T105" fmla="*/ 556 h 1394"/>
                <a:gd name="T106" fmla="*/ 141 w 1148"/>
                <a:gd name="T107" fmla="*/ 505 h 1394"/>
                <a:gd name="T108" fmla="*/ 106 w 1148"/>
                <a:gd name="T109" fmla="*/ 439 h 1394"/>
                <a:gd name="T110" fmla="*/ 67 w 1148"/>
                <a:gd name="T111" fmla="*/ 38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8" h="1394">
                  <a:moveTo>
                    <a:pt x="67" y="388"/>
                  </a:moveTo>
                  <a:cubicBezTo>
                    <a:pt x="30" y="418"/>
                    <a:pt x="65" y="425"/>
                    <a:pt x="44" y="445"/>
                  </a:cubicBezTo>
                  <a:cubicBezTo>
                    <a:pt x="23" y="466"/>
                    <a:pt x="31" y="509"/>
                    <a:pt x="35" y="540"/>
                  </a:cubicBezTo>
                  <a:cubicBezTo>
                    <a:pt x="42" y="593"/>
                    <a:pt x="0" y="595"/>
                    <a:pt x="30" y="634"/>
                  </a:cubicBezTo>
                  <a:cubicBezTo>
                    <a:pt x="60" y="673"/>
                    <a:pt x="16" y="650"/>
                    <a:pt x="18" y="703"/>
                  </a:cubicBezTo>
                  <a:cubicBezTo>
                    <a:pt x="21" y="756"/>
                    <a:pt x="48" y="703"/>
                    <a:pt x="55" y="740"/>
                  </a:cubicBezTo>
                  <a:cubicBezTo>
                    <a:pt x="62" y="777"/>
                    <a:pt x="18" y="703"/>
                    <a:pt x="28" y="775"/>
                  </a:cubicBezTo>
                  <a:cubicBezTo>
                    <a:pt x="37" y="846"/>
                    <a:pt x="88" y="768"/>
                    <a:pt x="65" y="835"/>
                  </a:cubicBezTo>
                  <a:cubicBezTo>
                    <a:pt x="42" y="901"/>
                    <a:pt x="115" y="823"/>
                    <a:pt x="108" y="862"/>
                  </a:cubicBezTo>
                  <a:cubicBezTo>
                    <a:pt x="102" y="901"/>
                    <a:pt x="164" y="910"/>
                    <a:pt x="134" y="950"/>
                  </a:cubicBezTo>
                  <a:cubicBezTo>
                    <a:pt x="90" y="1007"/>
                    <a:pt x="152" y="957"/>
                    <a:pt x="136" y="1028"/>
                  </a:cubicBezTo>
                  <a:cubicBezTo>
                    <a:pt x="124" y="1081"/>
                    <a:pt x="144" y="1209"/>
                    <a:pt x="164" y="1185"/>
                  </a:cubicBezTo>
                  <a:cubicBezTo>
                    <a:pt x="203" y="1136"/>
                    <a:pt x="184" y="1212"/>
                    <a:pt x="210" y="1185"/>
                  </a:cubicBezTo>
                  <a:cubicBezTo>
                    <a:pt x="235" y="1157"/>
                    <a:pt x="249" y="1219"/>
                    <a:pt x="267" y="1187"/>
                  </a:cubicBezTo>
                  <a:cubicBezTo>
                    <a:pt x="297" y="1136"/>
                    <a:pt x="304" y="1246"/>
                    <a:pt x="325" y="1166"/>
                  </a:cubicBezTo>
                  <a:cubicBezTo>
                    <a:pt x="337" y="1180"/>
                    <a:pt x="300" y="1269"/>
                    <a:pt x="374" y="1214"/>
                  </a:cubicBezTo>
                  <a:cubicBezTo>
                    <a:pt x="426" y="1175"/>
                    <a:pt x="433" y="1274"/>
                    <a:pt x="477" y="1214"/>
                  </a:cubicBezTo>
                  <a:cubicBezTo>
                    <a:pt x="492" y="1193"/>
                    <a:pt x="533" y="1230"/>
                    <a:pt x="533" y="1212"/>
                  </a:cubicBezTo>
                  <a:cubicBezTo>
                    <a:pt x="533" y="1194"/>
                    <a:pt x="597" y="1221"/>
                    <a:pt x="569" y="1230"/>
                  </a:cubicBezTo>
                  <a:cubicBezTo>
                    <a:pt x="542" y="1240"/>
                    <a:pt x="579" y="1258"/>
                    <a:pt x="616" y="1232"/>
                  </a:cubicBezTo>
                  <a:cubicBezTo>
                    <a:pt x="616" y="1250"/>
                    <a:pt x="680" y="1291"/>
                    <a:pt x="669" y="1329"/>
                  </a:cubicBezTo>
                  <a:cubicBezTo>
                    <a:pt x="650" y="1394"/>
                    <a:pt x="768" y="1313"/>
                    <a:pt x="786" y="1286"/>
                  </a:cubicBezTo>
                  <a:cubicBezTo>
                    <a:pt x="834" y="1214"/>
                    <a:pt x="867" y="1189"/>
                    <a:pt x="848" y="1148"/>
                  </a:cubicBezTo>
                  <a:cubicBezTo>
                    <a:pt x="830" y="1106"/>
                    <a:pt x="837" y="1109"/>
                    <a:pt x="860" y="1129"/>
                  </a:cubicBezTo>
                  <a:cubicBezTo>
                    <a:pt x="881" y="1067"/>
                    <a:pt x="908" y="1042"/>
                    <a:pt x="853" y="1042"/>
                  </a:cubicBezTo>
                  <a:cubicBezTo>
                    <a:pt x="871" y="1002"/>
                    <a:pt x="847" y="994"/>
                    <a:pt x="839" y="1000"/>
                  </a:cubicBezTo>
                  <a:cubicBezTo>
                    <a:pt x="901" y="957"/>
                    <a:pt x="835" y="991"/>
                    <a:pt x="869" y="954"/>
                  </a:cubicBezTo>
                  <a:cubicBezTo>
                    <a:pt x="904" y="917"/>
                    <a:pt x="825" y="940"/>
                    <a:pt x="883" y="904"/>
                  </a:cubicBezTo>
                  <a:cubicBezTo>
                    <a:pt x="925" y="876"/>
                    <a:pt x="890" y="885"/>
                    <a:pt x="888" y="855"/>
                  </a:cubicBezTo>
                  <a:cubicBezTo>
                    <a:pt x="895" y="896"/>
                    <a:pt x="957" y="853"/>
                    <a:pt x="954" y="835"/>
                  </a:cubicBezTo>
                  <a:cubicBezTo>
                    <a:pt x="947" y="780"/>
                    <a:pt x="1003" y="830"/>
                    <a:pt x="1010" y="798"/>
                  </a:cubicBezTo>
                  <a:cubicBezTo>
                    <a:pt x="1025" y="724"/>
                    <a:pt x="1010" y="798"/>
                    <a:pt x="987" y="752"/>
                  </a:cubicBezTo>
                  <a:cubicBezTo>
                    <a:pt x="964" y="706"/>
                    <a:pt x="1003" y="710"/>
                    <a:pt x="1000" y="683"/>
                  </a:cubicBezTo>
                  <a:cubicBezTo>
                    <a:pt x="997" y="645"/>
                    <a:pt x="1010" y="567"/>
                    <a:pt x="1019" y="574"/>
                  </a:cubicBezTo>
                  <a:cubicBezTo>
                    <a:pt x="991" y="549"/>
                    <a:pt x="1072" y="567"/>
                    <a:pt x="1046" y="547"/>
                  </a:cubicBezTo>
                  <a:cubicBezTo>
                    <a:pt x="1021" y="526"/>
                    <a:pt x="1139" y="561"/>
                    <a:pt x="1143" y="519"/>
                  </a:cubicBezTo>
                  <a:cubicBezTo>
                    <a:pt x="1148" y="478"/>
                    <a:pt x="1139" y="531"/>
                    <a:pt x="1102" y="462"/>
                  </a:cubicBezTo>
                  <a:cubicBezTo>
                    <a:pt x="1065" y="393"/>
                    <a:pt x="1051" y="452"/>
                    <a:pt x="1007" y="379"/>
                  </a:cubicBezTo>
                  <a:cubicBezTo>
                    <a:pt x="1035" y="389"/>
                    <a:pt x="1091" y="384"/>
                    <a:pt x="1056" y="356"/>
                  </a:cubicBezTo>
                  <a:cubicBezTo>
                    <a:pt x="1010" y="319"/>
                    <a:pt x="998" y="284"/>
                    <a:pt x="994" y="231"/>
                  </a:cubicBezTo>
                  <a:cubicBezTo>
                    <a:pt x="989" y="179"/>
                    <a:pt x="959" y="199"/>
                    <a:pt x="941" y="172"/>
                  </a:cubicBezTo>
                  <a:cubicBezTo>
                    <a:pt x="998" y="158"/>
                    <a:pt x="931" y="144"/>
                    <a:pt x="977" y="130"/>
                  </a:cubicBezTo>
                  <a:cubicBezTo>
                    <a:pt x="1024" y="116"/>
                    <a:pt x="977" y="107"/>
                    <a:pt x="949" y="22"/>
                  </a:cubicBezTo>
                  <a:cubicBezTo>
                    <a:pt x="918" y="15"/>
                    <a:pt x="900" y="12"/>
                    <a:pt x="887" y="15"/>
                  </a:cubicBezTo>
                  <a:cubicBezTo>
                    <a:pt x="819" y="32"/>
                    <a:pt x="846" y="0"/>
                    <a:pt x="802" y="10"/>
                  </a:cubicBezTo>
                  <a:cubicBezTo>
                    <a:pt x="744" y="24"/>
                    <a:pt x="782" y="38"/>
                    <a:pt x="768" y="50"/>
                  </a:cubicBezTo>
                  <a:cubicBezTo>
                    <a:pt x="744" y="70"/>
                    <a:pt x="793" y="156"/>
                    <a:pt x="717" y="224"/>
                  </a:cubicBezTo>
                  <a:cubicBezTo>
                    <a:pt x="648" y="287"/>
                    <a:pt x="696" y="370"/>
                    <a:pt x="634" y="427"/>
                  </a:cubicBezTo>
                  <a:cubicBezTo>
                    <a:pt x="592" y="466"/>
                    <a:pt x="629" y="471"/>
                    <a:pt x="533" y="501"/>
                  </a:cubicBezTo>
                  <a:cubicBezTo>
                    <a:pt x="505" y="509"/>
                    <a:pt x="449" y="498"/>
                    <a:pt x="454" y="478"/>
                  </a:cubicBezTo>
                  <a:cubicBezTo>
                    <a:pt x="461" y="450"/>
                    <a:pt x="380" y="469"/>
                    <a:pt x="380" y="494"/>
                  </a:cubicBezTo>
                  <a:cubicBezTo>
                    <a:pt x="380" y="519"/>
                    <a:pt x="366" y="505"/>
                    <a:pt x="341" y="531"/>
                  </a:cubicBezTo>
                  <a:cubicBezTo>
                    <a:pt x="316" y="556"/>
                    <a:pt x="316" y="521"/>
                    <a:pt x="233" y="556"/>
                  </a:cubicBezTo>
                  <a:cubicBezTo>
                    <a:pt x="150" y="590"/>
                    <a:pt x="189" y="521"/>
                    <a:pt x="141" y="505"/>
                  </a:cubicBezTo>
                  <a:cubicBezTo>
                    <a:pt x="92" y="489"/>
                    <a:pt x="148" y="466"/>
                    <a:pt x="106" y="439"/>
                  </a:cubicBezTo>
                  <a:cubicBezTo>
                    <a:pt x="65" y="411"/>
                    <a:pt x="111" y="425"/>
                    <a:pt x="67" y="38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0" name="Freeform 87"/>
            <p:cNvSpPr>
              <a:spLocks/>
            </p:cNvSpPr>
            <p:nvPr userDrawn="1"/>
          </p:nvSpPr>
          <p:spPr bwMode="auto">
            <a:xfrm>
              <a:off x="6183831" y="2968780"/>
              <a:ext cx="52408" cy="56997"/>
            </a:xfrm>
            <a:custGeom>
              <a:avLst/>
              <a:gdLst>
                <a:gd name="T0" fmla="*/ 0 w 184"/>
                <a:gd name="T1" fmla="*/ 82 h 200"/>
                <a:gd name="T2" fmla="*/ 108 w 184"/>
                <a:gd name="T3" fmla="*/ 10 h 200"/>
                <a:gd name="T4" fmla="*/ 156 w 184"/>
                <a:gd name="T5" fmla="*/ 3 h 200"/>
                <a:gd name="T6" fmla="*/ 165 w 184"/>
                <a:gd name="T7" fmla="*/ 61 h 200"/>
                <a:gd name="T8" fmla="*/ 157 w 184"/>
                <a:gd name="T9" fmla="*/ 104 h 200"/>
                <a:gd name="T10" fmla="*/ 119 w 184"/>
                <a:gd name="T11" fmla="*/ 39 h 200"/>
                <a:gd name="T12" fmla="*/ 105 w 184"/>
                <a:gd name="T13" fmla="*/ 161 h 200"/>
                <a:gd name="T14" fmla="*/ 49 w 184"/>
                <a:gd name="T15" fmla="*/ 125 h 200"/>
                <a:gd name="T16" fmla="*/ 32 w 184"/>
                <a:gd name="T17" fmla="*/ 119 h 200"/>
                <a:gd name="T18" fmla="*/ 0 w 184"/>
                <a:gd name="T19" fmla="*/ 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00">
                  <a:moveTo>
                    <a:pt x="0" y="82"/>
                  </a:moveTo>
                  <a:cubicBezTo>
                    <a:pt x="51" y="68"/>
                    <a:pt x="21" y="47"/>
                    <a:pt x="108" y="10"/>
                  </a:cubicBezTo>
                  <a:cubicBezTo>
                    <a:pt x="133" y="0"/>
                    <a:pt x="147" y="2"/>
                    <a:pt x="156" y="3"/>
                  </a:cubicBezTo>
                  <a:cubicBezTo>
                    <a:pt x="156" y="3"/>
                    <a:pt x="167" y="38"/>
                    <a:pt x="165" y="61"/>
                  </a:cubicBezTo>
                  <a:cubicBezTo>
                    <a:pt x="162" y="84"/>
                    <a:pt x="184" y="81"/>
                    <a:pt x="157" y="104"/>
                  </a:cubicBezTo>
                  <a:cubicBezTo>
                    <a:pt x="131" y="127"/>
                    <a:pt x="154" y="22"/>
                    <a:pt x="119" y="39"/>
                  </a:cubicBezTo>
                  <a:cubicBezTo>
                    <a:pt x="84" y="56"/>
                    <a:pt x="128" y="122"/>
                    <a:pt x="105" y="161"/>
                  </a:cubicBezTo>
                  <a:cubicBezTo>
                    <a:pt x="82" y="200"/>
                    <a:pt x="68" y="150"/>
                    <a:pt x="49" y="125"/>
                  </a:cubicBezTo>
                  <a:cubicBezTo>
                    <a:pt x="29" y="99"/>
                    <a:pt x="40" y="132"/>
                    <a:pt x="32" y="119"/>
                  </a:cubicBezTo>
                  <a:cubicBezTo>
                    <a:pt x="23" y="106"/>
                    <a:pt x="35" y="90"/>
                    <a:pt x="0"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4" name="Freeform 101"/>
            <p:cNvSpPr>
              <a:spLocks/>
            </p:cNvSpPr>
            <p:nvPr userDrawn="1"/>
          </p:nvSpPr>
          <p:spPr bwMode="auto">
            <a:xfrm>
              <a:off x="4025071" y="1396533"/>
              <a:ext cx="423855" cy="273755"/>
            </a:xfrm>
            <a:custGeom>
              <a:avLst/>
              <a:gdLst>
                <a:gd name="T0" fmla="*/ 384 w 1486"/>
                <a:gd name="T1" fmla="*/ 196 h 960"/>
                <a:gd name="T2" fmla="*/ 236 w 1486"/>
                <a:gd name="T3" fmla="*/ 129 h 960"/>
                <a:gd name="T4" fmla="*/ 0 w 1486"/>
                <a:gd name="T5" fmla="*/ 154 h 960"/>
                <a:gd name="T6" fmla="*/ 47 w 1486"/>
                <a:gd name="T7" fmla="*/ 203 h 960"/>
                <a:gd name="T8" fmla="*/ 57 w 1486"/>
                <a:gd name="T9" fmla="*/ 146 h 960"/>
                <a:gd name="T10" fmla="*/ 72 w 1486"/>
                <a:gd name="T11" fmla="*/ 99 h 960"/>
                <a:gd name="T12" fmla="*/ 130 w 1486"/>
                <a:gd name="T13" fmla="*/ 110 h 960"/>
                <a:gd name="T14" fmla="*/ 196 w 1486"/>
                <a:gd name="T15" fmla="*/ 177 h 960"/>
                <a:gd name="T16" fmla="*/ 156 w 1486"/>
                <a:gd name="T17" fmla="*/ 215 h 960"/>
                <a:gd name="T18" fmla="*/ 114 w 1486"/>
                <a:gd name="T19" fmla="*/ 236 h 960"/>
                <a:gd name="T20" fmla="*/ 49 w 1486"/>
                <a:gd name="T21" fmla="*/ 212 h 960"/>
                <a:gd name="T22" fmla="*/ 61 w 1486"/>
                <a:gd name="T23" fmla="*/ 313 h 960"/>
                <a:gd name="T24" fmla="*/ 122 w 1486"/>
                <a:gd name="T25" fmla="*/ 330 h 960"/>
                <a:gd name="T26" fmla="*/ 121 w 1486"/>
                <a:gd name="T27" fmla="*/ 365 h 960"/>
                <a:gd name="T28" fmla="*/ 83 w 1486"/>
                <a:gd name="T29" fmla="*/ 391 h 960"/>
                <a:gd name="T30" fmla="*/ 131 w 1486"/>
                <a:gd name="T31" fmla="*/ 399 h 960"/>
                <a:gd name="T32" fmla="*/ 214 w 1486"/>
                <a:gd name="T33" fmla="*/ 451 h 960"/>
                <a:gd name="T34" fmla="*/ 248 w 1486"/>
                <a:gd name="T35" fmla="*/ 628 h 960"/>
                <a:gd name="T36" fmla="*/ 306 w 1486"/>
                <a:gd name="T37" fmla="*/ 632 h 960"/>
                <a:gd name="T38" fmla="*/ 358 w 1486"/>
                <a:gd name="T39" fmla="*/ 528 h 960"/>
                <a:gd name="T40" fmla="*/ 470 w 1486"/>
                <a:gd name="T41" fmla="*/ 511 h 960"/>
                <a:gd name="T42" fmla="*/ 570 w 1486"/>
                <a:gd name="T43" fmla="*/ 537 h 960"/>
                <a:gd name="T44" fmla="*/ 829 w 1486"/>
                <a:gd name="T45" fmla="*/ 651 h 960"/>
                <a:gd name="T46" fmla="*/ 964 w 1486"/>
                <a:gd name="T47" fmla="*/ 698 h 960"/>
                <a:gd name="T48" fmla="*/ 1017 w 1486"/>
                <a:gd name="T49" fmla="*/ 785 h 960"/>
                <a:gd name="T50" fmla="*/ 1058 w 1486"/>
                <a:gd name="T51" fmla="*/ 860 h 960"/>
                <a:gd name="T52" fmla="*/ 1130 w 1486"/>
                <a:gd name="T53" fmla="*/ 899 h 960"/>
                <a:gd name="T54" fmla="*/ 1214 w 1486"/>
                <a:gd name="T55" fmla="*/ 960 h 960"/>
                <a:gd name="T56" fmla="*/ 1243 w 1486"/>
                <a:gd name="T57" fmla="*/ 908 h 960"/>
                <a:gd name="T58" fmla="*/ 1287 w 1486"/>
                <a:gd name="T59" fmla="*/ 836 h 960"/>
                <a:gd name="T60" fmla="*/ 1375 w 1486"/>
                <a:gd name="T61" fmla="*/ 759 h 960"/>
                <a:gd name="T62" fmla="*/ 1401 w 1486"/>
                <a:gd name="T63" fmla="*/ 655 h 960"/>
                <a:gd name="T64" fmla="*/ 1471 w 1486"/>
                <a:gd name="T65" fmla="*/ 617 h 960"/>
                <a:gd name="T66" fmla="*/ 1443 w 1486"/>
                <a:gd name="T67" fmla="*/ 503 h 960"/>
                <a:gd name="T68" fmla="*/ 1335 w 1486"/>
                <a:gd name="T69" fmla="*/ 483 h 960"/>
                <a:gd name="T70" fmla="*/ 1137 w 1486"/>
                <a:gd name="T71" fmla="*/ 387 h 960"/>
                <a:gd name="T72" fmla="*/ 860 w 1486"/>
                <a:gd name="T73" fmla="*/ 152 h 960"/>
                <a:gd name="T74" fmla="*/ 768 w 1486"/>
                <a:gd name="T75" fmla="*/ 164 h 960"/>
                <a:gd name="T76" fmla="*/ 697 w 1486"/>
                <a:gd name="T77" fmla="*/ 105 h 960"/>
                <a:gd name="T78" fmla="*/ 566 w 1486"/>
                <a:gd name="T79" fmla="*/ 19 h 960"/>
                <a:gd name="T80" fmla="*/ 530 w 1486"/>
                <a:gd name="T81" fmla="*/ 45 h 960"/>
                <a:gd name="T82" fmla="*/ 456 w 1486"/>
                <a:gd name="T83" fmla="*/ 85 h 960"/>
                <a:gd name="T84" fmla="*/ 384 w 1486"/>
                <a:gd name="T85" fmla="*/ 19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6" h="960">
                  <a:moveTo>
                    <a:pt x="384" y="196"/>
                  </a:moveTo>
                  <a:cubicBezTo>
                    <a:pt x="305" y="190"/>
                    <a:pt x="276" y="206"/>
                    <a:pt x="236" y="129"/>
                  </a:cubicBezTo>
                  <a:cubicBezTo>
                    <a:pt x="196" y="53"/>
                    <a:pt x="47" y="0"/>
                    <a:pt x="0" y="154"/>
                  </a:cubicBezTo>
                  <a:cubicBezTo>
                    <a:pt x="41" y="187"/>
                    <a:pt x="38" y="205"/>
                    <a:pt x="47" y="203"/>
                  </a:cubicBezTo>
                  <a:cubicBezTo>
                    <a:pt x="48" y="202"/>
                    <a:pt x="67" y="160"/>
                    <a:pt x="57" y="146"/>
                  </a:cubicBezTo>
                  <a:cubicBezTo>
                    <a:pt x="31" y="112"/>
                    <a:pt x="47" y="109"/>
                    <a:pt x="72" y="99"/>
                  </a:cubicBezTo>
                  <a:cubicBezTo>
                    <a:pt x="98" y="89"/>
                    <a:pt x="124" y="82"/>
                    <a:pt x="130" y="110"/>
                  </a:cubicBezTo>
                  <a:cubicBezTo>
                    <a:pt x="136" y="139"/>
                    <a:pt x="237" y="147"/>
                    <a:pt x="196" y="177"/>
                  </a:cubicBezTo>
                  <a:cubicBezTo>
                    <a:pt x="164" y="200"/>
                    <a:pt x="206" y="226"/>
                    <a:pt x="156" y="215"/>
                  </a:cubicBezTo>
                  <a:cubicBezTo>
                    <a:pt x="107" y="205"/>
                    <a:pt x="148" y="221"/>
                    <a:pt x="114" y="236"/>
                  </a:cubicBezTo>
                  <a:cubicBezTo>
                    <a:pt x="79" y="251"/>
                    <a:pt x="61" y="208"/>
                    <a:pt x="49" y="212"/>
                  </a:cubicBezTo>
                  <a:cubicBezTo>
                    <a:pt x="38" y="215"/>
                    <a:pt x="53" y="282"/>
                    <a:pt x="61" y="313"/>
                  </a:cubicBezTo>
                  <a:cubicBezTo>
                    <a:pt x="68" y="344"/>
                    <a:pt x="134" y="298"/>
                    <a:pt x="122" y="330"/>
                  </a:cubicBezTo>
                  <a:cubicBezTo>
                    <a:pt x="114" y="353"/>
                    <a:pt x="159" y="356"/>
                    <a:pt x="121" y="365"/>
                  </a:cubicBezTo>
                  <a:cubicBezTo>
                    <a:pt x="83" y="374"/>
                    <a:pt x="50" y="316"/>
                    <a:pt x="83" y="391"/>
                  </a:cubicBezTo>
                  <a:cubicBezTo>
                    <a:pt x="116" y="466"/>
                    <a:pt x="102" y="406"/>
                    <a:pt x="131" y="399"/>
                  </a:cubicBezTo>
                  <a:cubicBezTo>
                    <a:pt x="160" y="392"/>
                    <a:pt x="158" y="425"/>
                    <a:pt x="214" y="451"/>
                  </a:cubicBezTo>
                  <a:cubicBezTo>
                    <a:pt x="270" y="478"/>
                    <a:pt x="217" y="530"/>
                    <a:pt x="248" y="628"/>
                  </a:cubicBezTo>
                  <a:cubicBezTo>
                    <a:pt x="261" y="667"/>
                    <a:pt x="277" y="639"/>
                    <a:pt x="306" y="632"/>
                  </a:cubicBezTo>
                  <a:cubicBezTo>
                    <a:pt x="341" y="623"/>
                    <a:pt x="309" y="561"/>
                    <a:pt x="358" y="528"/>
                  </a:cubicBezTo>
                  <a:cubicBezTo>
                    <a:pt x="413" y="490"/>
                    <a:pt x="453" y="534"/>
                    <a:pt x="470" y="511"/>
                  </a:cubicBezTo>
                  <a:cubicBezTo>
                    <a:pt x="482" y="495"/>
                    <a:pt x="561" y="507"/>
                    <a:pt x="570" y="537"/>
                  </a:cubicBezTo>
                  <a:cubicBezTo>
                    <a:pt x="584" y="583"/>
                    <a:pt x="763" y="576"/>
                    <a:pt x="829" y="651"/>
                  </a:cubicBezTo>
                  <a:cubicBezTo>
                    <a:pt x="894" y="725"/>
                    <a:pt x="906" y="670"/>
                    <a:pt x="964" y="698"/>
                  </a:cubicBezTo>
                  <a:cubicBezTo>
                    <a:pt x="1021" y="726"/>
                    <a:pt x="988" y="764"/>
                    <a:pt x="1017" y="785"/>
                  </a:cubicBezTo>
                  <a:cubicBezTo>
                    <a:pt x="1033" y="796"/>
                    <a:pt x="1040" y="832"/>
                    <a:pt x="1058" y="860"/>
                  </a:cubicBezTo>
                  <a:cubicBezTo>
                    <a:pt x="1072" y="883"/>
                    <a:pt x="1092" y="901"/>
                    <a:pt x="1130" y="899"/>
                  </a:cubicBezTo>
                  <a:cubicBezTo>
                    <a:pt x="1180" y="896"/>
                    <a:pt x="1163" y="925"/>
                    <a:pt x="1214" y="960"/>
                  </a:cubicBezTo>
                  <a:cubicBezTo>
                    <a:pt x="1214" y="960"/>
                    <a:pt x="1210" y="940"/>
                    <a:pt x="1243" y="908"/>
                  </a:cubicBezTo>
                  <a:cubicBezTo>
                    <a:pt x="1285" y="868"/>
                    <a:pt x="1224" y="862"/>
                    <a:pt x="1287" y="836"/>
                  </a:cubicBezTo>
                  <a:cubicBezTo>
                    <a:pt x="1361" y="807"/>
                    <a:pt x="1374" y="796"/>
                    <a:pt x="1375" y="759"/>
                  </a:cubicBezTo>
                  <a:cubicBezTo>
                    <a:pt x="1376" y="716"/>
                    <a:pt x="1372" y="664"/>
                    <a:pt x="1401" y="655"/>
                  </a:cubicBezTo>
                  <a:cubicBezTo>
                    <a:pt x="1448" y="640"/>
                    <a:pt x="1410" y="635"/>
                    <a:pt x="1471" y="617"/>
                  </a:cubicBezTo>
                  <a:cubicBezTo>
                    <a:pt x="1454" y="564"/>
                    <a:pt x="1486" y="507"/>
                    <a:pt x="1443" y="503"/>
                  </a:cubicBezTo>
                  <a:cubicBezTo>
                    <a:pt x="1399" y="499"/>
                    <a:pt x="1417" y="480"/>
                    <a:pt x="1335" y="483"/>
                  </a:cubicBezTo>
                  <a:cubicBezTo>
                    <a:pt x="1252" y="486"/>
                    <a:pt x="1286" y="438"/>
                    <a:pt x="1137" y="387"/>
                  </a:cubicBezTo>
                  <a:cubicBezTo>
                    <a:pt x="935" y="318"/>
                    <a:pt x="957" y="296"/>
                    <a:pt x="860" y="152"/>
                  </a:cubicBezTo>
                  <a:cubicBezTo>
                    <a:pt x="843" y="128"/>
                    <a:pt x="827" y="148"/>
                    <a:pt x="768" y="164"/>
                  </a:cubicBezTo>
                  <a:cubicBezTo>
                    <a:pt x="709" y="181"/>
                    <a:pt x="690" y="139"/>
                    <a:pt x="697" y="105"/>
                  </a:cubicBezTo>
                  <a:cubicBezTo>
                    <a:pt x="704" y="70"/>
                    <a:pt x="618" y="29"/>
                    <a:pt x="566" y="19"/>
                  </a:cubicBezTo>
                  <a:cubicBezTo>
                    <a:pt x="515" y="9"/>
                    <a:pt x="604" y="64"/>
                    <a:pt x="530" y="45"/>
                  </a:cubicBezTo>
                  <a:cubicBezTo>
                    <a:pt x="490" y="34"/>
                    <a:pt x="501" y="60"/>
                    <a:pt x="456" y="85"/>
                  </a:cubicBezTo>
                  <a:cubicBezTo>
                    <a:pt x="369" y="134"/>
                    <a:pt x="507" y="199"/>
                    <a:pt x="384" y="1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5" name="Freeform 102"/>
            <p:cNvSpPr>
              <a:spLocks/>
            </p:cNvSpPr>
            <p:nvPr userDrawn="1"/>
          </p:nvSpPr>
          <p:spPr bwMode="auto">
            <a:xfrm>
              <a:off x="4514496" y="1359702"/>
              <a:ext cx="301770" cy="162900"/>
            </a:xfrm>
            <a:custGeom>
              <a:avLst/>
              <a:gdLst>
                <a:gd name="T0" fmla="*/ 169 w 1058"/>
                <a:gd name="T1" fmla="*/ 448 h 571"/>
                <a:gd name="T2" fmla="*/ 119 w 1058"/>
                <a:gd name="T3" fmla="*/ 488 h 571"/>
                <a:gd name="T4" fmla="*/ 4 w 1058"/>
                <a:gd name="T5" fmla="*/ 520 h 571"/>
                <a:gd name="T6" fmla="*/ 129 w 1058"/>
                <a:gd name="T7" fmla="*/ 534 h 571"/>
                <a:gd name="T8" fmla="*/ 223 w 1058"/>
                <a:gd name="T9" fmla="*/ 534 h 571"/>
                <a:gd name="T10" fmla="*/ 503 w 1058"/>
                <a:gd name="T11" fmla="*/ 520 h 571"/>
                <a:gd name="T12" fmla="*/ 588 w 1058"/>
                <a:gd name="T13" fmla="*/ 336 h 571"/>
                <a:gd name="T14" fmla="*/ 674 w 1058"/>
                <a:gd name="T15" fmla="*/ 336 h 571"/>
                <a:gd name="T16" fmla="*/ 780 w 1058"/>
                <a:gd name="T17" fmla="*/ 272 h 571"/>
                <a:gd name="T18" fmla="*/ 869 w 1058"/>
                <a:gd name="T19" fmla="*/ 263 h 571"/>
                <a:gd name="T20" fmla="*/ 964 w 1058"/>
                <a:gd name="T21" fmla="*/ 184 h 571"/>
                <a:gd name="T22" fmla="*/ 1058 w 1058"/>
                <a:gd name="T23" fmla="*/ 127 h 571"/>
                <a:gd name="T24" fmla="*/ 972 w 1058"/>
                <a:gd name="T25" fmla="*/ 113 h 571"/>
                <a:gd name="T26" fmla="*/ 892 w 1058"/>
                <a:gd name="T27" fmla="*/ 87 h 571"/>
                <a:gd name="T28" fmla="*/ 578 w 1058"/>
                <a:gd name="T29" fmla="*/ 84 h 571"/>
                <a:gd name="T30" fmla="*/ 397 w 1058"/>
                <a:gd name="T31" fmla="*/ 83 h 571"/>
                <a:gd name="T32" fmla="*/ 271 w 1058"/>
                <a:gd name="T33" fmla="*/ 97 h 571"/>
                <a:gd name="T34" fmla="*/ 148 w 1058"/>
                <a:gd name="T35" fmla="*/ 144 h 571"/>
                <a:gd name="T36" fmla="*/ 133 w 1058"/>
                <a:gd name="T37" fmla="*/ 253 h 571"/>
                <a:gd name="T38" fmla="*/ 122 w 1058"/>
                <a:gd name="T39" fmla="*/ 325 h 571"/>
                <a:gd name="T40" fmla="*/ 239 w 1058"/>
                <a:gd name="T41" fmla="*/ 318 h 571"/>
                <a:gd name="T42" fmla="*/ 313 w 1058"/>
                <a:gd name="T43" fmla="*/ 311 h 571"/>
                <a:gd name="T44" fmla="*/ 373 w 1058"/>
                <a:gd name="T45" fmla="*/ 355 h 571"/>
                <a:gd name="T46" fmla="*/ 433 w 1058"/>
                <a:gd name="T47" fmla="*/ 389 h 571"/>
                <a:gd name="T48" fmla="*/ 285 w 1058"/>
                <a:gd name="T49" fmla="*/ 442 h 571"/>
                <a:gd name="T50" fmla="*/ 169 w 1058"/>
                <a:gd name="T51" fmla="*/ 44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8" h="571">
                  <a:moveTo>
                    <a:pt x="169" y="448"/>
                  </a:moveTo>
                  <a:cubicBezTo>
                    <a:pt x="171" y="489"/>
                    <a:pt x="147" y="516"/>
                    <a:pt x="119" y="488"/>
                  </a:cubicBezTo>
                  <a:cubicBezTo>
                    <a:pt x="92" y="461"/>
                    <a:pt x="0" y="495"/>
                    <a:pt x="4" y="520"/>
                  </a:cubicBezTo>
                  <a:cubicBezTo>
                    <a:pt x="9" y="546"/>
                    <a:pt x="109" y="512"/>
                    <a:pt x="129" y="534"/>
                  </a:cubicBezTo>
                  <a:cubicBezTo>
                    <a:pt x="161" y="571"/>
                    <a:pt x="193" y="507"/>
                    <a:pt x="223" y="534"/>
                  </a:cubicBezTo>
                  <a:cubicBezTo>
                    <a:pt x="253" y="562"/>
                    <a:pt x="374" y="560"/>
                    <a:pt x="503" y="520"/>
                  </a:cubicBezTo>
                  <a:cubicBezTo>
                    <a:pt x="494" y="394"/>
                    <a:pt x="537" y="312"/>
                    <a:pt x="588" y="336"/>
                  </a:cubicBezTo>
                  <a:cubicBezTo>
                    <a:pt x="650" y="366"/>
                    <a:pt x="581" y="283"/>
                    <a:pt x="674" y="336"/>
                  </a:cubicBezTo>
                  <a:cubicBezTo>
                    <a:pt x="766" y="389"/>
                    <a:pt x="697" y="302"/>
                    <a:pt x="780" y="272"/>
                  </a:cubicBezTo>
                  <a:cubicBezTo>
                    <a:pt x="863" y="242"/>
                    <a:pt x="826" y="303"/>
                    <a:pt x="869" y="263"/>
                  </a:cubicBezTo>
                  <a:cubicBezTo>
                    <a:pt x="939" y="198"/>
                    <a:pt x="957" y="217"/>
                    <a:pt x="964" y="184"/>
                  </a:cubicBezTo>
                  <a:cubicBezTo>
                    <a:pt x="977" y="124"/>
                    <a:pt x="1058" y="183"/>
                    <a:pt x="1058" y="127"/>
                  </a:cubicBezTo>
                  <a:cubicBezTo>
                    <a:pt x="995" y="179"/>
                    <a:pt x="1047" y="91"/>
                    <a:pt x="972" y="113"/>
                  </a:cubicBezTo>
                  <a:cubicBezTo>
                    <a:pt x="885" y="138"/>
                    <a:pt x="940" y="74"/>
                    <a:pt x="892" y="87"/>
                  </a:cubicBezTo>
                  <a:cubicBezTo>
                    <a:pt x="843" y="100"/>
                    <a:pt x="666" y="85"/>
                    <a:pt x="578" y="84"/>
                  </a:cubicBezTo>
                  <a:cubicBezTo>
                    <a:pt x="490" y="83"/>
                    <a:pt x="399" y="0"/>
                    <a:pt x="397" y="83"/>
                  </a:cubicBezTo>
                  <a:cubicBezTo>
                    <a:pt x="396" y="167"/>
                    <a:pt x="325" y="76"/>
                    <a:pt x="271" y="97"/>
                  </a:cubicBezTo>
                  <a:cubicBezTo>
                    <a:pt x="181" y="131"/>
                    <a:pt x="243" y="47"/>
                    <a:pt x="148" y="144"/>
                  </a:cubicBezTo>
                  <a:cubicBezTo>
                    <a:pt x="192" y="164"/>
                    <a:pt x="202" y="150"/>
                    <a:pt x="133" y="253"/>
                  </a:cubicBezTo>
                  <a:cubicBezTo>
                    <a:pt x="74" y="343"/>
                    <a:pt x="75" y="362"/>
                    <a:pt x="122" y="325"/>
                  </a:cubicBezTo>
                  <a:cubicBezTo>
                    <a:pt x="177" y="281"/>
                    <a:pt x="184" y="378"/>
                    <a:pt x="239" y="318"/>
                  </a:cubicBezTo>
                  <a:cubicBezTo>
                    <a:pt x="285" y="269"/>
                    <a:pt x="290" y="272"/>
                    <a:pt x="313" y="311"/>
                  </a:cubicBezTo>
                  <a:cubicBezTo>
                    <a:pt x="336" y="350"/>
                    <a:pt x="350" y="332"/>
                    <a:pt x="373" y="355"/>
                  </a:cubicBezTo>
                  <a:cubicBezTo>
                    <a:pt x="396" y="378"/>
                    <a:pt x="495" y="352"/>
                    <a:pt x="433" y="389"/>
                  </a:cubicBezTo>
                  <a:cubicBezTo>
                    <a:pt x="350" y="440"/>
                    <a:pt x="332" y="454"/>
                    <a:pt x="285" y="442"/>
                  </a:cubicBezTo>
                  <a:cubicBezTo>
                    <a:pt x="214" y="424"/>
                    <a:pt x="226" y="464"/>
                    <a:pt x="169" y="4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6" name="Freeform 103"/>
            <p:cNvSpPr>
              <a:spLocks/>
            </p:cNvSpPr>
            <p:nvPr userDrawn="1"/>
          </p:nvSpPr>
          <p:spPr bwMode="auto">
            <a:xfrm>
              <a:off x="3775468" y="937538"/>
              <a:ext cx="1156966" cy="543645"/>
            </a:xfrm>
            <a:custGeom>
              <a:avLst/>
              <a:gdLst>
                <a:gd name="T0" fmla="*/ 2711 w 4056"/>
                <a:gd name="T1" fmla="*/ 1653 h 1906"/>
                <a:gd name="T2" fmla="*/ 2544 w 4056"/>
                <a:gd name="T3" fmla="*/ 1906 h 1906"/>
                <a:gd name="T4" fmla="*/ 2301 w 4056"/>
                <a:gd name="T5" fmla="*/ 1750 h 1906"/>
                <a:gd name="T6" fmla="*/ 2200 w 4056"/>
                <a:gd name="T7" fmla="*/ 1672 h 1906"/>
                <a:gd name="T8" fmla="*/ 2213 w 4056"/>
                <a:gd name="T9" fmla="*/ 1551 h 1906"/>
                <a:gd name="T10" fmla="*/ 2011 w 4056"/>
                <a:gd name="T11" fmla="*/ 1451 h 1906"/>
                <a:gd name="T12" fmla="*/ 1708 w 4056"/>
                <a:gd name="T13" fmla="*/ 1482 h 1906"/>
                <a:gd name="T14" fmla="*/ 1583 w 4056"/>
                <a:gd name="T15" fmla="*/ 1227 h 1906"/>
                <a:gd name="T16" fmla="*/ 1500 w 4056"/>
                <a:gd name="T17" fmla="*/ 1126 h 1906"/>
                <a:gd name="T18" fmla="*/ 1360 w 4056"/>
                <a:gd name="T19" fmla="*/ 1138 h 1906"/>
                <a:gd name="T20" fmla="*/ 1137 w 4056"/>
                <a:gd name="T21" fmla="*/ 1329 h 1906"/>
                <a:gd name="T22" fmla="*/ 1111 w 4056"/>
                <a:gd name="T23" fmla="*/ 1738 h 1906"/>
                <a:gd name="T24" fmla="*/ 832 w 4056"/>
                <a:gd name="T25" fmla="*/ 1649 h 1906"/>
                <a:gd name="T26" fmla="*/ 716 w 4056"/>
                <a:gd name="T27" fmla="*/ 1526 h 1906"/>
                <a:gd name="T28" fmla="*/ 467 w 4056"/>
                <a:gd name="T29" fmla="*/ 1364 h 1906"/>
                <a:gd name="T30" fmla="*/ 554 w 4056"/>
                <a:gd name="T31" fmla="*/ 1302 h 1906"/>
                <a:gd name="T32" fmla="*/ 710 w 4056"/>
                <a:gd name="T33" fmla="*/ 1229 h 1906"/>
                <a:gd name="T34" fmla="*/ 783 w 4056"/>
                <a:gd name="T35" fmla="*/ 1161 h 1906"/>
                <a:gd name="T36" fmla="*/ 721 w 4056"/>
                <a:gd name="T37" fmla="*/ 1029 h 1906"/>
                <a:gd name="T38" fmla="*/ 496 w 4056"/>
                <a:gd name="T39" fmla="*/ 990 h 1906"/>
                <a:gd name="T40" fmla="*/ 340 w 4056"/>
                <a:gd name="T41" fmla="*/ 1083 h 1906"/>
                <a:gd name="T42" fmla="*/ 280 w 4056"/>
                <a:gd name="T43" fmla="*/ 948 h 1906"/>
                <a:gd name="T44" fmla="*/ 85 w 4056"/>
                <a:gd name="T45" fmla="*/ 862 h 1906"/>
                <a:gd name="T46" fmla="*/ 65 w 4056"/>
                <a:gd name="T47" fmla="*/ 630 h 1906"/>
                <a:gd name="T48" fmla="*/ 189 w 4056"/>
                <a:gd name="T49" fmla="*/ 647 h 1906"/>
                <a:gd name="T50" fmla="*/ 213 w 4056"/>
                <a:gd name="T51" fmla="*/ 532 h 1906"/>
                <a:gd name="T52" fmla="*/ 338 w 4056"/>
                <a:gd name="T53" fmla="*/ 418 h 1906"/>
                <a:gd name="T54" fmla="*/ 633 w 4056"/>
                <a:gd name="T55" fmla="*/ 481 h 1906"/>
                <a:gd name="T56" fmla="*/ 835 w 4056"/>
                <a:gd name="T57" fmla="*/ 483 h 1906"/>
                <a:gd name="T58" fmla="*/ 1003 w 4056"/>
                <a:gd name="T59" fmla="*/ 491 h 1906"/>
                <a:gd name="T60" fmla="*/ 1209 w 4056"/>
                <a:gd name="T61" fmla="*/ 497 h 1906"/>
                <a:gd name="T62" fmla="*/ 1194 w 4056"/>
                <a:gd name="T63" fmla="*/ 413 h 1906"/>
                <a:gd name="T64" fmla="*/ 1182 w 4056"/>
                <a:gd name="T65" fmla="*/ 258 h 1906"/>
                <a:gd name="T66" fmla="*/ 1371 w 4056"/>
                <a:gd name="T67" fmla="*/ 166 h 1906"/>
                <a:gd name="T68" fmla="*/ 1814 w 4056"/>
                <a:gd name="T69" fmla="*/ 110 h 1906"/>
                <a:gd name="T70" fmla="*/ 2064 w 4056"/>
                <a:gd name="T71" fmla="*/ 53 h 1906"/>
                <a:gd name="T72" fmla="*/ 2162 w 4056"/>
                <a:gd name="T73" fmla="*/ 154 h 1906"/>
                <a:gd name="T74" fmla="*/ 2332 w 4056"/>
                <a:gd name="T75" fmla="*/ 165 h 1906"/>
                <a:gd name="T76" fmla="*/ 2448 w 4056"/>
                <a:gd name="T77" fmla="*/ 175 h 1906"/>
                <a:gd name="T78" fmla="*/ 2547 w 4056"/>
                <a:gd name="T79" fmla="*/ 184 h 1906"/>
                <a:gd name="T80" fmla="*/ 3207 w 4056"/>
                <a:gd name="T81" fmla="*/ 541 h 1906"/>
                <a:gd name="T82" fmla="*/ 3542 w 4056"/>
                <a:gd name="T83" fmla="*/ 649 h 1906"/>
                <a:gd name="T84" fmla="*/ 3718 w 4056"/>
                <a:gd name="T85" fmla="*/ 691 h 1906"/>
                <a:gd name="T86" fmla="*/ 3884 w 4056"/>
                <a:gd name="T87" fmla="*/ 655 h 1906"/>
                <a:gd name="T88" fmla="*/ 4047 w 4056"/>
                <a:gd name="T89" fmla="*/ 758 h 1906"/>
                <a:gd name="T90" fmla="*/ 3766 w 4056"/>
                <a:gd name="T91" fmla="*/ 977 h 1906"/>
                <a:gd name="T92" fmla="*/ 3553 w 4056"/>
                <a:gd name="T93" fmla="*/ 1222 h 1906"/>
                <a:gd name="T94" fmla="*/ 3647 w 4056"/>
                <a:gd name="T95" fmla="*/ 1471 h 1906"/>
                <a:gd name="T96" fmla="*/ 3563 w 4056"/>
                <a:gd name="T97" fmla="*/ 1593 h 1906"/>
                <a:gd name="T98" fmla="*/ 3169 w 4056"/>
                <a:gd name="T99" fmla="*/ 1564 h 1906"/>
                <a:gd name="T100" fmla="*/ 2862 w 4056"/>
                <a:gd name="T101" fmla="*/ 1577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56" h="1906">
                  <a:moveTo>
                    <a:pt x="2739" y="1624"/>
                  </a:moveTo>
                  <a:cubicBezTo>
                    <a:pt x="2731" y="1632"/>
                    <a:pt x="2722" y="1642"/>
                    <a:pt x="2711" y="1653"/>
                  </a:cubicBezTo>
                  <a:cubicBezTo>
                    <a:pt x="2652" y="1716"/>
                    <a:pt x="2671" y="1745"/>
                    <a:pt x="2607" y="1802"/>
                  </a:cubicBezTo>
                  <a:cubicBezTo>
                    <a:pt x="2511" y="1887"/>
                    <a:pt x="2616" y="1906"/>
                    <a:pt x="2544" y="1906"/>
                  </a:cubicBezTo>
                  <a:cubicBezTo>
                    <a:pt x="2461" y="1906"/>
                    <a:pt x="2579" y="1851"/>
                    <a:pt x="2516" y="1862"/>
                  </a:cubicBezTo>
                  <a:cubicBezTo>
                    <a:pt x="2346" y="1889"/>
                    <a:pt x="2305" y="1887"/>
                    <a:pt x="2301" y="1750"/>
                  </a:cubicBezTo>
                  <a:cubicBezTo>
                    <a:pt x="2249" y="1763"/>
                    <a:pt x="2249" y="1763"/>
                    <a:pt x="2249" y="1763"/>
                  </a:cubicBezTo>
                  <a:cubicBezTo>
                    <a:pt x="2200" y="1672"/>
                    <a:pt x="2200" y="1672"/>
                    <a:pt x="2200" y="1672"/>
                  </a:cubicBezTo>
                  <a:cubicBezTo>
                    <a:pt x="2244" y="1668"/>
                    <a:pt x="2244" y="1668"/>
                    <a:pt x="2244" y="1668"/>
                  </a:cubicBezTo>
                  <a:cubicBezTo>
                    <a:pt x="2213" y="1551"/>
                    <a:pt x="2213" y="1551"/>
                    <a:pt x="2213" y="1551"/>
                  </a:cubicBezTo>
                  <a:cubicBezTo>
                    <a:pt x="2177" y="1594"/>
                    <a:pt x="2177" y="1594"/>
                    <a:pt x="2177" y="1594"/>
                  </a:cubicBezTo>
                  <a:cubicBezTo>
                    <a:pt x="2063" y="1410"/>
                    <a:pt x="2054" y="1498"/>
                    <a:pt x="2011" y="1451"/>
                  </a:cubicBezTo>
                  <a:cubicBezTo>
                    <a:pt x="1968" y="1403"/>
                    <a:pt x="2014" y="1496"/>
                    <a:pt x="1952" y="1491"/>
                  </a:cubicBezTo>
                  <a:cubicBezTo>
                    <a:pt x="1911" y="1488"/>
                    <a:pt x="1756" y="1481"/>
                    <a:pt x="1708" y="1482"/>
                  </a:cubicBezTo>
                  <a:cubicBezTo>
                    <a:pt x="1659" y="1483"/>
                    <a:pt x="1622" y="1365"/>
                    <a:pt x="1648" y="1356"/>
                  </a:cubicBezTo>
                  <a:cubicBezTo>
                    <a:pt x="1673" y="1346"/>
                    <a:pt x="1636" y="1234"/>
                    <a:pt x="1583" y="1227"/>
                  </a:cubicBezTo>
                  <a:cubicBezTo>
                    <a:pt x="1583" y="1227"/>
                    <a:pt x="1624" y="1207"/>
                    <a:pt x="1586" y="1200"/>
                  </a:cubicBezTo>
                  <a:cubicBezTo>
                    <a:pt x="1527" y="1189"/>
                    <a:pt x="1606" y="1096"/>
                    <a:pt x="1500" y="1126"/>
                  </a:cubicBezTo>
                  <a:cubicBezTo>
                    <a:pt x="1392" y="1156"/>
                    <a:pt x="1453" y="1060"/>
                    <a:pt x="1406" y="1110"/>
                  </a:cubicBezTo>
                  <a:cubicBezTo>
                    <a:pt x="1355" y="1164"/>
                    <a:pt x="1357" y="1010"/>
                    <a:pt x="1360" y="1138"/>
                  </a:cubicBezTo>
                  <a:cubicBezTo>
                    <a:pt x="1364" y="1338"/>
                    <a:pt x="1313" y="1027"/>
                    <a:pt x="1308" y="1195"/>
                  </a:cubicBezTo>
                  <a:cubicBezTo>
                    <a:pt x="1307" y="1230"/>
                    <a:pt x="1113" y="1234"/>
                    <a:pt x="1137" y="1329"/>
                  </a:cubicBezTo>
                  <a:cubicBezTo>
                    <a:pt x="1155" y="1396"/>
                    <a:pt x="1259" y="1805"/>
                    <a:pt x="1259" y="1805"/>
                  </a:cubicBezTo>
                  <a:cubicBezTo>
                    <a:pt x="1180" y="1799"/>
                    <a:pt x="1151" y="1815"/>
                    <a:pt x="1111" y="1738"/>
                  </a:cubicBezTo>
                  <a:cubicBezTo>
                    <a:pt x="1071" y="1662"/>
                    <a:pt x="922" y="1609"/>
                    <a:pt x="875" y="1763"/>
                  </a:cubicBezTo>
                  <a:cubicBezTo>
                    <a:pt x="807" y="1753"/>
                    <a:pt x="808" y="1660"/>
                    <a:pt x="832" y="1649"/>
                  </a:cubicBezTo>
                  <a:cubicBezTo>
                    <a:pt x="862" y="1637"/>
                    <a:pt x="840" y="1587"/>
                    <a:pt x="847" y="1566"/>
                  </a:cubicBezTo>
                  <a:cubicBezTo>
                    <a:pt x="870" y="1500"/>
                    <a:pt x="675" y="1615"/>
                    <a:pt x="716" y="1526"/>
                  </a:cubicBezTo>
                  <a:cubicBezTo>
                    <a:pt x="740" y="1475"/>
                    <a:pt x="644" y="1528"/>
                    <a:pt x="622" y="1458"/>
                  </a:cubicBezTo>
                  <a:cubicBezTo>
                    <a:pt x="587" y="1349"/>
                    <a:pt x="486" y="1434"/>
                    <a:pt x="467" y="1364"/>
                  </a:cubicBezTo>
                  <a:cubicBezTo>
                    <a:pt x="453" y="1315"/>
                    <a:pt x="596" y="1358"/>
                    <a:pt x="618" y="1329"/>
                  </a:cubicBezTo>
                  <a:cubicBezTo>
                    <a:pt x="640" y="1301"/>
                    <a:pt x="590" y="1329"/>
                    <a:pt x="554" y="1302"/>
                  </a:cubicBezTo>
                  <a:cubicBezTo>
                    <a:pt x="519" y="1274"/>
                    <a:pt x="586" y="1194"/>
                    <a:pt x="615" y="1213"/>
                  </a:cubicBezTo>
                  <a:cubicBezTo>
                    <a:pt x="660" y="1242"/>
                    <a:pt x="660" y="1169"/>
                    <a:pt x="710" y="1229"/>
                  </a:cubicBezTo>
                  <a:cubicBezTo>
                    <a:pt x="734" y="1258"/>
                    <a:pt x="802" y="1272"/>
                    <a:pt x="766" y="1232"/>
                  </a:cubicBezTo>
                  <a:cubicBezTo>
                    <a:pt x="733" y="1194"/>
                    <a:pt x="830" y="1203"/>
                    <a:pt x="783" y="1161"/>
                  </a:cubicBezTo>
                  <a:cubicBezTo>
                    <a:pt x="750" y="1133"/>
                    <a:pt x="786" y="1101"/>
                    <a:pt x="750" y="1091"/>
                  </a:cubicBezTo>
                  <a:cubicBezTo>
                    <a:pt x="723" y="1083"/>
                    <a:pt x="753" y="1044"/>
                    <a:pt x="721" y="1029"/>
                  </a:cubicBezTo>
                  <a:cubicBezTo>
                    <a:pt x="689" y="1014"/>
                    <a:pt x="725" y="937"/>
                    <a:pt x="631" y="955"/>
                  </a:cubicBezTo>
                  <a:cubicBezTo>
                    <a:pt x="484" y="984"/>
                    <a:pt x="516" y="960"/>
                    <a:pt x="496" y="990"/>
                  </a:cubicBezTo>
                  <a:cubicBezTo>
                    <a:pt x="472" y="1024"/>
                    <a:pt x="438" y="1015"/>
                    <a:pt x="402" y="1045"/>
                  </a:cubicBezTo>
                  <a:cubicBezTo>
                    <a:pt x="366" y="1075"/>
                    <a:pt x="340" y="1083"/>
                    <a:pt x="340" y="1083"/>
                  </a:cubicBezTo>
                  <a:cubicBezTo>
                    <a:pt x="340" y="1083"/>
                    <a:pt x="345" y="1070"/>
                    <a:pt x="327" y="1060"/>
                  </a:cubicBezTo>
                  <a:cubicBezTo>
                    <a:pt x="260" y="1020"/>
                    <a:pt x="411" y="1050"/>
                    <a:pt x="280" y="948"/>
                  </a:cubicBezTo>
                  <a:cubicBezTo>
                    <a:pt x="197" y="884"/>
                    <a:pt x="197" y="932"/>
                    <a:pt x="168" y="892"/>
                  </a:cubicBezTo>
                  <a:cubicBezTo>
                    <a:pt x="141" y="856"/>
                    <a:pt x="107" y="963"/>
                    <a:pt x="85" y="862"/>
                  </a:cubicBezTo>
                  <a:cubicBezTo>
                    <a:pt x="72" y="801"/>
                    <a:pt x="0" y="857"/>
                    <a:pt x="50" y="753"/>
                  </a:cubicBezTo>
                  <a:cubicBezTo>
                    <a:pt x="103" y="643"/>
                    <a:pt x="39" y="690"/>
                    <a:pt x="65" y="630"/>
                  </a:cubicBezTo>
                  <a:cubicBezTo>
                    <a:pt x="87" y="581"/>
                    <a:pt x="70" y="517"/>
                    <a:pt x="108" y="566"/>
                  </a:cubicBezTo>
                  <a:cubicBezTo>
                    <a:pt x="139" y="606"/>
                    <a:pt x="141" y="669"/>
                    <a:pt x="189" y="647"/>
                  </a:cubicBezTo>
                  <a:cubicBezTo>
                    <a:pt x="228" y="629"/>
                    <a:pt x="206" y="597"/>
                    <a:pt x="144" y="541"/>
                  </a:cubicBezTo>
                  <a:cubicBezTo>
                    <a:pt x="195" y="527"/>
                    <a:pt x="187" y="585"/>
                    <a:pt x="213" y="532"/>
                  </a:cubicBezTo>
                  <a:cubicBezTo>
                    <a:pt x="233" y="493"/>
                    <a:pt x="287" y="475"/>
                    <a:pt x="278" y="437"/>
                  </a:cubicBezTo>
                  <a:cubicBezTo>
                    <a:pt x="264" y="380"/>
                    <a:pt x="322" y="392"/>
                    <a:pt x="338" y="418"/>
                  </a:cubicBezTo>
                  <a:cubicBezTo>
                    <a:pt x="385" y="500"/>
                    <a:pt x="400" y="371"/>
                    <a:pt x="457" y="415"/>
                  </a:cubicBezTo>
                  <a:cubicBezTo>
                    <a:pt x="533" y="473"/>
                    <a:pt x="509" y="346"/>
                    <a:pt x="633" y="481"/>
                  </a:cubicBezTo>
                  <a:cubicBezTo>
                    <a:pt x="699" y="553"/>
                    <a:pt x="615" y="389"/>
                    <a:pt x="756" y="492"/>
                  </a:cubicBezTo>
                  <a:cubicBezTo>
                    <a:pt x="848" y="560"/>
                    <a:pt x="825" y="516"/>
                    <a:pt x="835" y="483"/>
                  </a:cubicBezTo>
                  <a:cubicBezTo>
                    <a:pt x="846" y="451"/>
                    <a:pt x="862" y="498"/>
                    <a:pt x="907" y="478"/>
                  </a:cubicBezTo>
                  <a:cubicBezTo>
                    <a:pt x="972" y="449"/>
                    <a:pt x="938" y="529"/>
                    <a:pt x="1003" y="491"/>
                  </a:cubicBezTo>
                  <a:cubicBezTo>
                    <a:pt x="1023" y="479"/>
                    <a:pt x="1155" y="432"/>
                    <a:pt x="1123" y="481"/>
                  </a:cubicBezTo>
                  <a:cubicBezTo>
                    <a:pt x="1073" y="559"/>
                    <a:pt x="1180" y="565"/>
                    <a:pt x="1209" y="497"/>
                  </a:cubicBezTo>
                  <a:cubicBezTo>
                    <a:pt x="1303" y="549"/>
                    <a:pt x="1401" y="573"/>
                    <a:pt x="1403" y="486"/>
                  </a:cubicBezTo>
                  <a:cubicBezTo>
                    <a:pt x="1405" y="398"/>
                    <a:pt x="1311" y="446"/>
                    <a:pt x="1194" y="413"/>
                  </a:cubicBezTo>
                  <a:cubicBezTo>
                    <a:pt x="1060" y="375"/>
                    <a:pt x="1382" y="321"/>
                    <a:pt x="1232" y="303"/>
                  </a:cubicBezTo>
                  <a:cubicBezTo>
                    <a:pt x="1122" y="289"/>
                    <a:pt x="1265" y="274"/>
                    <a:pt x="1182" y="258"/>
                  </a:cubicBezTo>
                  <a:cubicBezTo>
                    <a:pt x="1133" y="249"/>
                    <a:pt x="1166" y="219"/>
                    <a:pt x="1193" y="194"/>
                  </a:cubicBezTo>
                  <a:cubicBezTo>
                    <a:pt x="1214" y="175"/>
                    <a:pt x="1295" y="162"/>
                    <a:pt x="1371" y="166"/>
                  </a:cubicBezTo>
                  <a:cubicBezTo>
                    <a:pt x="1362" y="166"/>
                    <a:pt x="1595" y="166"/>
                    <a:pt x="1606" y="141"/>
                  </a:cubicBezTo>
                  <a:cubicBezTo>
                    <a:pt x="1618" y="116"/>
                    <a:pt x="1716" y="125"/>
                    <a:pt x="1814" y="110"/>
                  </a:cubicBezTo>
                  <a:cubicBezTo>
                    <a:pt x="1912" y="95"/>
                    <a:pt x="1874" y="16"/>
                    <a:pt x="1969" y="35"/>
                  </a:cubicBezTo>
                  <a:cubicBezTo>
                    <a:pt x="2042" y="50"/>
                    <a:pt x="2070" y="0"/>
                    <a:pt x="2064" y="53"/>
                  </a:cubicBezTo>
                  <a:cubicBezTo>
                    <a:pt x="2059" y="106"/>
                    <a:pt x="2123" y="92"/>
                    <a:pt x="2091" y="118"/>
                  </a:cubicBezTo>
                  <a:cubicBezTo>
                    <a:pt x="2059" y="145"/>
                    <a:pt x="2146" y="180"/>
                    <a:pt x="2162" y="154"/>
                  </a:cubicBezTo>
                  <a:cubicBezTo>
                    <a:pt x="2190" y="110"/>
                    <a:pt x="2201" y="214"/>
                    <a:pt x="2238" y="156"/>
                  </a:cubicBezTo>
                  <a:cubicBezTo>
                    <a:pt x="2256" y="128"/>
                    <a:pt x="2272" y="179"/>
                    <a:pt x="2332" y="165"/>
                  </a:cubicBezTo>
                  <a:cubicBezTo>
                    <a:pt x="2297" y="298"/>
                    <a:pt x="2335" y="205"/>
                    <a:pt x="2413" y="220"/>
                  </a:cubicBezTo>
                  <a:cubicBezTo>
                    <a:pt x="2491" y="236"/>
                    <a:pt x="2402" y="179"/>
                    <a:pt x="2448" y="175"/>
                  </a:cubicBezTo>
                  <a:cubicBezTo>
                    <a:pt x="2494" y="171"/>
                    <a:pt x="2485" y="152"/>
                    <a:pt x="2539" y="144"/>
                  </a:cubicBezTo>
                  <a:cubicBezTo>
                    <a:pt x="2593" y="136"/>
                    <a:pt x="2618" y="133"/>
                    <a:pt x="2547" y="184"/>
                  </a:cubicBezTo>
                  <a:cubicBezTo>
                    <a:pt x="2929" y="311"/>
                    <a:pt x="2992" y="444"/>
                    <a:pt x="3089" y="547"/>
                  </a:cubicBezTo>
                  <a:cubicBezTo>
                    <a:pt x="3186" y="650"/>
                    <a:pt x="3155" y="412"/>
                    <a:pt x="3207" y="541"/>
                  </a:cubicBezTo>
                  <a:cubicBezTo>
                    <a:pt x="3247" y="640"/>
                    <a:pt x="3402" y="488"/>
                    <a:pt x="3449" y="570"/>
                  </a:cubicBezTo>
                  <a:cubicBezTo>
                    <a:pt x="3497" y="651"/>
                    <a:pt x="3485" y="566"/>
                    <a:pt x="3542" y="649"/>
                  </a:cubicBezTo>
                  <a:cubicBezTo>
                    <a:pt x="3590" y="719"/>
                    <a:pt x="3591" y="612"/>
                    <a:pt x="3645" y="691"/>
                  </a:cubicBezTo>
                  <a:cubicBezTo>
                    <a:pt x="3662" y="716"/>
                    <a:pt x="3708" y="712"/>
                    <a:pt x="3718" y="691"/>
                  </a:cubicBezTo>
                  <a:cubicBezTo>
                    <a:pt x="3732" y="660"/>
                    <a:pt x="3750" y="656"/>
                    <a:pt x="3785" y="670"/>
                  </a:cubicBezTo>
                  <a:cubicBezTo>
                    <a:pt x="3819" y="684"/>
                    <a:pt x="3801" y="647"/>
                    <a:pt x="3884" y="655"/>
                  </a:cubicBezTo>
                  <a:cubicBezTo>
                    <a:pt x="3946" y="662"/>
                    <a:pt x="3950" y="736"/>
                    <a:pt x="3979" y="723"/>
                  </a:cubicBezTo>
                  <a:cubicBezTo>
                    <a:pt x="4008" y="709"/>
                    <a:pt x="3967" y="757"/>
                    <a:pt x="4047" y="758"/>
                  </a:cubicBezTo>
                  <a:cubicBezTo>
                    <a:pt x="4056" y="814"/>
                    <a:pt x="3851" y="686"/>
                    <a:pt x="3929" y="921"/>
                  </a:cubicBezTo>
                  <a:cubicBezTo>
                    <a:pt x="3945" y="966"/>
                    <a:pt x="3830" y="999"/>
                    <a:pt x="3766" y="977"/>
                  </a:cubicBezTo>
                  <a:cubicBezTo>
                    <a:pt x="3655" y="939"/>
                    <a:pt x="3689" y="1003"/>
                    <a:pt x="3694" y="1176"/>
                  </a:cubicBezTo>
                  <a:cubicBezTo>
                    <a:pt x="3727" y="1242"/>
                    <a:pt x="3616" y="1190"/>
                    <a:pt x="3553" y="1222"/>
                  </a:cubicBezTo>
                  <a:cubicBezTo>
                    <a:pt x="3490" y="1254"/>
                    <a:pt x="3508" y="1305"/>
                    <a:pt x="3528" y="1295"/>
                  </a:cubicBezTo>
                  <a:cubicBezTo>
                    <a:pt x="3550" y="1284"/>
                    <a:pt x="3674" y="1432"/>
                    <a:pt x="3647" y="1471"/>
                  </a:cubicBezTo>
                  <a:cubicBezTo>
                    <a:pt x="3595" y="1548"/>
                    <a:pt x="3709" y="1557"/>
                    <a:pt x="3649" y="1607"/>
                  </a:cubicBezTo>
                  <a:cubicBezTo>
                    <a:pt x="3586" y="1659"/>
                    <a:pt x="3638" y="1571"/>
                    <a:pt x="3563" y="1593"/>
                  </a:cubicBezTo>
                  <a:cubicBezTo>
                    <a:pt x="3476" y="1618"/>
                    <a:pt x="3531" y="1554"/>
                    <a:pt x="3483" y="1567"/>
                  </a:cubicBezTo>
                  <a:cubicBezTo>
                    <a:pt x="3434" y="1580"/>
                    <a:pt x="3257" y="1565"/>
                    <a:pt x="3169" y="1564"/>
                  </a:cubicBezTo>
                  <a:cubicBezTo>
                    <a:pt x="3081" y="1563"/>
                    <a:pt x="2990" y="1480"/>
                    <a:pt x="2988" y="1563"/>
                  </a:cubicBezTo>
                  <a:cubicBezTo>
                    <a:pt x="2987" y="1647"/>
                    <a:pt x="2916" y="1556"/>
                    <a:pt x="2862" y="1577"/>
                  </a:cubicBezTo>
                  <a:cubicBezTo>
                    <a:pt x="2772" y="1611"/>
                    <a:pt x="2834" y="1527"/>
                    <a:pt x="2739" y="16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7" name="Freeform 104"/>
            <p:cNvSpPr>
              <a:spLocks/>
            </p:cNvSpPr>
            <p:nvPr userDrawn="1"/>
          </p:nvSpPr>
          <p:spPr bwMode="auto">
            <a:xfrm>
              <a:off x="4310539" y="1533108"/>
              <a:ext cx="391371" cy="375673"/>
            </a:xfrm>
            <a:custGeom>
              <a:avLst/>
              <a:gdLst>
                <a:gd name="T0" fmla="*/ 470 w 1372"/>
                <a:gd name="T1" fmla="*/ 138 h 1317"/>
                <a:gd name="T2" fmla="*/ 400 w 1372"/>
                <a:gd name="T3" fmla="*/ 176 h 1317"/>
                <a:gd name="T4" fmla="*/ 374 w 1372"/>
                <a:gd name="T5" fmla="*/ 280 h 1317"/>
                <a:gd name="T6" fmla="*/ 286 w 1372"/>
                <a:gd name="T7" fmla="*/ 357 h 1317"/>
                <a:gd name="T8" fmla="*/ 242 w 1372"/>
                <a:gd name="T9" fmla="*/ 429 h 1317"/>
                <a:gd name="T10" fmla="*/ 213 w 1372"/>
                <a:gd name="T11" fmla="*/ 481 h 1317"/>
                <a:gd name="T12" fmla="*/ 129 w 1372"/>
                <a:gd name="T13" fmla="*/ 420 h 1317"/>
                <a:gd name="T14" fmla="*/ 57 w 1372"/>
                <a:gd name="T15" fmla="*/ 381 h 1317"/>
                <a:gd name="T16" fmla="*/ 60 w 1372"/>
                <a:gd name="T17" fmla="*/ 453 h 1317"/>
                <a:gd name="T18" fmla="*/ 67 w 1372"/>
                <a:gd name="T19" fmla="*/ 559 h 1317"/>
                <a:gd name="T20" fmla="*/ 42 w 1372"/>
                <a:gd name="T21" fmla="*/ 658 h 1317"/>
                <a:gd name="T22" fmla="*/ 76 w 1372"/>
                <a:gd name="T23" fmla="*/ 796 h 1317"/>
                <a:gd name="T24" fmla="*/ 157 w 1372"/>
                <a:gd name="T25" fmla="*/ 969 h 1317"/>
                <a:gd name="T26" fmla="*/ 193 w 1372"/>
                <a:gd name="T27" fmla="*/ 1201 h 1317"/>
                <a:gd name="T28" fmla="*/ 267 w 1372"/>
                <a:gd name="T29" fmla="*/ 1247 h 1317"/>
                <a:gd name="T30" fmla="*/ 463 w 1372"/>
                <a:gd name="T31" fmla="*/ 1291 h 1317"/>
                <a:gd name="T32" fmla="*/ 703 w 1372"/>
                <a:gd name="T33" fmla="*/ 1254 h 1317"/>
                <a:gd name="T34" fmla="*/ 782 w 1372"/>
                <a:gd name="T35" fmla="*/ 1183 h 1317"/>
                <a:gd name="T36" fmla="*/ 761 w 1372"/>
                <a:gd name="T37" fmla="*/ 1135 h 1317"/>
                <a:gd name="T38" fmla="*/ 848 w 1372"/>
                <a:gd name="T39" fmla="*/ 1036 h 1317"/>
                <a:gd name="T40" fmla="*/ 901 w 1372"/>
                <a:gd name="T41" fmla="*/ 1001 h 1317"/>
                <a:gd name="T42" fmla="*/ 971 w 1372"/>
                <a:gd name="T43" fmla="*/ 932 h 1317"/>
                <a:gd name="T44" fmla="*/ 947 w 1372"/>
                <a:gd name="T45" fmla="*/ 796 h 1317"/>
                <a:gd name="T46" fmla="*/ 1033 w 1372"/>
                <a:gd name="T47" fmla="*/ 730 h 1317"/>
                <a:gd name="T48" fmla="*/ 971 w 1372"/>
                <a:gd name="T49" fmla="*/ 647 h 1317"/>
                <a:gd name="T50" fmla="*/ 1159 w 1372"/>
                <a:gd name="T51" fmla="*/ 658 h 1317"/>
                <a:gd name="T52" fmla="*/ 1192 w 1372"/>
                <a:gd name="T53" fmla="*/ 601 h 1317"/>
                <a:gd name="T54" fmla="*/ 1146 w 1372"/>
                <a:gd name="T55" fmla="*/ 428 h 1317"/>
                <a:gd name="T56" fmla="*/ 1139 w 1372"/>
                <a:gd name="T57" fmla="*/ 322 h 1317"/>
                <a:gd name="T58" fmla="*/ 1219 w 1372"/>
                <a:gd name="T59" fmla="*/ 260 h 1317"/>
                <a:gd name="T60" fmla="*/ 1358 w 1372"/>
                <a:gd name="T61" fmla="*/ 205 h 1317"/>
                <a:gd name="T62" fmla="*/ 1340 w 1372"/>
                <a:gd name="T63" fmla="*/ 189 h 1317"/>
                <a:gd name="T64" fmla="*/ 1372 w 1372"/>
                <a:gd name="T65" fmla="*/ 144 h 1317"/>
                <a:gd name="T66" fmla="*/ 1265 w 1372"/>
                <a:gd name="T67" fmla="*/ 173 h 1317"/>
                <a:gd name="T68" fmla="*/ 1256 w 1372"/>
                <a:gd name="T69" fmla="*/ 145 h 1317"/>
                <a:gd name="T70" fmla="*/ 1183 w 1372"/>
                <a:gd name="T71" fmla="*/ 196 h 1317"/>
                <a:gd name="T72" fmla="*/ 1109 w 1372"/>
                <a:gd name="T73" fmla="*/ 214 h 1317"/>
                <a:gd name="T74" fmla="*/ 1044 w 1372"/>
                <a:gd name="T75" fmla="*/ 101 h 1317"/>
                <a:gd name="T76" fmla="*/ 1021 w 1372"/>
                <a:gd name="T77" fmla="*/ 57 h 1317"/>
                <a:gd name="T78" fmla="*/ 943 w 1372"/>
                <a:gd name="T79" fmla="*/ 35 h 1317"/>
                <a:gd name="T80" fmla="*/ 917 w 1372"/>
                <a:gd name="T81" fmla="*/ 92 h 1317"/>
                <a:gd name="T82" fmla="*/ 874 w 1372"/>
                <a:gd name="T83" fmla="*/ 104 h 1317"/>
                <a:gd name="T84" fmla="*/ 862 w 1372"/>
                <a:gd name="T85" fmla="*/ 161 h 1317"/>
                <a:gd name="T86" fmla="*/ 752 w 1372"/>
                <a:gd name="T87" fmla="*/ 166 h 1317"/>
                <a:gd name="T88" fmla="*/ 665 w 1372"/>
                <a:gd name="T89" fmla="*/ 136 h 1317"/>
                <a:gd name="T90" fmla="*/ 597 w 1372"/>
                <a:gd name="T91" fmla="*/ 143 h 1317"/>
                <a:gd name="T92" fmla="*/ 470 w 1372"/>
                <a:gd name="T93" fmla="*/ 138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2" h="1317">
                  <a:moveTo>
                    <a:pt x="470" y="138"/>
                  </a:moveTo>
                  <a:cubicBezTo>
                    <a:pt x="409" y="156"/>
                    <a:pt x="447" y="161"/>
                    <a:pt x="400" y="176"/>
                  </a:cubicBezTo>
                  <a:cubicBezTo>
                    <a:pt x="371" y="185"/>
                    <a:pt x="375" y="237"/>
                    <a:pt x="374" y="280"/>
                  </a:cubicBezTo>
                  <a:cubicBezTo>
                    <a:pt x="373" y="317"/>
                    <a:pt x="360" y="328"/>
                    <a:pt x="286" y="357"/>
                  </a:cubicBezTo>
                  <a:cubicBezTo>
                    <a:pt x="223" y="383"/>
                    <a:pt x="284" y="389"/>
                    <a:pt x="242" y="429"/>
                  </a:cubicBezTo>
                  <a:cubicBezTo>
                    <a:pt x="209" y="461"/>
                    <a:pt x="213" y="481"/>
                    <a:pt x="213" y="481"/>
                  </a:cubicBezTo>
                  <a:cubicBezTo>
                    <a:pt x="162" y="446"/>
                    <a:pt x="179" y="417"/>
                    <a:pt x="129" y="420"/>
                  </a:cubicBezTo>
                  <a:cubicBezTo>
                    <a:pt x="91" y="422"/>
                    <a:pt x="71" y="404"/>
                    <a:pt x="57" y="381"/>
                  </a:cubicBezTo>
                  <a:cubicBezTo>
                    <a:pt x="51" y="416"/>
                    <a:pt x="78" y="403"/>
                    <a:pt x="60" y="453"/>
                  </a:cubicBezTo>
                  <a:cubicBezTo>
                    <a:pt x="42" y="504"/>
                    <a:pt x="99" y="490"/>
                    <a:pt x="67" y="559"/>
                  </a:cubicBezTo>
                  <a:cubicBezTo>
                    <a:pt x="35" y="628"/>
                    <a:pt x="0" y="608"/>
                    <a:pt x="42" y="658"/>
                  </a:cubicBezTo>
                  <a:cubicBezTo>
                    <a:pt x="83" y="709"/>
                    <a:pt x="38" y="739"/>
                    <a:pt x="76" y="796"/>
                  </a:cubicBezTo>
                  <a:cubicBezTo>
                    <a:pt x="138" y="891"/>
                    <a:pt x="23" y="985"/>
                    <a:pt x="157" y="969"/>
                  </a:cubicBezTo>
                  <a:cubicBezTo>
                    <a:pt x="289" y="953"/>
                    <a:pt x="231" y="1075"/>
                    <a:pt x="193" y="1201"/>
                  </a:cubicBezTo>
                  <a:cubicBezTo>
                    <a:pt x="210" y="1214"/>
                    <a:pt x="224" y="1206"/>
                    <a:pt x="267" y="1247"/>
                  </a:cubicBezTo>
                  <a:cubicBezTo>
                    <a:pt x="311" y="1289"/>
                    <a:pt x="380" y="1303"/>
                    <a:pt x="463" y="1291"/>
                  </a:cubicBezTo>
                  <a:cubicBezTo>
                    <a:pt x="514" y="1317"/>
                    <a:pt x="613" y="1289"/>
                    <a:pt x="703" y="1254"/>
                  </a:cubicBezTo>
                  <a:cubicBezTo>
                    <a:pt x="793" y="1220"/>
                    <a:pt x="821" y="1204"/>
                    <a:pt x="782" y="1183"/>
                  </a:cubicBezTo>
                  <a:cubicBezTo>
                    <a:pt x="742" y="1162"/>
                    <a:pt x="786" y="1174"/>
                    <a:pt x="761" y="1135"/>
                  </a:cubicBezTo>
                  <a:cubicBezTo>
                    <a:pt x="735" y="1096"/>
                    <a:pt x="805" y="1008"/>
                    <a:pt x="848" y="1036"/>
                  </a:cubicBezTo>
                  <a:cubicBezTo>
                    <a:pt x="875" y="1053"/>
                    <a:pt x="917" y="1041"/>
                    <a:pt x="901" y="1001"/>
                  </a:cubicBezTo>
                  <a:cubicBezTo>
                    <a:pt x="875" y="932"/>
                    <a:pt x="912" y="1018"/>
                    <a:pt x="971" y="932"/>
                  </a:cubicBezTo>
                  <a:cubicBezTo>
                    <a:pt x="1014" y="868"/>
                    <a:pt x="922" y="877"/>
                    <a:pt x="947" y="796"/>
                  </a:cubicBezTo>
                  <a:cubicBezTo>
                    <a:pt x="964" y="745"/>
                    <a:pt x="1019" y="769"/>
                    <a:pt x="1033" y="730"/>
                  </a:cubicBezTo>
                  <a:cubicBezTo>
                    <a:pt x="1046" y="691"/>
                    <a:pt x="954" y="679"/>
                    <a:pt x="971" y="647"/>
                  </a:cubicBezTo>
                  <a:cubicBezTo>
                    <a:pt x="987" y="615"/>
                    <a:pt x="1086" y="656"/>
                    <a:pt x="1159" y="658"/>
                  </a:cubicBezTo>
                  <a:cubicBezTo>
                    <a:pt x="1250" y="661"/>
                    <a:pt x="1204" y="611"/>
                    <a:pt x="1192" y="601"/>
                  </a:cubicBezTo>
                  <a:cubicBezTo>
                    <a:pt x="1102" y="522"/>
                    <a:pt x="1229" y="490"/>
                    <a:pt x="1146" y="428"/>
                  </a:cubicBezTo>
                  <a:cubicBezTo>
                    <a:pt x="1080" y="379"/>
                    <a:pt x="1109" y="366"/>
                    <a:pt x="1139" y="322"/>
                  </a:cubicBezTo>
                  <a:cubicBezTo>
                    <a:pt x="1169" y="278"/>
                    <a:pt x="1215" y="299"/>
                    <a:pt x="1219" y="260"/>
                  </a:cubicBezTo>
                  <a:cubicBezTo>
                    <a:pt x="1224" y="221"/>
                    <a:pt x="1251" y="242"/>
                    <a:pt x="1358" y="205"/>
                  </a:cubicBezTo>
                  <a:cubicBezTo>
                    <a:pt x="1354" y="201"/>
                    <a:pt x="1348" y="196"/>
                    <a:pt x="1340" y="189"/>
                  </a:cubicBezTo>
                  <a:cubicBezTo>
                    <a:pt x="1312" y="161"/>
                    <a:pt x="1349" y="164"/>
                    <a:pt x="1372" y="144"/>
                  </a:cubicBezTo>
                  <a:cubicBezTo>
                    <a:pt x="1293" y="140"/>
                    <a:pt x="1293" y="170"/>
                    <a:pt x="1265" y="173"/>
                  </a:cubicBezTo>
                  <a:cubicBezTo>
                    <a:pt x="1238" y="175"/>
                    <a:pt x="1286" y="143"/>
                    <a:pt x="1256" y="145"/>
                  </a:cubicBezTo>
                  <a:cubicBezTo>
                    <a:pt x="1226" y="147"/>
                    <a:pt x="1245" y="163"/>
                    <a:pt x="1183" y="196"/>
                  </a:cubicBezTo>
                  <a:cubicBezTo>
                    <a:pt x="1120" y="228"/>
                    <a:pt x="1136" y="251"/>
                    <a:pt x="1109" y="214"/>
                  </a:cubicBezTo>
                  <a:cubicBezTo>
                    <a:pt x="1081" y="177"/>
                    <a:pt x="1044" y="129"/>
                    <a:pt x="1044" y="101"/>
                  </a:cubicBezTo>
                  <a:cubicBezTo>
                    <a:pt x="1044" y="41"/>
                    <a:pt x="987" y="129"/>
                    <a:pt x="1021" y="57"/>
                  </a:cubicBezTo>
                  <a:cubicBezTo>
                    <a:pt x="1037" y="24"/>
                    <a:pt x="980" y="0"/>
                    <a:pt x="943" y="35"/>
                  </a:cubicBezTo>
                  <a:cubicBezTo>
                    <a:pt x="900" y="75"/>
                    <a:pt x="945" y="71"/>
                    <a:pt x="917" y="92"/>
                  </a:cubicBezTo>
                  <a:cubicBezTo>
                    <a:pt x="890" y="113"/>
                    <a:pt x="911" y="76"/>
                    <a:pt x="874" y="104"/>
                  </a:cubicBezTo>
                  <a:cubicBezTo>
                    <a:pt x="837" y="131"/>
                    <a:pt x="894" y="143"/>
                    <a:pt x="862" y="161"/>
                  </a:cubicBezTo>
                  <a:cubicBezTo>
                    <a:pt x="830" y="179"/>
                    <a:pt x="805" y="140"/>
                    <a:pt x="752" y="166"/>
                  </a:cubicBezTo>
                  <a:cubicBezTo>
                    <a:pt x="686" y="197"/>
                    <a:pt x="745" y="120"/>
                    <a:pt x="665" y="136"/>
                  </a:cubicBezTo>
                  <a:cubicBezTo>
                    <a:pt x="618" y="145"/>
                    <a:pt x="627" y="163"/>
                    <a:pt x="597" y="143"/>
                  </a:cubicBezTo>
                  <a:cubicBezTo>
                    <a:pt x="567" y="122"/>
                    <a:pt x="556" y="161"/>
                    <a:pt x="470" y="1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8" name="Freeform 105"/>
            <p:cNvSpPr>
              <a:spLocks/>
            </p:cNvSpPr>
            <p:nvPr userDrawn="1"/>
          </p:nvSpPr>
          <p:spPr bwMode="auto">
            <a:xfrm>
              <a:off x="4092936" y="1278433"/>
              <a:ext cx="562724" cy="301166"/>
            </a:xfrm>
            <a:custGeom>
              <a:avLst/>
              <a:gdLst>
                <a:gd name="T0" fmla="*/ 146 w 1973"/>
                <a:gd name="T1" fmla="*/ 610 h 1056"/>
                <a:gd name="T2" fmla="*/ 218 w 1973"/>
                <a:gd name="T3" fmla="*/ 499 h 1056"/>
                <a:gd name="T4" fmla="*/ 292 w 1973"/>
                <a:gd name="T5" fmla="*/ 459 h 1056"/>
                <a:gd name="T6" fmla="*/ 328 w 1973"/>
                <a:gd name="T7" fmla="*/ 433 h 1056"/>
                <a:gd name="T8" fmla="*/ 459 w 1973"/>
                <a:gd name="T9" fmla="*/ 519 h 1056"/>
                <a:gd name="T10" fmla="*/ 530 w 1973"/>
                <a:gd name="T11" fmla="*/ 578 h 1056"/>
                <a:gd name="T12" fmla="*/ 622 w 1973"/>
                <a:gd name="T13" fmla="*/ 566 h 1056"/>
                <a:gd name="T14" fmla="*/ 899 w 1973"/>
                <a:gd name="T15" fmla="*/ 801 h 1056"/>
                <a:gd name="T16" fmla="*/ 1097 w 1973"/>
                <a:gd name="T17" fmla="*/ 897 h 1056"/>
                <a:gd name="T18" fmla="*/ 1205 w 1973"/>
                <a:gd name="T19" fmla="*/ 917 h 1056"/>
                <a:gd name="T20" fmla="*/ 1233 w 1973"/>
                <a:gd name="T21" fmla="*/ 1031 h 1056"/>
                <a:gd name="T22" fmla="*/ 1360 w 1973"/>
                <a:gd name="T23" fmla="*/ 1036 h 1056"/>
                <a:gd name="T24" fmla="*/ 1428 w 1973"/>
                <a:gd name="T25" fmla="*/ 1029 h 1056"/>
                <a:gd name="T26" fmla="*/ 1441 w 1973"/>
                <a:gd name="T27" fmla="*/ 909 h 1056"/>
                <a:gd name="T28" fmla="*/ 1383 w 1973"/>
                <a:gd name="T29" fmla="*/ 877 h 1056"/>
                <a:gd name="T30" fmla="*/ 1388 w 1973"/>
                <a:gd name="T31" fmla="*/ 803 h 1056"/>
                <a:gd name="T32" fmla="*/ 1425 w 1973"/>
                <a:gd name="T33" fmla="*/ 759 h 1056"/>
                <a:gd name="T34" fmla="*/ 1494 w 1973"/>
                <a:gd name="T35" fmla="*/ 697 h 1056"/>
                <a:gd name="T36" fmla="*/ 1620 w 1973"/>
                <a:gd name="T37" fmla="*/ 672 h 1056"/>
                <a:gd name="T38" fmla="*/ 1641 w 1973"/>
                <a:gd name="T39" fmla="*/ 697 h 1056"/>
                <a:gd name="T40" fmla="*/ 1647 w 1973"/>
                <a:gd name="T41" fmla="*/ 733 h 1056"/>
                <a:gd name="T42" fmla="*/ 1763 w 1973"/>
                <a:gd name="T43" fmla="*/ 727 h 1056"/>
                <a:gd name="T44" fmla="*/ 1911 w 1973"/>
                <a:gd name="T45" fmla="*/ 674 h 1056"/>
                <a:gd name="T46" fmla="*/ 1851 w 1973"/>
                <a:gd name="T47" fmla="*/ 640 h 1056"/>
                <a:gd name="T48" fmla="*/ 1791 w 1973"/>
                <a:gd name="T49" fmla="*/ 596 h 1056"/>
                <a:gd name="T50" fmla="*/ 1717 w 1973"/>
                <a:gd name="T51" fmla="*/ 603 h 1056"/>
                <a:gd name="T52" fmla="*/ 1600 w 1973"/>
                <a:gd name="T53" fmla="*/ 610 h 1056"/>
                <a:gd name="T54" fmla="*/ 1611 w 1973"/>
                <a:gd name="T55" fmla="*/ 538 h 1056"/>
                <a:gd name="T56" fmla="*/ 1626 w 1973"/>
                <a:gd name="T57" fmla="*/ 429 h 1056"/>
                <a:gd name="T58" fmla="*/ 1598 w 1973"/>
                <a:gd name="T59" fmla="*/ 458 h 1056"/>
                <a:gd name="T60" fmla="*/ 1494 w 1973"/>
                <a:gd name="T61" fmla="*/ 607 h 1056"/>
                <a:gd name="T62" fmla="*/ 1431 w 1973"/>
                <a:gd name="T63" fmla="*/ 711 h 1056"/>
                <a:gd name="T64" fmla="*/ 1403 w 1973"/>
                <a:gd name="T65" fmla="*/ 667 h 1056"/>
                <a:gd name="T66" fmla="*/ 1188 w 1973"/>
                <a:gd name="T67" fmla="*/ 555 h 1056"/>
                <a:gd name="T68" fmla="*/ 1136 w 1973"/>
                <a:gd name="T69" fmla="*/ 568 h 1056"/>
                <a:gd name="T70" fmla="*/ 1087 w 1973"/>
                <a:gd name="T71" fmla="*/ 477 h 1056"/>
                <a:gd name="T72" fmla="*/ 1131 w 1973"/>
                <a:gd name="T73" fmla="*/ 473 h 1056"/>
                <a:gd name="T74" fmla="*/ 1100 w 1973"/>
                <a:gd name="T75" fmla="*/ 356 h 1056"/>
                <a:gd name="T76" fmla="*/ 1064 w 1973"/>
                <a:gd name="T77" fmla="*/ 399 h 1056"/>
                <a:gd name="T78" fmla="*/ 898 w 1973"/>
                <a:gd name="T79" fmla="*/ 256 h 1056"/>
                <a:gd name="T80" fmla="*/ 839 w 1973"/>
                <a:gd name="T81" fmla="*/ 296 h 1056"/>
                <a:gd name="T82" fmla="*/ 595 w 1973"/>
                <a:gd name="T83" fmla="*/ 287 h 1056"/>
                <a:gd name="T84" fmla="*/ 535 w 1973"/>
                <a:gd name="T85" fmla="*/ 161 h 1056"/>
                <a:gd name="T86" fmla="*/ 493 w 1973"/>
                <a:gd name="T87" fmla="*/ 223 h 1056"/>
                <a:gd name="T88" fmla="*/ 387 w 1973"/>
                <a:gd name="T89" fmla="*/ 283 h 1056"/>
                <a:gd name="T90" fmla="*/ 279 w 1973"/>
                <a:gd name="T91" fmla="*/ 278 h 1056"/>
                <a:gd name="T92" fmla="*/ 210 w 1973"/>
                <a:gd name="T93" fmla="*/ 235 h 1056"/>
                <a:gd name="T94" fmla="*/ 194 w 1973"/>
                <a:gd name="T95" fmla="*/ 103 h 1056"/>
                <a:gd name="T96" fmla="*/ 195 w 1973"/>
                <a:gd name="T97" fmla="*/ 0 h 1056"/>
                <a:gd name="T98" fmla="*/ 24 w 1973"/>
                <a:gd name="T99" fmla="*/ 134 h 1056"/>
                <a:gd name="T100" fmla="*/ 146 w 1973"/>
                <a:gd name="T101" fmla="*/ 6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3" h="1056">
                  <a:moveTo>
                    <a:pt x="146" y="610"/>
                  </a:moveTo>
                  <a:cubicBezTo>
                    <a:pt x="269" y="613"/>
                    <a:pt x="131" y="548"/>
                    <a:pt x="218" y="499"/>
                  </a:cubicBezTo>
                  <a:cubicBezTo>
                    <a:pt x="263" y="474"/>
                    <a:pt x="252" y="448"/>
                    <a:pt x="292" y="459"/>
                  </a:cubicBezTo>
                  <a:cubicBezTo>
                    <a:pt x="366" y="478"/>
                    <a:pt x="277" y="423"/>
                    <a:pt x="328" y="433"/>
                  </a:cubicBezTo>
                  <a:cubicBezTo>
                    <a:pt x="380" y="443"/>
                    <a:pt x="466" y="484"/>
                    <a:pt x="459" y="519"/>
                  </a:cubicBezTo>
                  <a:cubicBezTo>
                    <a:pt x="452" y="553"/>
                    <a:pt x="471" y="595"/>
                    <a:pt x="530" y="578"/>
                  </a:cubicBezTo>
                  <a:cubicBezTo>
                    <a:pt x="589" y="562"/>
                    <a:pt x="605" y="542"/>
                    <a:pt x="622" y="566"/>
                  </a:cubicBezTo>
                  <a:cubicBezTo>
                    <a:pt x="719" y="710"/>
                    <a:pt x="697" y="732"/>
                    <a:pt x="899" y="801"/>
                  </a:cubicBezTo>
                  <a:cubicBezTo>
                    <a:pt x="1048" y="852"/>
                    <a:pt x="1014" y="900"/>
                    <a:pt x="1097" y="897"/>
                  </a:cubicBezTo>
                  <a:cubicBezTo>
                    <a:pt x="1179" y="894"/>
                    <a:pt x="1161" y="913"/>
                    <a:pt x="1205" y="917"/>
                  </a:cubicBezTo>
                  <a:cubicBezTo>
                    <a:pt x="1248" y="921"/>
                    <a:pt x="1216" y="978"/>
                    <a:pt x="1233" y="1031"/>
                  </a:cubicBezTo>
                  <a:cubicBezTo>
                    <a:pt x="1319" y="1054"/>
                    <a:pt x="1330" y="1015"/>
                    <a:pt x="1360" y="1036"/>
                  </a:cubicBezTo>
                  <a:cubicBezTo>
                    <a:pt x="1390" y="1056"/>
                    <a:pt x="1381" y="1038"/>
                    <a:pt x="1428" y="1029"/>
                  </a:cubicBezTo>
                  <a:cubicBezTo>
                    <a:pt x="1426" y="957"/>
                    <a:pt x="1496" y="914"/>
                    <a:pt x="1441" y="909"/>
                  </a:cubicBezTo>
                  <a:cubicBezTo>
                    <a:pt x="1385" y="904"/>
                    <a:pt x="1478" y="877"/>
                    <a:pt x="1383" y="877"/>
                  </a:cubicBezTo>
                  <a:cubicBezTo>
                    <a:pt x="1335" y="877"/>
                    <a:pt x="1305" y="810"/>
                    <a:pt x="1388" y="803"/>
                  </a:cubicBezTo>
                  <a:cubicBezTo>
                    <a:pt x="1471" y="796"/>
                    <a:pt x="1503" y="748"/>
                    <a:pt x="1425" y="759"/>
                  </a:cubicBezTo>
                  <a:cubicBezTo>
                    <a:pt x="1501" y="725"/>
                    <a:pt x="1487" y="716"/>
                    <a:pt x="1494" y="697"/>
                  </a:cubicBezTo>
                  <a:cubicBezTo>
                    <a:pt x="1535" y="750"/>
                    <a:pt x="1600" y="647"/>
                    <a:pt x="1620" y="672"/>
                  </a:cubicBezTo>
                  <a:cubicBezTo>
                    <a:pt x="1641" y="697"/>
                    <a:pt x="1641" y="697"/>
                    <a:pt x="1641" y="697"/>
                  </a:cubicBezTo>
                  <a:cubicBezTo>
                    <a:pt x="1641" y="697"/>
                    <a:pt x="1572" y="711"/>
                    <a:pt x="1647" y="733"/>
                  </a:cubicBezTo>
                  <a:cubicBezTo>
                    <a:pt x="1704" y="749"/>
                    <a:pt x="1692" y="709"/>
                    <a:pt x="1763" y="727"/>
                  </a:cubicBezTo>
                  <a:cubicBezTo>
                    <a:pt x="1810" y="739"/>
                    <a:pt x="1828" y="725"/>
                    <a:pt x="1911" y="674"/>
                  </a:cubicBezTo>
                  <a:cubicBezTo>
                    <a:pt x="1973" y="637"/>
                    <a:pt x="1874" y="663"/>
                    <a:pt x="1851" y="640"/>
                  </a:cubicBezTo>
                  <a:cubicBezTo>
                    <a:pt x="1828" y="617"/>
                    <a:pt x="1814" y="635"/>
                    <a:pt x="1791" y="596"/>
                  </a:cubicBezTo>
                  <a:cubicBezTo>
                    <a:pt x="1768" y="557"/>
                    <a:pt x="1763" y="554"/>
                    <a:pt x="1717" y="603"/>
                  </a:cubicBezTo>
                  <a:cubicBezTo>
                    <a:pt x="1662" y="663"/>
                    <a:pt x="1655" y="566"/>
                    <a:pt x="1600" y="610"/>
                  </a:cubicBezTo>
                  <a:cubicBezTo>
                    <a:pt x="1553" y="647"/>
                    <a:pt x="1552" y="628"/>
                    <a:pt x="1611" y="538"/>
                  </a:cubicBezTo>
                  <a:cubicBezTo>
                    <a:pt x="1680" y="435"/>
                    <a:pt x="1670" y="449"/>
                    <a:pt x="1626" y="429"/>
                  </a:cubicBezTo>
                  <a:cubicBezTo>
                    <a:pt x="1618" y="437"/>
                    <a:pt x="1609" y="447"/>
                    <a:pt x="1598" y="458"/>
                  </a:cubicBezTo>
                  <a:cubicBezTo>
                    <a:pt x="1539" y="521"/>
                    <a:pt x="1558" y="550"/>
                    <a:pt x="1494" y="607"/>
                  </a:cubicBezTo>
                  <a:cubicBezTo>
                    <a:pt x="1398" y="692"/>
                    <a:pt x="1503" y="711"/>
                    <a:pt x="1431" y="711"/>
                  </a:cubicBezTo>
                  <a:cubicBezTo>
                    <a:pt x="1348" y="711"/>
                    <a:pt x="1466" y="656"/>
                    <a:pt x="1403" y="667"/>
                  </a:cubicBezTo>
                  <a:cubicBezTo>
                    <a:pt x="1233" y="694"/>
                    <a:pt x="1192" y="692"/>
                    <a:pt x="1188" y="555"/>
                  </a:cubicBezTo>
                  <a:cubicBezTo>
                    <a:pt x="1136" y="568"/>
                    <a:pt x="1136" y="568"/>
                    <a:pt x="1136" y="568"/>
                  </a:cubicBezTo>
                  <a:cubicBezTo>
                    <a:pt x="1087" y="477"/>
                    <a:pt x="1087" y="477"/>
                    <a:pt x="1087" y="477"/>
                  </a:cubicBezTo>
                  <a:cubicBezTo>
                    <a:pt x="1131" y="473"/>
                    <a:pt x="1131" y="473"/>
                    <a:pt x="1131" y="473"/>
                  </a:cubicBezTo>
                  <a:cubicBezTo>
                    <a:pt x="1100" y="356"/>
                    <a:pt x="1100" y="356"/>
                    <a:pt x="1100" y="356"/>
                  </a:cubicBezTo>
                  <a:cubicBezTo>
                    <a:pt x="1064" y="399"/>
                    <a:pt x="1064" y="399"/>
                    <a:pt x="1064" y="399"/>
                  </a:cubicBezTo>
                  <a:cubicBezTo>
                    <a:pt x="950" y="215"/>
                    <a:pt x="941" y="303"/>
                    <a:pt x="898" y="256"/>
                  </a:cubicBezTo>
                  <a:cubicBezTo>
                    <a:pt x="855" y="208"/>
                    <a:pt x="901" y="301"/>
                    <a:pt x="839" y="296"/>
                  </a:cubicBezTo>
                  <a:cubicBezTo>
                    <a:pt x="798" y="293"/>
                    <a:pt x="643" y="286"/>
                    <a:pt x="595" y="287"/>
                  </a:cubicBezTo>
                  <a:cubicBezTo>
                    <a:pt x="546" y="288"/>
                    <a:pt x="509" y="170"/>
                    <a:pt x="535" y="161"/>
                  </a:cubicBezTo>
                  <a:cubicBezTo>
                    <a:pt x="498" y="190"/>
                    <a:pt x="524" y="215"/>
                    <a:pt x="493" y="223"/>
                  </a:cubicBezTo>
                  <a:cubicBezTo>
                    <a:pt x="443" y="237"/>
                    <a:pt x="480" y="267"/>
                    <a:pt x="387" y="283"/>
                  </a:cubicBezTo>
                  <a:cubicBezTo>
                    <a:pt x="295" y="299"/>
                    <a:pt x="339" y="271"/>
                    <a:pt x="279" y="278"/>
                  </a:cubicBezTo>
                  <a:cubicBezTo>
                    <a:pt x="219" y="285"/>
                    <a:pt x="247" y="241"/>
                    <a:pt x="210" y="235"/>
                  </a:cubicBezTo>
                  <a:cubicBezTo>
                    <a:pt x="173" y="228"/>
                    <a:pt x="175" y="131"/>
                    <a:pt x="194" y="103"/>
                  </a:cubicBezTo>
                  <a:cubicBezTo>
                    <a:pt x="212" y="76"/>
                    <a:pt x="189" y="90"/>
                    <a:pt x="195" y="0"/>
                  </a:cubicBezTo>
                  <a:cubicBezTo>
                    <a:pt x="194" y="35"/>
                    <a:pt x="0" y="39"/>
                    <a:pt x="24" y="134"/>
                  </a:cubicBezTo>
                  <a:cubicBezTo>
                    <a:pt x="42" y="201"/>
                    <a:pt x="146" y="610"/>
                    <a:pt x="146" y="6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9" name="Freeform 106"/>
            <p:cNvSpPr>
              <a:spLocks/>
            </p:cNvSpPr>
            <p:nvPr userDrawn="1"/>
          </p:nvSpPr>
          <p:spPr bwMode="auto">
            <a:xfrm>
              <a:off x="4365604" y="1579358"/>
              <a:ext cx="470104" cy="575042"/>
            </a:xfrm>
            <a:custGeom>
              <a:avLst/>
              <a:gdLst>
                <a:gd name="T0" fmla="*/ 882 w 1648"/>
                <a:gd name="T1" fmla="*/ 2016 h 2016"/>
                <a:gd name="T2" fmla="*/ 817 w 1648"/>
                <a:gd name="T3" fmla="*/ 1953 h 2016"/>
                <a:gd name="T4" fmla="*/ 745 w 1648"/>
                <a:gd name="T5" fmla="*/ 1903 h 2016"/>
                <a:gd name="T6" fmla="*/ 718 w 1648"/>
                <a:gd name="T7" fmla="*/ 1831 h 2016"/>
                <a:gd name="T8" fmla="*/ 655 w 1648"/>
                <a:gd name="T9" fmla="*/ 1799 h 2016"/>
                <a:gd name="T10" fmla="*/ 683 w 1648"/>
                <a:gd name="T11" fmla="*/ 1817 h 2016"/>
                <a:gd name="T12" fmla="*/ 612 w 1648"/>
                <a:gd name="T13" fmla="*/ 1811 h 2016"/>
                <a:gd name="T14" fmla="*/ 531 w 1648"/>
                <a:gd name="T15" fmla="*/ 1815 h 2016"/>
                <a:gd name="T16" fmla="*/ 452 w 1648"/>
                <a:gd name="T17" fmla="*/ 1785 h 2016"/>
                <a:gd name="T18" fmla="*/ 411 w 1648"/>
                <a:gd name="T19" fmla="*/ 1785 h 2016"/>
                <a:gd name="T20" fmla="*/ 349 w 1648"/>
                <a:gd name="T21" fmla="*/ 1788 h 2016"/>
                <a:gd name="T22" fmla="*/ 236 w 1648"/>
                <a:gd name="T23" fmla="*/ 1776 h 2016"/>
                <a:gd name="T24" fmla="*/ 168 w 1648"/>
                <a:gd name="T25" fmla="*/ 1791 h 2016"/>
                <a:gd name="T26" fmla="*/ 171 w 1648"/>
                <a:gd name="T27" fmla="*/ 1682 h 2016"/>
                <a:gd name="T28" fmla="*/ 224 w 1648"/>
                <a:gd name="T29" fmla="*/ 1560 h 2016"/>
                <a:gd name="T30" fmla="*/ 273 w 1648"/>
                <a:gd name="T31" fmla="*/ 1532 h 2016"/>
                <a:gd name="T32" fmla="*/ 303 w 1648"/>
                <a:gd name="T33" fmla="*/ 1493 h 2016"/>
                <a:gd name="T34" fmla="*/ 287 w 1648"/>
                <a:gd name="T35" fmla="*/ 1424 h 2016"/>
                <a:gd name="T36" fmla="*/ 233 w 1648"/>
                <a:gd name="T37" fmla="*/ 1348 h 2016"/>
                <a:gd name="T38" fmla="*/ 157 w 1648"/>
                <a:gd name="T39" fmla="*/ 1265 h 2016"/>
                <a:gd name="T40" fmla="*/ 0 w 1648"/>
                <a:gd name="T41" fmla="*/ 1039 h 2016"/>
                <a:gd name="T42" fmla="*/ 74 w 1648"/>
                <a:gd name="T43" fmla="*/ 1085 h 2016"/>
                <a:gd name="T44" fmla="*/ 270 w 1648"/>
                <a:gd name="T45" fmla="*/ 1129 h 2016"/>
                <a:gd name="T46" fmla="*/ 510 w 1648"/>
                <a:gd name="T47" fmla="*/ 1092 h 2016"/>
                <a:gd name="T48" fmla="*/ 589 w 1648"/>
                <a:gd name="T49" fmla="*/ 1021 h 2016"/>
                <a:gd name="T50" fmla="*/ 568 w 1648"/>
                <a:gd name="T51" fmla="*/ 973 h 2016"/>
                <a:gd name="T52" fmla="*/ 655 w 1648"/>
                <a:gd name="T53" fmla="*/ 874 h 2016"/>
                <a:gd name="T54" fmla="*/ 708 w 1648"/>
                <a:gd name="T55" fmla="*/ 839 h 2016"/>
                <a:gd name="T56" fmla="*/ 778 w 1648"/>
                <a:gd name="T57" fmla="*/ 770 h 2016"/>
                <a:gd name="T58" fmla="*/ 754 w 1648"/>
                <a:gd name="T59" fmla="*/ 634 h 2016"/>
                <a:gd name="T60" fmla="*/ 840 w 1648"/>
                <a:gd name="T61" fmla="*/ 568 h 2016"/>
                <a:gd name="T62" fmla="*/ 778 w 1648"/>
                <a:gd name="T63" fmla="*/ 485 h 2016"/>
                <a:gd name="T64" fmla="*/ 966 w 1648"/>
                <a:gd name="T65" fmla="*/ 496 h 2016"/>
                <a:gd name="T66" fmla="*/ 999 w 1648"/>
                <a:gd name="T67" fmla="*/ 439 h 2016"/>
                <a:gd name="T68" fmla="*/ 953 w 1648"/>
                <a:gd name="T69" fmla="*/ 266 h 2016"/>
                <a:gd name="T70" fmla="*/ 946 w 1648"/>
                <a:gd name="T71" fmla="*/ 160 h 2016"/>
                <a:gd name="T72" fmla="*/ 1026 w 1648"/>
                <a:gd name="T73" fmla="*/ 98 h 2016"/>
                <a:gd name="T74" fmla="*/ 1165 w 1648"/>
                <a:gd name="T75" fmla="*/ 43 h 2016"/>
                <a:gd name="T76" fmla="*/ 1304 w 1648"/>
                <a:gd name="T77" fmla="*/ 77 h 2016"/>
                <a:gd name="T78" fmla="*/ 1387 w 1648"/>
                <a:gd name="T79" fmla="*/ 160 h 2016"/>
                <a:gd name="T80" fmla="*/ 1527 w 1648"/>
                <a:gd name="T81" fmla="*/ 222 h 2016"/>
                <a:gd name="T82" fmla="*/ 1611 w 1648"/>
                <a:gd name="T83" fmla="*/ 312 h 2016"/>
                <a:gd name="T84" fmla="*/ 1577 w 1648"/>
                <a:gd name="T85" fmla="*/ 397 h 2016"/>
                <a:gd name="T86" fmla="*/ 1314 w 1648"/>
                <a:gd name="T87" fmla="*/ 411 h 2016"/>
                <a:gd name="T88" fmla="*/ 1235 w 1648"/>
                <a:gd name="T89" fmla="*/ 462 h 2016"/>
                <a:gd name="T90" fmla="*/ 1263 w 1648"/>
                <a:gd name="T91" fmla="*/ 547 h 2016"/>
                <a:gd name="T92" fmla="*/ 1342 w 1648"/>
                <a:gd name="T93" fmla="*/ 554 h 2016"/>
                <a:gd name="T94" fmla="*/ 1408 w 1648"/>
                <a:gd name="T95" fmla="*/ 627 h 2016"/>
                <a:gd name="T96" fmla="*/ 1450 w 1648"/>
                <a:gd name="T97" fmla="*/ 706 h 2016"/>
                <a:gd name="T98" fmla="*/ 1432 w 1648"/>
                <a:gd name="T99" fmla="*/ 830 h 2016"/>
                <a:gd name="T100" fmla="*/ 1399 w 1648"/>
                <a:gd name="T101" fmla="*/ 1014 h 2016"/>
                <a:gd name="T102" fmla="*/ 1293 w 1648"/>
                <a:gd name="T103" fmla="*/ 1223 h 2016"/>
                <a:gd name="T104" fmla="*/ 1162 w 1648"/>
                <a:gd name="T105" fmla="*/ 1389 h 2016"/>
                <a:gd name="T106" fmla="*/ 1063 w 1648"/>
                <a:gd name="T107" fmla="*/ 1387 h 2016"/>
                <a:gd name="T108" fmla="*/ 980 w 1648"/>
                <a:gd name="T109" fmla="*/ 1541 h 2016"/>
                <a:gd name="T110" fmla="*/ 1047 w 1648"/>
                <a:gd name="T111" fmla="*/ 1626 h 2016"/>
                <a:gd name="T112" fmla="*/ 1192 w 1648"/>
                <a:gd name="T113" fmla="*/ 1799 h 2016"/>
                <a:gd name="T114" fmla="*/ 1229 w 1648"/>
                <a:gd name="T115" fmla="*/ 1914 h 2016"/>
                <a:gd name="T116" fmla="*/ 1217 w 1648"/>
                <a:gd name="T117" fmla="*/ 1944 h 2016"/>
                <a:gd name="T118" fmla="*/ 1136 w 1648"/>
                <a:gd name="T119" fmla="*/ 1932 h 2016"/>
                <a:gd name="T120" fmla="*/ 1005 w 1648"/>
                <a:gd name="T121" fmla="*/ 1958 h 2016"/>
                <a:gd name="T122" fmla="*/ 945 w 1648"/>
                <a:gd name="T123" fmla="*/ 1965 h 2016"/>
                <a:gd name="T124" fmla="*/ 882 w 1648"/>
                <a:gd name="T125" fmla="*/ 2016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8" h="2016">
                  <a:moveTo>
                    <a:pt x="882" y="2016"/>
                  </a:moveTo>
                  <a:cubicBezTo>
                    <a:pt x="755" y="2005"/>
                    <a:pt x="840" y="1981"/>
                    <a:pt x="817" y="1953"/>
                  </a:cubicBezTo>
                  <a:cubicBezTo>
                    <a:pt x="794" y="1926"/>
                    <a:pt x="837" y="1912"/>
                    <a:pt x="745" y="1903"/>
                  </a:cubicBezTo>
                  <a:cubicBezTo>
                    <a:pt x="680" y="1896"/>
                    <a:pt x="736" y="1877"/>
                    <a:pt x="718" y="1831"/>
                  </a:cubicBezTo>
                  <a:cubicBezTo>
                    <a:pt x="699" y="1785"/>
                    <a:pt x="655" y="1799"/>
                    <a:pt x="655" y="1799"/>
                  </a:cubicBezTo>
                  <a:cubicBezTo>
                    <a:pt x="655" y="1799"/>
                    <a:pt x="701" y="1806"/>
                    <a:pt x="683" y="1817"/>
                  </a:cubicBezTo>
                  <a:cubicBezTo>
                    <a:pt x="664" y="1829"/>
                    <a:pt x="641" y="1792"/>
                    <a:pt x="612" y="1811"/>
                  </a:cubicBezTo>
                  <a:cubicBezTo>
                    <a:pt x="594" y="1821"/>
                    <a:pt x="533" y="1808"/>
                    <a:pt x="531" y="1815"/>
                  </a:cubicBezTo>
                  <a:cubicBezTo>
                    <a:pt x="522" y="1843"/>
                    <a:pt x="452" y="1831"/>
                    <a:pt x="452" y="1785"/>
                  </a:cubicBezTo>
                  <a:cubicBezTo>
                    <a:pt x="452" y="1785"/>
                    <a:pt x="443" y="1811"/>
                    <a:pt x="411" y="1785"/>
                  </a:cubicBezTo>
                  <a:cubicBezTo>
                    <a:pt x="379" y="1760"/>
                    <a:pt x="402" y="1813"/>
                    <a:pt x="349" y="1788"/>
                  </a:cubicBezTo>
                  <a:cubicBezTo>
                    <a:pt x="296" y="1762"/>
                    <a:pt x="305" y="1801"/>
                    <a:pt x="236" y="1776"/>
                  </a:cubicBezTo>
                  <a:cubicBezTo>
                    <a:pt x="167" y="1751"/>
                    <a:pt x="231" y="1811"/>
                    <a:pt x="168" y="1791"/>
                  </a:cubicBezTo>
                  <a:cubicBezTo>
                    <a:pt x="185" y="1776"/>
                    <a:pt x="190" y="1728"/>
                    <a:pt x="171" y="1682"/>
                  </a:cubicBezTo>
                  <a:cubicBezTo>
                    <a:pt x="153" y="1636"/>
                    <a:pt x="236" y="1603"/>
                    <a:pt x="224" y="1560"/>
                  </a:cubicBezTo>
                  <a:cubicBezTo>
                    <a:pt x="208" y="1500"/>
                    <a:pt x="277" y="1548"/>
                    <a:pt x="273" y="1532"/>
                  </a:cubicBezTo>
                  <a:cubicBezTo>
                    <a:pt x="268" y="1516"/>
                    <a:pt x="316" y="1514"/>
                    <a:pt x="303" y="1493"/>
                  </a:cubicBezTo>
                  <a:cubicBezTo>
                    <a:pt x="289" y="1472"/>
                    <a:pt x="328" y="1417"/>
                    <a:pt x="287" y="1424"/>
                  </a:cubicBezTo>
                  <a:cubicBezTo>
                    <a:pt x="246" y="1431"/>
                    <a:pt x="273" y="1445"/>
                    <a:pt x="233" y="1348"/>
                  </a:cubicBezTo>
                  <a:cubicBezTo>
                    <a:pt x="192" y="1245"/>
                    <a:pt x="228" y="1267"/>
                    <a:pt x="157" y="1265"/>
                  </a:cubicBezTo>
                  <a:cubicBezTo>
                    <a:pt x="77" y="1263"/>
                    <a:pt x="137" y="1251"/>
                    <a:pt x="0" y="1039"/>
                  </a:cubicBezTo>
                  <a:cubicBezTo>
                    <a:pt x="17" y="1052"/>
                    <a:pt x="31" y="1044"/>
                    <a:pt x="74" y="1085"/>
                  </a:cubicBezTo>
                  <a:cubicBezTo>
                    <a:pt x="118" y="1127"/>
                    <a:pt x="187" y="1141"/>
                    <a:pt x="270" y="1129"/>
                  </a:cubicBezTo>
                  <a:cubicBezTo>
                    <a:pt x="321" y="1155"/>
                    <a:pt x="420" y="1127"/>
                    <a:pt x="510" y="1092"/>
                  </a:cubicBezTo>
                  <a:cubicBezTo>
                    <a:pt x="600" y="1058"/>
                    <a:pt x="628" y="1042"/>
                    <a:pt x="589" y="1021"/>
                  </a:cubicBezTo>
                  <a:cubicBezTo>
                    <a:pt x="549" y="1000"/>
                    <a:pt x="593" y="1012"/>
                    <a:pt x="568" y="973"/>
                  </a:cubicBezTo>
                  <a:cubicBezTo>
                    <a:pt x="542" y="934"/>
                    <a:pt x="612" y="846"/>
                    <a:pt x="655" y="874"/>
                  </a:cubicBezTo>
                  <a:cubicBezTo>
                    <a:pt x="682" y="891"/>
                    <a:pt x="724" y="879"/>
                    <a:pt x="708" y="839"/>
                  </a:cubicBezTo>
                  <a:cubicBezTo>
                    <a:pt x="682" y="770"/>
                    <a:pt x="719" y="856"/>
                    <a:pt x="778" y="770"/>
                  </a:cubicBezTo>
                  <a:cubicBezTo>
                    <a:pt x="821" y="706"/>
                    <a:pt x="729" y="715"/>
                    <a:pt x="754" y="634"/>
                  </a:cubicBezTo>
                  <a:cubicBezTo>
                    <a:pt x="771" y="583"/>
                    <a:pt x="826" y="607"/>
                    <a:pt x="840" y="568"/>
                  </a:cubicBezTo>
                  <a:cubicBezTo>
                    <a:pt x="853" y="529"/>
                    <a:pt x="761" y="517"/>
                    <a:pt x="778" y="485"/>
                  </a:cubicBezTo>
                  <a:cubicBezTo>
                    <a:pt x="794" y="453"/>
                    <a:pt x="893" y="494"/>
                    <a:pt x="966" y="496"/>
                  </a:cubicBezTo>
                  <a:cubicBezTo>
                    <a:pt x="1057" y="499"/>
                    <a:pt x="1011" y="449"/>
                    <a:pt x="999" y="439"/>
                  </a:cubicBezTo>
                  <a:cubicBezTo>
                    <a:pt x="909" y="360"/>
                    <a:pt x="1036" y="328"/>
                    <a:pt x="953" y="266"/>
                  </a:cubicBezTo>
                  <a:cubicBezTo>
                    <a:pt x="887" y="217"/>
                    <a:pt x="916" y="204"/>
                    <a:pt x="946" y="160"/>
                  </a:cubicBezTo>
                  <a:cubicBezTo>
                    <a:pt x="976" y="116"/>
                    <a:pt x="1022" y="137"/>
                    <a:pt x="1026" y="98"/>
                  </a:cubicBezTo>
                  <a:cubicBezTo>
                    <a:pt x="1031" y="59"/>
                    <a:pt x="1058" y="80"/>
                    <a:pt x="1165" y="43"/>
                  </a:cubicBezTo>
                  <a:cubicBezTo>
                    <a:pt x="1196" y="66"/>
                    <a:pt x="1164" y="0"/>
                    <a:pt x="1304" y="77"/>
                  </a:cubicBezTo>
                  <a:cubicBezTo>
                    <a:pt x="1408" y="135"/>
                    <a:pt x="1396" y="135"/>
                    <a:pt x="1387" y="160"/>
                  </a:cubicBezTo>
                  <a:cubicBezTo>
                    <a:pt x="1345" y="276"/>
                    <a:pt x="1496" y="195"/>
                    <a:pt x="1527" y="222"/>
                  </a:cubicBezTo>
                  <a:cubicBezTo>
                    <a:pt x="1539" y="271"/>
                    <a:pt x="1574" y="234"/>
                    <a:pt x="1611" y="312"/>
                  </a:cubicBezTo>
                  <a:cubicBezTo>
                    <a:pt x="1648" y="390"/>
                    <a:pt x="1623" y="397"/>
                    <a:pt x="1577" y="397"/>
                  </a:cubicBezTo>
                  <a:cubicBezTo>
                    <a:pt x="1441" y="397"/>
                    <a:pt x="1510" y="452"/>
                    <a:pt x="1314" y="411"/>
                  </a:cubicBezTo>
                  <a:cubicBezTo>
                    <a:pt x="1149" y="376"/>
                    <a:pt x="1220" y="457"/>
                    <a:pt x="1235" y="462"/>
                  </a:cubicBezTo>
                  <a:cubicBezTo>
                    <a:pt x="1171" y="482"/>
                    <a:pt x="1265" y="503"/>
                    <a:pt x="1263" y="547"/>
                  </a:cubicBezTo>
                  <a:cubicBezTo>
                    <a:pt x="1260" y="616"/>
                    <a:pt x="1321" y="531"/>
                    <a:pt x="1342" y="554"/>
                  </a:cubicBezTo>
                  <a:cubicBezTo>
                    <a:pt x="1385" y="602"/>
                    <a:pt x="1323" y="653"/>
                    <a:pt x="1408" y="627"/>
                  </a:cubicBezTo>
                  <a:cubicBezTo>
                    <a:pt x="1494" y="602"/>
                    <a:pt x="1392" y="692"/>
                    <a:pt x="1450" y="706"/>
                  </a:cubicBezTo>
                  <a:cubicBezTo>
                    <a:pt x="1511" y="720"/>
                    <a:pt x="1348" y="763"/>
                    <a:pt x="1432" y="830"/>
                  </a:cubicBezTo>
                  <a:cubicBezTo>
                    <a:pt x="1526" y="906"/>
                    <a:pt x="1401" y="848"/>
                    <a:pt x="1399" y="1014"/>
                  </a:cubicBezTo>
                  <a:cubicBezTo>
                    <a:pt x="1397" y="1214"/>
                    <a:pt x="1277" y="1131"/>
                    <a:pt x="1293" y="1223"/>
                  </a:cubicBezTo>
                  <a:cubicBezTo>
                    <a:pt x="1295" y="1234"/>
                    <a:pt x="1256" y="1338"/>
                    <a:pt x="1162" y="1389"/>
                  </a:cubicBezTo>
                  <a:cubicBezTo>
                    <a:pt x="1060" y="1444"/>
                    <a:pt x="1134" y="1311"/>
                    <a:pt x="1063" y="1387"/>
                  </a:cubicBezTo>
                  <a:cubicBezTo>
                    <a:pt x="1012" y="1441"/>
                    <a:pt x="947" y="1509"/>
                    <a:pt x="980" y="1541"/>
                  </a:cubicBezTo>
                  <a:cubicBezTo>
                    <a:pt x="1012" y="1573"/>
                    <a:pt x="1060" y="1548"/>
                    <a:pt x="1047" y="1626"/>
                  </a:cubicBezTo>
                  <a:cubicBezTo>
                    <a:pt x="1033" y="1705"/>
                    <a:pt x="1090" y="1705"/>
                    <a:pt x="1192" y="1799"/>
                  </a:cubicBezTo>
                  <a:cubicBezTo>
                    <a:pt x="1333" y="1930"/>
                    <a:pt x="1157" y="1877"/>
                    <a:pt x="1229" y="1914"/>
                  </a:cubicBezTo>
                  <a:cubicBezTo>
                    <a:pt x="1286" y="1944"/>
                    <a:pt x="1256" y="1926"/>
                    <a:pt x="1217" y="1944"/>
                  </a:cubicBezTo>
                  <a:cubicBezTo>
                    <a:pt x="1127" y="1986"/>
                    <a:pt x="1226" y="1894"/>
                    <a:pt x="1136" y="1932"/>
                  </a:cubicBezTo>
                  <a:cubicBezTo>
                    <a:pt x="1083" y="1956"/>
                    <a:pt x="1047" y="1932"/>
                    <a:pt x="1005" y="1958"/>
                  </a:cubicBezTo>
                  <a:cubicBezTo>
                    <a:pt x="963" y="1983"/>
                    <a:pt x="977" y="1926"/>
                    <a:pt x="945" y="1965"/>
                  </a:cubicBezTo>
                  <a:cubicBezTo>
                    <a:pt x="913" y="2004"/>
                    <a:pt x="912" y="1945"/>
                    <a:pt x="882" y="20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1" name="Freeform 108"/>
            <p:cNvSpPr>
              <a:spLocks/>
            </p:cNvSpPr>
            <p:nvPr userDrawn="1"/>
          </p:nvSpPr>
          <p:spPr bwMode="auto">
            <a:xfrm>
              <a:off x="5255578" y="1953340"/>
              <a:ext cx="109526" cy="60982"/>
            </a:xfrm>
            <a:custGeom>
              <a:avLst/>
              <a:gdLst>
                <a:gd name="T0" fmla="*/ 0 w 384"/>
                <a:gd name="T1" fmla="*/ 137 h 214"/>
                <a:gd name="T2" fmla="*/ 125 w 384"/>
                <a:gd name="T3" fmla="*/ 7 h 214"/>
                <a:gd name="T4" fmla="*/ 250 w 384"/>
                <a:gd name="T5" fmla="*/ 44 h 214"/>
                <a:gd name="T6" fmla="*/ 277 w 384"/>
                <a:gd name="T7" fmla="*/ 49 h 214"/>
                <a:gd name="T8" fmla="*/ 346 w 384"/>
                <a:gd name="T9" fmla="*/ 85 h 214"/>
                <a:gd name="T10" fmla="*/ 376 w 384"/>
                <a:gd name="T11" fmla="*/ 176 h 214"/>
                <a:gd name="T12" fmla="*/ 234 w 384"/>
                <a:gd name="T13" fmla="*/ 189 h 214"/>
                <a:gd name="T14" fmla="*/ 134 w 384"/>
                <a:gd name="T15" fmla="*/ 172 h 214"/>
                <a:gd name="T16" fmla="*/ 0 w 384"/>
                <a:gd name="T17" fmla="*/ 1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214">
                  <a:moveTo>
                    <a:pt x="0" y="137"/>
                  </a:moveTo>
                  <a:cubicBezTo>
                    <a:pt x="32" y="7"/>
                    <a:pt x="54" y="14"/>
                    <a:pt x="125" y="7"/>
                  </a:cubicBezTo>
                  <a:cubicBezTo>
                    <a:pt x="197" y="0"/>
                    <a:pt x="229" y="21"/>
                    <a:pt x="250" y="44"/>
                  </a:cubicBezTo>
                  <a:cubicBezTo>
                    <a:pt x="256" y="51"/>
                    <a:pt x="264" y="52"/>
                    <a:pt x="277" y="49"/>
                  </a:cubicBezTo>
                  <a:cubicBezTo>
                    <a:pt x="281" y="87"/>
                    <a:pt x="309" y="89"/>
                    <a:pt x="346" y="85"/>
                  </a:cubicBezTo>
                  <a:cubicBezTo>
                    <a:pt x="384" y="81"/>
                    <a:pt x="371" y="143"/>
                    <a:pt x="376" y="176"/>
                  </a:cubicBezTo>
                  <a:cubicBezTo>
                    <a:pt x="380" y="209"/>
                    <a:pt x="267" y="164"/>
                    <a:pt x="234" y="189"/>
                  </a:cubicBezTo>
                  <a:cubicBezTo>
                    <a:pt x="201" y="214"/>
                    <a:pt x="159" y="201"/>
                    <a:pt x="134" y="172"/>
                  </a:cubicBezTo>
                  <a:cubicBezTo>
                    <a:pt x="109" y="143"/>
                    <a:pt x="35" y="181"/>
                    <a:pt x="0" y="1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2" name="Freeform 109"/>
            <p:cNvSpPr>
              <a:spLocks/>
            </p:cNvSpPr>
            <p:nvPr userDrawn="1"/>
          </p:nvSpPr>
          <p:spPr bwMode="auto">
            <a:xfrm>
              <a:off x="4952359" y="1895135"/>
              <a:ext cx="294404" cy="171957"/>
            </a:xfrm>
            <a:custGeom>
              <a:avLst/>
              <a:gdLst>
                <a:gd name="T0" fmla="*/ 164 w 1032"/>
                <a:gd name="T1" fmla="*/ 14 h 603"/>
                <a:gd name="T2" fmla="*/ 294 w 1032"/>
                <a:gd name="T3" fmla="*/ 45 h 603"/>
                <a:gd name="T4" fmla="*/ 441 w 1032"/>
                <a:gd name="T5" fmla="*/ 89 h 603"/>
                <a:gd name="T6" fmla="*/ 628 w 1032"/>
                <a:gd name="T7" fmla="*/ 204 h 603"/>
                <a:gd name="T8" fmla="*/ 731 w 1032"/>
                <a:gd name="T9" fmla="*/ 268 h 603"/>
                <a:gd name="T10" fmla="*/ 991 w 1032"/>
                <a:gd name="T11" fmla="*/ 298 h 603"/>
                <a:gd name="T12" fmla="*/ 935 w 1032"/>
                <a:gd name="T13" fmla="*/ 459 h 603"/>
                <a:gd name="T14" fmla="*/ 922 w 1032"/>
                <a:gd name="T15" fmla="*/ 576 h 603"/>
                <a:gd name="T16" fmla="*/ 821 w 1032"/>
                <a:gd name="T17" fmla="*/ 584 h 603"/>
                <a:gd name="T18" fmla="*/ 730 w 1032"/>
                <a:gd name="T19" fmla="*/ 558 h 603"/>
                <a:gd name="T20" fmla="*/ 645 w 1032"/>
                <a:gd name="T21" fmla="*/ 519 h 603"/>
                <a:gd name="T22" fmla="*/ 587 w 1032"/>
                <a:gd name="T23" fmla="*/ 457 h 603"/>
                <a:gd name="T24" fmla="*/ 437 w 1032"/>
                <a:gd name="T25" fmla="*/ 428 h 603"/>
                <a:gd name="T26" fmla="*/ 346 w 1032"/>
                <a:gd name="T27" fmla="*/ 421 h 603"/>
                <a:gd name="T28" fmla="*/ 319 w 1032"/>
                <a:gd name="T29" fmla="*/ 389 h 603"/>
                <a:gd name="T30" fmla="*/ 166 w 1032"/>
                <a:gd name="T31" fmla="*/ 301 h 603"/>
                <a:gd name="T32" fmla="*/ 49 w 1032"/>
                <a:gd name="T33" fmla="*/ 252 h 603"/>
                <a:gd name="T34" fmla="*/ 108 w 1032"/>
                <a:gd name="T35" fmla="*/ 148 h 603"/>
                <a:gd name="T36" fmla="*/ 124 w 1032"/>
                <a:gd name="T37" fmla="*/ 70 h 603"/>
                <a:gd name="T38" fmla="*/ 164 w 1032"/>
                <a:gd name="T39" fmla="*/ 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603">
                  <a:moveTo>
                    <a:pt x="164" y="14"/>
                  </a:moveTo>
                  <a:cubicBezTo>
                    <a:pt x="207" y="37"/>
                    <a:pt x="251" y="9"/>
                    <a:pt x="294" y="45"/>
                  </a:cubicBezTo>
                  <a:cubicBezTo>
                    <a:pt x="358" y="100"/>
                    <a:pt x="334" y="0"/>
                    <a:pt x="441" y="89"/>
                  </a:cubicBezTo>
                  <a:cubicBezTo>
                    <a:pt x="586" y="209"/>
                    <a:pt x="597" y="142"/>
                    <a:pt x="628" y="204"/>
                  </a:cubicBezTo>
                  <a:cubicBezTo>
                    <a:pt x="662" y="273"/>
                    <a:pt x="688" y="174"/>
                    <a:pt x="731" y="268"/>
                  </a:cubicBezTo>
                  <a:cubicBezTo>
                    <a:pt x="747" y="302"/>
                    <a:pt x="807" y="213"/>
                    <a:pt x="991" y="298"/>
                  </a:cubicBezTo>
                  <a:cubicBezTo>
                    <a:pt x="1032" y="374"/>
                    <a:pt x="902" y="413"/>
                    <a:pt x="935" y="459"/>
                  </a:cubicBezTo>
                  <a:cubicBezTo>
                    <a:pt x="968" y="505"/>
                    <a:pt x="947" y="567"/>
                    <a:pt x="922" y="576"/>
                  </a:cubicBezTo>
                  <a:cubicBezTo>
                    <a:pt x="849" y="600"/>
                    <a:pt x="863" y="564"/>
                    <a:pt x="821" y="584"/>
                  </a:cubicBezTo>
                  <a:cubicBezTo>
                    <a:pt x="779" y="603"/>
                    <a:pt x="798" y="548"/>
                    <a:pt x="730" y="558"/>
                  </a:cubicBezTo>
                  <a:cubicBezTo>
                    <a:pt x="662" y="568"/>
                    <a:pt x="681" y="506"/>
                    <a:pt x="645" y="519"/>
                  </a:cubicBezTo>
                  <a:cubicBezTo>
                    <a:pt x="609" y="532"/>
                    <a:pt x="652" y="483"/>
                    <a:pt x="587" y="457"/>
                  </a:cubicBezTo>
                  <a:cubicBezTo>
                    <a:pt x="521" y="431"/>
                    <a:pt x="437" y="402"/>
                    <a:pt x="437" y="428"/>
                  </a:cubicBezTo>
                  <a:cubicBezTo>
                    <a:pt x="437" y="454"/>
                    <a:pt x="388" y="425"/>
                    <a:pt x="346" y="421"/>
                  </a:cubicBezTo>
                  <a:cubicBezTo>
                    <a:pt x="303" y="418"/>
                    <a:pt x="355" y="405"/>
                    <a:pt x="319" y="389"/>
                  </a:cubicBezTo>
                  <a:cubicBezTo>
                    <a:pt x="284" y="372"/>
                    <a:pt x="215" y="350"/>
                    <a:pt x="166" y="301"/>
                  </a:cubicBezTo>
                  <a:cubicBezTo>
                    <a:pt x="118" y="252"/>
                    <a:pt x="114" y="291"/>
                    <a:pt x="49" y="252"/>
                  </a:cubicBezTo>
                  <a:cubicBezTo>
                    <a:pt x="0" y="223"/>
                    <a:pt x="65" y="213"/>
                    <a:pt x="108" y="148"/>
                  </a:cubicBezTo>
                  <a:cubicBezTo>
                    <a:pt x="150" y="83"/>
                    <a:pt x="111" y="106"/>
                    <a:pt x="124" y="70"/>
                  </a:cubicBezTo>
                  <a:cubicBezTo>
                    <a:pt x="137" y="34"/>
                    <a:pt x="164" y="14"/>
                    <a:pt x="164" y="1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3" name="Freeform 110"/>
            <p:cNvSpPr>
              <a:spLocks/>
            </p:cNvSpPr>
            <p:nvPr userDrawn="1"/>
          </p:nvSpPr>
          <p:spPr bwMode="auto">
            <a:xfrm>
              <a:off x="5220558" y="2008888"/>
              <a:ext cx="198523" cy="286434"/>
            </a:xfrm>
            <a:custGeom>
              <a:avLst/>
              <a:gdLst>
                <a:gd name="T0" fmla="*/ 636 w 696"/>
                <a:gd name="T1" fmla="*/ 1004 h 1004"/>
                <a:gd name="T2" fmla="*/ 673 w 696"/>
                <a:gd name="T3" fmla="*/ 926 h 1004"/>
                <a:gd name="T4" fmla="*/ 696 w 696"/>
                <a:gd name="T5" fmla="*/ 839 h 1004"/>
                <a:gd name="T6" fmla="*/ 590 w 696"/>
                <a:gd name="T7" fmla="*/ 583 h 1004"/>
                <a:gd name="T8" fmla="*/ 534 w 696"/>
                <a:gd name="T9" fmla="*/ 574 h 1004"/>
                <a:gd name="T10" fmla="*/ 495 w 696"/>
                <a:gd name="T11" fmla="*/ 588 h 1004"/>
                <a:gd name="T12" fmla="*/ 447 w 696"/>
                <a:gd name="T13" fmla="*/ 544 h 1004"/>
                <a:gd name="T14" fmla="*/ 587 w 696"/>
                <a:gd name="T15" fmla="*/ 433 h 1004"/>
                <a:gd name="T16" fmla="*/ 617 w 696"/>
                <a:gd name="T17" fmla="*/ 339 h 1004"/>
                <a:gd name="T18" fmla="*/ 341 w 696"/>
                <a:gd name="T19" fmla="*/ 311 h 1004"/>
                <a:gd name="T20" fmla="*/ 205 w 696"/>
                <a:gd name="T21" fmla="*/ 157 h 1004"/>
                <a:gd name="T22" fmla="*/ 179 w 696"/>
                <a:gd name="T23" fmla="*/ 109 h 1004"/>
                <a:gd name="T24" fmla="*/ 101 w 696"/>
                <a:gd name="T25" fmla="*/ 40 h 1004"/>
                <a:gd name="T26" fmla="*/ 83 w 696"/>
                <a:gd name="T27" fmla="*/ 118 h 1004"/>
                <a:gd name="T28" fmla="*/ 4 w 696"/>
                <a:gd name="T29" fmla="*/ 182 h 1004"/>
                <a:gd name="T30" fmla="*/ 159 w 696"/>
                <a:gd name="T31" fmla="*/ 298 h 1004"/>
                <a:gd name="T32" fmla="*/ 106 w 696"/>
                <a:gd name="T33" fmla="*/ 371 h 1004"/>
                <a:gd name="T34" fmla="*/ 214 w 696"/>
                <a:gd name="T35" fmla="*/ 532 h 1004"/>
                <a:gd name="T36" fmla="*/ 218 w 696"/>
                <a:gd name="T37" fmla="*/ 615 h 1004"/>
                <a:gd name="T38" fmla="*/ 259 w 696"/>
                <a:gd name="T39" fmla="*/ 828 h 1004"/>
                <a:gd name="T40" fmla="*/ 277 w 696"/>
                <a:gd name="T41" fmla="*/ 831 h 1004"/>
                <a:gd name="T42" fmla="*/ 309 w 696"/>
                <a:gd name="T43" fmla="*/ 825 h 1004"/>
                <a:gd name="T44" fmla="*/ 341 w 696"/>
                <a:gd name="T45" fmla="*/ 817 h 1004"/>
                <a:gd name="T46" fmla="*/ 345 w 696"/>
                <a:gd name="T47" fmla="*/ 781 h 1004"/>
                <a:gd name="T48" fmla="*/ 379 w 696"/>
                <a:gd name="T49" fmla="*/ 803 h 1004"/>
                <a:gd name="T50" fmla="*/ 415 w 696"/>
                <a:gd name="T51" fmla="*/ 775 h 1004"/>
                <a:gd name="T52" fmla="*/ 424 w 696"/>
                <a:gd name="T53" fmla="*/ 719 h 1004"/>
                <a:gd name="T54" fmla="*/ 422 w 696"/>
                <a:gd name="T55" fmla="*/ 689 h 1004"/>
                <a:gd name="T56" fmla="*/ 386 w 696"/>
                <a:gd name="T57" fmla="*/ 662 h 1004"/>
                <a:gd name="T58" fmla="*/ 415 w 696"/>
                <a:gd name="T59" fmla="*/ 632 h 1004"/>
                <a:gd name="T60" fmla="*/ 499 w 696"/>
                <a:gd name="T61" fmla="*/ 695 h 1004"/>
                <a:gd name="T62" fmla="*/ 569 w 696"/>
                <a:gd name="T63" fmla="*/ 887 h 1004"/>
                <a:gd name="T64" fmla="*/ 636 w 696"/>
                <a:gd name="T65" fmla="*/ 100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1004">
                  <a:moveTo>
                    <a:pt x="636" y="1004"/>
                  </a:moveTo>
                  <a:cubicBezTo>
                    <a:pt x="637" y="906"/>
                    <a:pt x="683" y="981"/>
                    <a:pt x="673" y="926"/>
                  </a:cubicBezTo>
                  <a:cubicBezTo>
                    <a:pt x="663" y="871"/>
                    <a:pt x="643" y="826"/>
                    <a:pt x="696" y="839"/>
                  </a:cubicBezTo>
                  <a:cubicBezTo>
                    <a:pt x="647" y="820"/>
                    <a:pt x="620" y="631"/>
                    <a:pt x="590" y="583"/>
                  </a:cubicBezTo>
                  <a:cubicBezTo>
                    <a:pt x="560" y="535"/>
                    <a:pt x="564" y="588"/>
                    <a:pt x="534" y="574"/>
                  </a:cubicBezTo>
                  <a:cubicBezTo>
                    <a:pt x="504" y="560"/>
                    <a:pt x="521" y="629"/>
                    <a:pt x="495" y="588"/>
                  </a:cubicBezTo>
                  <a:cubicBezTo>
                    <a:pt x="482" y="566"/>
                    <a:pt x="447" y="587"/>
                    <a:pt x="447" y="544"/>
                  </a:cubicBezTo>
                  <a:cubicBezTo>
                    <a:pt x="447" y="413"/>
                    <a:pt x="613" y="493"/>
                    <a:pt x="587" y="433"/>
                  </a:cubicBezTo>
                  <a:cubicBezTo>
                    <a:pt x="569" y="390"/>
                    <a:pt x="631" y="360"/>
                    <a:pt x="617" y="339"/>
                  </a:cubicBezTo>
                  <a:cubicBezTo>
                    <a:pt x="579" y="282"/>
                    <a:pt x="442" y="362"/>
                    <a:pt x="341" y="311"/>
                  </a:cubicBezTo>
                  <a:cubicBezTo>
                    <a:pt x="239" y="261"/>
                    <a:pt x="251" y="100"/>
                    <a:pt x="205" y="157"/>
                  </a:cubicBezTo>
                  <a:cubicBezTo>
                    <a:pt x="171" y="199"/>
                    <a:pt x="196" y="136"/>
                    <a:pt x="179" y="109"/>
                  </a:cubicBezTo>
                  <a:cubicBezTo>
                    <a:pt x="145" y="54"/>
                    <a:pt x="170" y="233"/>
                    <a:pt x="101" y="40"/>
                  </a:cubicBezTo>
                  <a:cubicBezTo>
                    <a:pt x="87" y="0"/>
                    <a:pt x="85" y="77"/>
                    <a:pt x="83" y="118"/>
                  </a:cubicBezTo>
                  <a:cubicBezTo>
                    <a:pt x="80" y="160"/>
                    <a:pt x="9" y="166"/>
                    <a:pt x="4" y="182"/>
                  </a:cubicBezTo>
                  <a:cubicBezTo>
                    <a:pt x="0" y="199"/>
                    <a:pt x="168" y="252"/>
                    <a:pt x="159" y="298"/>
                  </a:cubicBezTo>
                  <a:cubicBezTo>
                    <a:pt x="154" y="321"/>
                    <a:pt x="119" y="302"/>
                    <a:pt x="106" y="371"/>
                  </a:cubicBezTo>
                  <a:cubicBezTo>
                    <a:pt x="87" y="465"/>
                    <a:pt x="228" y="456"/>
                    <a:pt x="214" y="532"/>
                  </a:cubicBezTo>
                  <a:cubicBezTo>
                    <a:pt x="200" y="608"/>
                    <a:pt x="249" y="572"/>
                    <a:pt x="218" y="615"/>
                  </a:cubicBezTo>
                  <a:cubicBezTo>
                    <a:pt x="179" y="670"/>
                    <a:pt x="269" y="624"/>
                    <a:pt x="259" y="828"/>
                  </a:cubicBezTo>
                  <a:cubicBezTo>
                    <a:pt x="265" y="821"/>
                    <a:pt x="272" y="815"/>
                    <a:pt x="277" y="831"/>
                  </a:cubicBezTo>
                  <a:cubicBezTo>
                    <a:pt x="286" y="865"/>
                    <a:pt x="293" y="796"/>
                    <a:pt x="309" y="825"/>
                  </a:cubicBezTo>
                  <a:cubicBezTo>
                    <a:pt x="324" y="855"/>
                    <a:pt x="322" y="796"/>
                    <a:pt x="341" y="817"/>
                  </a:cubicBezTo>
                  <a:cubicBezTo>
                    <a:pt x="360" y="838"/>
                    <a:pt x="345" y="781"/>
                    <a:pt x="345" y="781"/>
                  </a:cubicBezTo>
                  <a:cubicBezTo>
                    <a:pt x="345" y="781"/>
                    <a:pt x="348" y="767"/>
                    <a:pt x="379" y="803"/>
                  </a:cubicBezTo>
                  <a:cubicBezTo>
                    <a:pt x="410" y="838"/>
                    <a:pt x="393" y="779"/>
                    <a:pt x="415" y="775"/>
                  </a:cubicBezTo>
                  <a:cubicBezTo>
                    <a:pt x="436" y="771"/>
                    <a:pt x="436" y="722"/>
                    <a:pt x="424" y="719"/>
                  </a:cubicBezTo>
                  <a:cubicBezTo>
                    <a:pt x="412" y="717"/>
                    <a:pt x="453" y="693"/>
                    <a:pt x="422" y="689"/>
                  </a:cubicBezTo>
                  <a:cubicBezTo>
                    <a:pt x="403" y="686"/>
                    <a:pt x="417" y="674"/>
                    <a:pt x="386" y="662"/>
                  </a:cubicBezTo>
                  <a:cubicBezTo>
                    <a:pt x="429" y="670"/>
                    <a:pt x="412" y="655"/>
                    <a:pt x="415" y="632"/>
                  </a:cubicBezTo>
                  <a:cubicBezTo>
                    <a:pt x="431" y="698"/>
                    <a:pt x="471" y="700"/>
                    <a:pt x="499" y="695"/>
                  </a:cubicBezTo>
                  <a:cubicBezTo>
                    <a:pt x="446" y="704"/>
                    <a:pt x="550" y="798"/>
                    <a:pt x="569" y="887"/>
                  </a:cubicBezTo>
                  <a:cubicBezTo>
                    <a:pt x="579" y="933"/>
                    <a:pt x="635" y="1001"/>
                    <a:pt x="636" y="10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4" name="Freeform 111"/>
            <p:cNvSpPr>
              <a:spLocks/>
            </p:cNvSpPr>
            <p:nvPr userDrawn="1"/>
          </p:nvSpPr>
          <p:spPr bwMode="auto">
            <a:xfrm>
              <a:off x="6245417" y="1531418"/>
              <a:ext cx="132107" cy="196229"/>
            </a:xfrm>
            <a:custGeom>
              <a:avLst/>
              <a:gdLst>
                <a:gd name="T0" fmla="*/ 6 w 463"/>
                <a:gd name="T1" fmla="*/ 140 h 688"/>
                <a:gd name="T2" fmla="*/ 28 w 463"/>
                <a:gd name="T3" fmla="*/ 174 h 688"/>
                <a:gd name="T4" fmla="*/ 57 w 463"/>
                <a:gd name="T5" fmla="*/ 205 h 688"/>
                <a:gd name="T6" fmla="*/ 55 w 463"/>
                <a:gd name="T7" fmla="*/ 231 h 688"/>
                <a:gd name="T8" fmla="*/ 98 w 463"/>
                <a:gd name="T9" fmla="*/ 260 h 688"/>
                <a:gd name="T10" fmla="*/ 55 w 463"/>
                <a:gd name="T11" fmla="*/ 252 h 688"/>
                <a:gd name="T12" fmla="*/ 23 w 463"/>
                <a:gd name="T13" fmla="*/ 262 h 688"/>
                <a:gd name="T14" fmla="*/ 22 w 463"/>
                <a:gd name="T15" fmla="*/ 297 h 688"/>
                <a:gd name="T16" fmla="*/ 53 w 463"/>
                <a:gd name="T17" fmla="*/ 305 h 688"/>
                <a:gd name="T18" fmla="*/ 86 w 463"/>
                <a:gd name="T19" fmla="*/ 351 h 688"/>
                <a:gd name="T20" fmla="*/ 99 w 463"/>
                <a:gd name="T21" fmla="*/ 369 h 688"/>
                <a:gd name="T22" fmla="*/ 117 w 463"/>
                <a:gd name="T23" fmla="*/ 400 h 688"/>
                <a:gd name="T24" fmla="*/ 122 w 463"/>
                <a:gd name="T25" fmla="*/ 423 h 688"/>
                <a:gd name="T26" fmla="*/ 116 w 463"/>
                <a:gd name="T27" fmla="*/ 451 h 688"/>
                <a:gd name="T28" fmla="*/ 130 w 463"/>
                <a:gd name="T29" fmla="*/ 473 h 688"/>
                <a:gd name="T30" fmla="*/ 117 w 463"/>
                <a:gd name="T31" fmla="*/ 504 h 688"/>
                <a:gd name="T32" fmla="*/ 127 w 463"/>
                <a:gd name="T33" fmla="*/ 566 h 688"/>
                <a:gd name="T34" fmla="*/ 140 w 463"/>
                <a:gd name="T35" fmla="*/ 587 h 688"/>
                <a:gd name="T36" fmla="*/ 151 w 463"/>
                <a:gd name="T37" fmla="*/ 606 h 688"/>
                <a:gd name="T38" fmla="*/ 156 w 463"/>
                <a:gd name="T39" fmla="*/ 624 h 688"/>
                <a:gd name="T40" fmla="*/ 157 w 463"/>
                <a:gd name="T41" fmla="*/ 660 h 688"/>
                <a:gd name="T42" fmla="*/ 207 w 463"/>
                <a:gd name="T43" fmla="*/ 642 h 688"/>
                <a:gd name="T44" fmla="*/ 241 w 463"/>
                <a:gd name="T45" fmla="*/ 639 h 688"/>
                <a:gd name="T46" fmla="*/ 269 w 463"/>
                <a:gd name="T47" fmla="*/ 605 h 688"/>
                <a:gd name="T48" fmla="*/ 266 w 463"/>
                <a:gd name="T49" fmla="*/ 626 h 688"/>
                <a:gd name="T50" fmla="*/ 291 w 463"/>
                <a:gd name="T51" fmla="*/ 605 h 688"/>
                <a:gd name="T52" fmla="*/ 291 w 463"/>
                <a:gd name="T53" fmla="*/ 605 h 688"/>
                <a:gd name="T54" fmla="*/ 322 w 463"/>
                <a:gd name="T55" fmla="*/ 605 h 688"/>
                <a:gd name="T56" fmla="*/ 327 w 463"/>
                <a:gd name="T57" fmla="*/ 586 h 688"/>
                <a:gd name="T58" fmla="*/ 350 w 463"/>
                <a:gd name="T59" fmla="*/ 581 h 688"/>
                <a:gd name="T60" fmla="*/ 370 w 463"/>
                <a:gd name="T61" fmla="*/ 600 h 688"/>
                <a:gd name="T62" fmla="*/ 391 w 463"/>
                <a:gd name="T63" fmla="*/ 610 h 688"/>
                <a:gd name="T64" fmla="*/ 396 w 463"/>
                <a:gd name="T65" fmla="*/ 592 h 688"/>
                <a:gd name="T66" fmla="*/ 371 w 463"/>
                <a:gd name="T67" fmla="*/ 584 h 688"/>
                <a:gd name="T68" fmla="*/ 385 w 463"/>
                <a:gd name="T69" fmla="*/ 573 h 688"/>
                <a:gd name="T70" fmla="*/ 444 w 463"/>
                <a:gd name="T71" fmla="*/ 535 h 688"/>
                <a:gd name="T72" fmla="*/ 460 w 463"/>
                <a:gd name="T73" fmla="*/ 475 h 688"/>
                <a:gd name="T74" fmla="*/ 440 w 463"/>
                <a:gd name="T75" fmla="*/ 399 h 688"/>
                <a:gd name="T76" fmla="*/ 425 w 463"/>
                <a:gd name="T77" fmla="*/ 362 h 688"/>
                <a:gd name="T78" fmla="*/ 407 w 463"/>
                <a:gd name="T79" fmla="*/ 286 h 688"/>
                <a:gd name="T80" fmla="*/ 314 w 463"/>
                <a:gd name="T81" fmla="*/ 124 h 688"/>
                <a:gd name="T82" fmla="*/ 242 w 463"/>
                <a:gd name="T83" fmla="*/ 75 h 688"/>
                <a:gd name="T84" fmla="*/ 171 w 463"/>
                <a:gd name="T85" fmla="*/ 0 h 688"/>
                <a:gd name="T86" fmla="*/ 116 w 463"/>
                <a:gd name="T87" fmla="*/ 44 h 688"/>
                <a:gd name="T88" fmla="*/ 6 w 463"/>
                <a:gd name="T89" fmla="*/ 14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688">
                  <a:moveTo>
                    <a:pt x="6" y="140"/>
                  </a:moveTo>
                  <a:cubicBezTo>
                    <a:pt x="0" y="156"/>
                    <a:pt x="10" y="174"/>
                    <a:pt x="28" y="174"/>
                  </a:cubicBezTo>
                  <a:cubicBezTo>
                    <a:pt x="46" y="174"/>
                    <a:pt x="37" y="204"/>
                    <a:pt x="57" y="205"/>
                  </a:cubicBezTo>
                  <a:cubicBezTo>
                    <a:pt x="77" y="207"/>
                    <a:pt x="24" y="215"/>
                    <a:pt x="55" y="231"/>
                  </a:cubicBezTo>
                  <a:cubicBezTo>
                    <a:pt x="86" y="247"/>
                    <a:pt x="114" y="249"/>
                    <a:pt x="98" y="260"/>
                  </a:cubicBezTo>
                  <a:cubicBezTo>
                    <a:pt x="82" y="272"/>
                    <a:pt x="64" y="239"/>
                    <a:pt x="55" y="252"/>
                  </a:cubicBezTo>
                  <a:cubicBezTo>
                    <a:pt x="47" y="265"/>
                    <a:pt x="18" y="246"/>
                    <a:pt x="23" y="262"/>
                  </a:cubicBezTo>
                  <a:cubicBezTo>
                    <a:pt x="28" y="278"/>
                    <a:pt x="3" y="292"/>
                    <a:pt x="22" y="297"/>
                  </a:cubicBezTo>
                  <a:cubicBezTo>
                    <a:pt x="42" y="302"/>
                    <a:pt x="46" y="289"/>
                    <a:pt x="53" y="305"/>
                  </a:cubicBezTo>
                  <a:cubicBezTo>
                    <a:pt x="59" y="321"/>
                    <a:pt x="78" y="345"/>
                    <a:pt x="86" y="351"/>
                  </a:cubicBezTo>
                  <a:cubicBezTo>
                    <a:pt x="95" y="358"/>
                    <a:pt x="75" y="361"/>
                    <a:pt x="99" y="369"/>
                  </a:cubicBezTo>
                  <a:cubicBezTo>
                    <a:pt x="124" y="377"/>
                    <a:pt x="99" y="405"/>
                    <a:pt x="117" y="400"/>
                  </a:cubicBezTo>
                  <a:cubicBezTo>
                    <a:pt x="135" y="395"/>
                    <a:pt x="91" y="407"/>
                    <a:pt x="122" y="423"/>
                  </a:cubicBezTo>
                  <a:cubicBezTo>
                    <a:pt x="153" y="439"/>
                    <a:pt x="125" y="434"/>
                    <a:pt x="116" y="451"/>
                  </a:cubicBezTo>
                  <a:cubicBezTo>
                    <a:pt x="106" y="467"/>
                    <a:pt x="112" y="478"/>
                    <a:pt x="130" y="473"/>
                  </a:cubicBezTo>
                  <a:cubicBezTo>
                    <a:pt x="148" y="468"/>
                    <a:pt x="119" y="478"/>
                    <a:pt x="117" y="504"/>
                  </a:cubicBezTo>
                  <a:cubicBezTo>
                    <a:pt x="116" y="530"/>
                    <a:pt x="108" y="556"/>
                    <a:pt x="127" y="566"/>
                  </a:cubicBezTo>
                  <a:cubicBezTo>
                    <a:pt x="147" y="576"/>
                    <a:pt x="142" y="569"/>
                    <a:pt x="140" y="587"/>
                  </a:cubicBezTo>
                  <a:cubicBezTo>
                    <a:pt x="138" y="605"/>
                    <a:pt x="142" y="617"/>
                    <a:pt x="151" y="606"/>
                  </a:cubicBezTo>
                  <a:cubicBezTo>
                    <a:pt x="159" y="595"/>
                    <a:pt x="139" y="626"/>
                    <a:pt x="156" y="624"/>
                  </a:cubicBezTo>
                  <a:cubicBezTo>
                    <a:pt x="172" y="622"/>
                    <a:pt x="154" y="642"/>
                    <a:pt x="157" y="660"/>
                  </a:cubicBezTo>
                  <a:cubicBezTo>
                    <a:pt x="161" y="678"/>
                    <a:pt x="170" y="688"/>
                    <a:pt x="207" y="642"/>
                  </a:cubicBezTo>
                  <a:cubicBezTo>
                    <a:pt x="211" y="637"/>
                    <a:pt x="221" y="670"/>
                    <a:pt x="241" y="639"/>
                  </a:cubicBezTo>
                  <a:cubicBezTo>
                    <a:pt x="256" y="616"/>
                    <a:pt x="264" y="597"/>
                    <a:pt x="269" y="605"/>
                  </a:cubicBezTo>
                  <a:cubicBezTo>
                    <a:pt x="274" y="613"/>
                    <a:pt x="251" y="625"/>
                    <a:pt x="266" y="626"/>
                  </a:cubicBezTo>
                  <a:cubicBezTo>
                    <a:pt x="280" y="628"/>
                    <a:pt x="299" y="612"/>
                    <a:pt x="291" y="605"/>
                  </a:cubicBezTo>
                  <a:cubicBezTo>
                    <a:pt x="283" y="599"/>
                    <a:pt x="284" y="595"/>
                    <a:pt x="291" y="605"/>
                  </a:cubicBezTo>
                  <a:cubicBezTo>
                    <a:pt x="297" y="615"/>
                    <a:pt x="332" y="615"/>
                    <a:pt x="322" y="605"/>
                  </a:cubicBezTo>
                  <a:cubicBezTo>
                    <a:pt x="313" y="595"/>
                    <a:pt x="311" y="589"/>
                    <a:pt x="327" y="586"/>
                  </a:cubicBezTo>
                  <a:cubicBezTo>
                    <a:pt x="344" y="582"/>
                    <a:pt x="350" y="568"/>
                    <a:pt x="350" y="581"/>
                  </a:cubicBezTo>
                  <a:cubicBezTo>
                    <a:pt x="350" y="594"/>
                    <a:pt x="358" y="605"/>
                    <a:pt x="370" y="600"/>
                  </a:cubicBezTo>
                  <a:cubicBezTo>
                    <a:pt x="381" y="595"/>
                    <a:pt x="376" y="618"/>
                    <a:pt x="391" y="610"/>
                  </a:cubicBezTo>
                  <a:cubicBezTo>
                    <a:pt x="406" y="602"/>
                    <a:pt x="417" y="587"/>
                    <a:pt x="396" y="592"/>
                  </a:cubicBezTo>
                  <a:cubicBezTo>
                    <a:pt x="375" y="597"/>
                    <a:pt x="371" y="592"/>
                    <a:pt x="371" y="584"/>
                  </a:cubicBezTo>
                  <a:cubicBezTo>
                    <a:pt x="371" y="576"/>
                    <a:pt x="389" y="586"/>
                    <a:pt x="385" y="573"/>
                  </a:cubicBezTo>
                  <a:cubicBezTo>
                    <a:pt x="401" y="590"/>
                    <a:pt x="431" y="577"/>
                    <a:pt x="444" y="535"/>
                  </a:cubicBezTo>
                  <a:cubicBezTo>
                    <a:pt x="456" y="477"/>
                    <a:pt x="458" y="537"/>
                    <a:pt x="460" y="475"/>
                  </a:cubicBezTo>
                  <a:cubicBezTo>
                    <a:pt x="463" y="402"/>
                    <a:pt x="460" y="382"/>
                    <a:pt x="440" y="399"/>
                  </a:cubicBezTo>
                  <a:cubicBezTo>
                    <a:pt x="448" y="392"/>
                    <a:pt x="421" y="398"/>
                    <a:pt x="425" y="362"/>
                  </a:cubicBezTo>
                  <a:cubicBezTo>
                    <a:pt x="427" y="347"/>
                    <a:pt x="413" y="305"/>
                    <a:pt x="407" y="286"/>
                  </a:cubicBezTo>
                  <a:cubicBezTo>
                    <a:pt x="385" y="220"/>
                    <a:pt x="355" y="179"/>
                    <a:pt x="314" y="124"/>
                  </a:cubicBezTo>
                  <a:cubicBezTo>
                    <a:pt x="296" y="100"/>
                    <a:pt x="263" y="94"/>
                    <a:pt x="242" y="75"/>
                  </a:cubicBezTo>
                  <a:cubicBezTo>
                    <a:pt x="220" y="55"/>
                    <a:pt x="186" y="11"/>
                    <a:pt x="171" y="0"/>
                  </a:cubicBezTo>
                  <a:cubicBezTo>
                    <a:pt x="138" y="28"/>
                    <a:pt x="182" y="37"/>
                    <a:pt x="116" y="44"/>
                  </a:cubicBezTo>
                  <a:cubicBezTo>
                    <a:pt x="50" y="50"/>
                    <a:pt x="49" y="90"/>
                    <a:pt x="6" y="1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5" name="Freeform 112"/>
            <p:cNvSpPr>
              <a:spLocks/>
            </p:cNvSpPr>
            <p:nvPr userDrawn="1"/>
          </p:nvSpPr>
          <p:spPr bwMode="auto">
            <a:xfrm>
              <a:off x="6146397" y="1361755"/>
              <a:ext cx="152877" cy="209633"/>
            </a:xfrm>
            <a:custGeom>
              <a:avLst/>
              <a:gdLst>
                <a:gd name="T0" fmla="*/ 518 w 536"/>
                <a:gd name="T1" fmla="*/ 595 h 735"/>
                <a:gd name="T2" fmla="*/ 463 w 536"/>
                <a:gd name="T3" fmla="*/ 639 h 735"/>
                <a:gd name="T4" fmla="*/ 353 w 536"/>
                <a:gd name="T5" fmla="*/ 735 h 735"/>
                <a:gd name="T6" fmla="*/ 318 w 536"/>
                <a:gd name="T7" fmla="*/ 711 h 735"/>
                <a:gd name="T8" fmla="*/ 240 w 536"/>
                <a:gd name="T9" fmla="*/ 706 h 735"/>
                <a:gd name="T10" fmla="*/ 191 w 536"/>
                <a:gd name="T11" fmla="*/ 684 h 735"/>
                <a:gd name="T12" fmla="*/ 111 w 536"/>
                <a:gd name="T13" fmla="*/ 641 h 735"/>
                <a:gd name="T14" fmla="*/ 90 w 536"/>
                <a:gd name="T15" fmla="*/ 609 h 735"/>
                <a:gd name="T16" fmla="*/ 73 w 536"/>
                <a:gd name="T17" fmla="*/ 528 h 735"/>
                <a:gd name="T18" fmla="*/ 90 w 536"/>
                <a:gd name="T19" fmla="*/ 480 h 735"/>
                <a:gd name="T20" fmla="*/ 15 w 536"/>
                <a:gd name="T21" fmla="*/ 441 h 735"/>
                <a:gd name="T22" fmla="*/ 29 w 536"/>
                <a:gd name="T23" fmla="*/ 431 h 735"/>
                <a:gd name="T24" fmla="*/ 114 w 536"/>
                <a:gd name="T25" fmla="*/ 308 h 735"/>
                <a:gd name="T26" fmla="*/ 268 w 536"/>
                <a:gd name="T27" fmla="*/ 210 h 735"/>
                <a:gd name="T28" fmla="*/ 337 w 536"/>
                <a:gd name="T29" fmla="*/ 170 h 735"/>
                <a:gd name="T30" fmla="*/ 397 w 536"/>
                <a:gd name="T31" fmla="*/ 106 h 735"/>
                <a:gd name="T32" fmla="*/ 421 w 536"/>
                <a:gd name="T33" fmla="*/ 30 h 735"/>
                <a:gd name="T34" fmla="*/ 515 w 536"/>
                <a:gd name="T35" fmla="*/ 69 h 735"/>
                <a:gd name="T36" fmla="*/ 485 w 536"/>
                <a:gd name="T37" fmla="*/ 191 h 735"/>
                <a:gd name="T38" fmla="*/ 462 w 536"/>
                <a:gd name="T39" fmla="*/ 253 h 735"/>
                <a:gd name="T40" fmla="*/ 497 w 536"/>
                <a:gd name="T41" fmla="*/ 329 h 735"/>
                <a:gd name="T42" fmla="*/ 483 w 536"/>
                <a:gd name="T43" fmla="*/ 435 h 735"/>
                <a:gd name="T44" fmla="*/ 399 w 536"/>
                <a:gd name="T45" fmla="*/ 474 h 735"/>
                <a:gd name="T46" fmla="*/ 407 w 536"/>
                <a:gd name="T47" fmla="*/ 515 h 735"/>
                <a:gd name="T48" fmla="*/ 488 w 536"/>
                <a:gd name="T49" fmla="*/ 562 h 735"/>
                <a:gd name="T50" fmla="*/ 518 w 536"/>
                <a:gd name="T51" fmla="*/ 59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6" h="735">
                  <a:moveTo>
                    <a:pt x="518" y="595"/>
                  </a:moveTo>
                  <a:cubicBezTo>
                    <a:pt x="485" y="623"/>
                    <a:pt x="529" y="632"/>
                    <a:pt x="463" y="639"/>
                  </a:cubicBezTo>
                  <a:cubicBezTo>
                    <a:pt x="397" y="645"/>
                    <a:pt x="396" y="685"/>
                    <a:pt x="353" y="735"/>
                  </a:cubicBezTo>
                  <a:cubicBezTo>
                    <a:pt x="336" y="723"/>
                    <a:pt x="333" y="709"/>
                    <a:pt x="318" y="711"/>
                  </a:cubicBezTo>
                  <a:cubicBezTo>
                    <a:pt x="293" y="713"/>
                    <a:pt x="263" y="711"/>
                    <a:pt x="240" y="706"/>
                  </a:cubicBezTo>
                  <a:cubicBezTo>
                    <a:pt x="217" y="701"/>
                    <a:pt x="166" y="712"/>
                    <a:pt x="191" y="684"/>
                  </a:cubicBezTo>
                  <a:cubicBezTo>
                    <a:pt x="216" y="655"/>
                    <a:pt x="67" y="658"/>
                    <a:pt x="111" y="641"/>
                  </a:cubicBezTo>
                  <a:cubicBezTo>
                    <a:pt x="100" y="631"/>
                    <a:pt x="55" y="646"/>
                    <a:pt x="90" y="609"/>
                  </a:cubicBezTo>
                  <a:cubicBezTo>
                    <a:pt x="186" y="509"/>
                    <a:pt x="73" y="566"/>
                    <a:pt x="73" y="528"/>
                  </a:cubicBezTo>
                  <a:cubicBezTo>
                    <a:pt x="73" y="491"/>
                    <a:pt x="124" y="487"/>
                    <a:pt x="90" y="480"/>
                  </a:cubicBezTo>
                  <a:cubicBezTo>
                    <a:pt x="0" y="460"/>
                    <a:pt x="17" y="445"/>
                    <a:pt x="15" y="441"/>
                  </a:cubicBezTo>
                  <a:cubicBezTo>
                    <a:pt x="18" y="438"/>
                    <a:pt x="23" y="434"/>
                    <a:pt x="29" y="431"/>
                  </a:cubicBezTo>
                  <a:cubicBezTo>
                    <a:pt x="118" y="372"/>
                    <a:pt x="84" y="350"/>
                    <a:pt x="114" y="308"/>
                  </a:cubicBezTo>
                  <a:cubicBezTo>
                    <a:pt x="157" y="249"/>
                    <a:pt x="141" y="187"/>
                    <a:pt x="268" y="210"/>
                  </a:cubicBezTo>
                  <a:cubicBezTo>
                    <a:pt x="329" y="220"/>
                    <a:pt x="380" y="195"/>
                    <a:pt x="337" y="170"/>
                  </a:cubicBezTo>
                  <a:cubicBezTo>
                    <a:pt x="273" y="134"/>
                    <a:pt x="432" y="152"/>
                    <a:pt x="397" y="106"/>
                  </a:cubicBezTo>
                  <a:cubicBezTo>
                    <a:pt x="362" y="59"/>
                    <a:pt x="427" y="83"/>
                    <a:pt x="421" y="30"/>
                  </a:cubicBezTo>
                  <a:cubicBezTo>
                    <a:pt x="417" y="0"/>
                    <a:pt x="503" y="137"/>
                    <a:pt x="515" y="69"/>
                  </a:cubicBezTo>
                  <a:cubicBezTo>
                    <a:pt x="514" y="129"/>
                    <a:pt x="472" y="145"/>
                    <a:pt x="485" y="191"/>
                  </a:cubicBezTo>
                  <a:cubicBezTo>
                    <a:pt x="499" y="240"/>
                    <a:pt x="472" y="239"/>
                    <a:pt x="462" y="253"/>
                  </a:cubicBezTo>
                  <a:cubicBezTo>
                    <a:pt x="446" y="275"/>
                    <a:pt x="536" y="240"/>
                    <a:pt x="497" y="329"/>
                  </a:cubicBezTo>
                  <a:cubicBezTo>
                    <a:pt x="472" y="385"/>
                    <a:pt x="532" y="440"/>
                    <a:pt x="483" y="435"/>
                  </a:cubicBezTo>
                  <a:cubicBezTo>
                    <a:pt x="407" y="426"/>
                    <a:pt x="413" y="448"/>
                    <a:pt x="399" y="474"/>
                  </a:cubicBezTo>
                  <a:cubicBezTo>
                    <a:pt x="386" y="500"/>
                    <a:pt x="373" y="522"/>
                    <a:pt x="407" y="515"/>
                  </a:cubicBezTo>
                  <a:cubicBezTo>
                    <a:pt x="434" y="509"/>
                    <a:pt x="452" y="518"/>
                    <a:pt x="488" y="562"/>
                  </a:cubicBezTo>
                  <a:cubicBezTo>
                    <a:pt x="498" y="573"/>
                    <a:pt x="515" y="568"/>
                    <a:pt x="518" y="5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6" name="Freeform 113"/>
            <p:cNvSpPr>
              <a:spLocks/>
            </p:cNvSpPr>
            <p:nvPr userDrawn="1"/>
          </p:nvSpPr>
          <p:spPr bwMode="auto">
            <a:xfrm>
              <a:off x="5694285" y="2183260"/>
              <a:ext cx="333770" cy="650635"/>
            </a:xfrm>
            <a:custGeom>
              <a:avLst/>
              <a:gdLst>
                <a:gd name="T0" fmla="*/ 593 w 1170"/>
                <a:gd name="T1" fmla="*/ 2023 h 2281"/>
                <a:gd name="T2" fmla="*/ 667 w 1170"/>
                <a:gd name="T3" fmla="*/ 2069 h 2281"/>
                <a:gd name="T4" fmla="*/ 654 w 1170"/>
                <a:gd name="T5" fmla="*/ 2265 h 2281"/>
                <a:gd name="T6" fmla="*/ 674 w 1170"/>
                <a:gd name="T7" fmla="*/ 2276 h 2281"/>
                <a:gd name="T8" fmla="*/ 716 w 1170"/>
                <a:gd name="T9" fmla="*/ 2253 h 2281"/>
                <a:gd name="T10" fmla="*/ 778 w 1170"/>
                <a:gd name="T11" fmla="*/ 2207 h 2281"/>
                <a:gd name="T12" fmla="*/ 810 w 1170"/>
                <a:gd name="T13" fmla="*/ 2189 h 2281"/>
                <a:gd name="T14" fmla="*/ 808 w 1170"/>
                <a:gd name="T15" fmla="*/ 2131 h 2281"/>
                <a:gd name="T16" fmla="*/ 810 w 1170"/>
                <a:gd name="T17" fmla="*/ 2094 h 2281"/>
                <a:gd name="T18" fmla="*/ 859 w 1170"/>
                <a:gd name="T19" fmla="*/ 2147 h 2281"/>
                <a:gd name="T20" fmla="*/ 879 w 1170"/>
                <a:gd name="T21" fmla="*/ 2069 h 2281"/>
                <a:gd name="T22" fmla="*/ 879 w 1170"/>
                <a:gd name="T23" fmla="*/ 2035 h 2281"/>
                <a:gd name="T24" fmla="*/ 997 w 1170"/>
                <a:gd name="T25" fmla="*/ 1959 h 2281"/>
                <a:gd name="T26" fmla="*/ 1036 w 1170"/>
                <a:gd name="T27" fmla="*/ 1931 h 2281"/>
                <a:gd name="T28" fmla="*/ 1089 w 1170"/>
                <a:gd name="T29" fmla="*/ 1855 h 2281"/>
                <a:gd name="T30" fmla="*/ 1138 w 1170"/>
                <a:gd name="T31" fmla="*/ 1811 h 2281"/>
                <a:gd name="T32" fmla="*/ 1138 w 1170"/>
                <a:gd name="T33" fmla="*/ 1744 h 2281"/>
                <a:gd name="T34" fmla="*/ 1131 w 1170"/>
                <a:gd name="T35" fmla="*/ 1724 h 2281"/>
                <a:gd name="T36" fmla="*/ 1135 w 1170"/>
                <a:gd name="T37" fmla="*/ 1636 h 2281"/>
                <a:gd name="T38" fmla="*/ 1128 w 1170"/>
                <a:gd name="T39" fmla="*/ 1595 h 2281"/>
                <a:gd name="T40" fmla="*/ 1119 w 1170"/>
                <a:gd name="T41" fmla="*/ 1517 h 2281"/>
                <a:gd name="T42" fmla="*/ 1103 w 1170"/>
                <a:gd name="T43" fmla="*/ 1450 h 2281"/>
                <a:gd name="T44" fmla="*/ 1027 w 1170"/>
                <a:gd name="T45" fmla="*/ 1254 h 2281"/>
                <a:gd name="T46" fmla="*/ 1002 w 1170"/>
                <a:gd name="T47" fmla="*/ 1201 h 2281"/>
                <a:gd name="T48" fmla="*/ 944 w 1170"/>
                <a:gd name="T49" fmla="*/ 1158 h 2281"/>
                <a:gd name="T50" fmla="*/ 796 w 1170"/>
                <a:gd name="T51" fmla="*/ 1008 h 2281"/>
                <a:gd name="T52" fmla="*/ 642 w 1170"/>
                <a:gd name="T53" fmla="*/ 798 h 2281"/>
                <a:gd name="T54" fmla="*/ 564 w 1170"/>
                <a:gd name="T55" fmla="*/ 699 h 2281"/>
                <a:gd name="T56" fmla="*/ 541 w 1170"/>
                <a:gd name="T57" fmla="*/ 566 h 2281"/>
                <a:gd name="T58" fmla="*/ 630 w 1170"/>
                <a:gd name="T59" fmla="*/ 435 h 2281"/>
                <a:gd name="T60" fmla="*/ 681 w 1170"/>
                <a:gd name="T61" fmla="*/ 377 h 2281"/>
                <a:gd name="T62" fmla="*/ 725 w 1170"/>
                <a:gd name="T63" fmla="*/ 295 h 2281"/>
                <a:gd name="T64" fmla="*/ 725 w 1170"/>
                <a:gd name="T65" fmla="*/ 289 h 2281"/>
                <a:gd name="T66" fmla="*/ 613 w 1170"/>
                <a:gd name="T67" fmla="*/ 239 h 2281"/>
                <a:gd name="T68" fmla="*/ 574 w 1170"/>
                <a:gd name="T69" fmla="*/ 221 h 2281"/>
                <a:gd name="T70" fmla="*/ 583 w 1170"/>
                <a:gd name="T71" fmla="*/ 168 h 2281"/>
                <a:gd name="T72" fmla="*/ 542 w 1170"/>
                <a:gd name="T73" fmla="*/ 108 h 2281"/>
                <a:gd name="T74" fmla="*/ 426 w 1170"/>
                <a:gd name="T75" fmla="*/ 30 h 2281"/>
                <a:gd name="T76" fmla="*/ 341 w 1170"/>
                <a:gd name="T77" fmla="*/ 87 h 2281"/>
                <a:gd name="T78" fmla="*/ 286 w 1170"/>
                <a:gd name="T79" fmla="*/ 133 h 2281"/>
                <a:gd name="T80" fmla="*/ 212 w 1170"/>
                <a:gd name="T81" fmla="*/ 131 h 2281"/>
                <a:gd name="T82" fmla="*/ 131 w 1170"/>
                <a:gd name="T83" fmla="*/ 101 h 2281"/>
                <a:gd name="T84" fmla="*/ 129 w 1170"/>
                <a:gd name="T85" fmla="*/ 177 h 2281"/>
                <a:gd name="T86" fmla="*/ 55 w 1170"/>
                <a:gd name="T87" fmla="*/ 137 h 2281"/>
                <a:gd name="T88" fmla="*/ 0 w 1170"/>
                <a:gd name="T89" fmla="*/ 146 h 2281"/>
                <a:gd name="T90" fmla="*/ 146 w 1170"/>
                <a:gd name="T91" fmla="*/ 331 h 2281"/>
                <a:gd name="T92" fmla="*/ 278 w 1170"/>
                <a:gd name="T93" fmla="*/ 407 h 2281"/>
                <a:gd name="T94" fmla="*/ 437 w 1170"/>
                <a:gd name="T95" fmla="*/ 439 h 2281"/>
                <a:gd name="T96" fmla="*/ 485 w 1170"/>
                <a:gd name="T97" fmla="*/ 506 h 2281"/>
                <a:gd name="T98" fmla="*/ 416 w 1170"/>
                <a:gd name="T99" fmla="*/ 568 h 2281"/>
                <a:gd name="T100" fmla="*/ 395 w 1170"/>
                <a:gd name="T101" fmla="*/ 658 h 2281"/>
                <a:gd name="T102" fmla="*/ 527 w 1170"/>
                <a:gd name="T103" fmla="*/ 745 h 2281"/>
                <a:gd name="T104" fmla="*/ 619 w 1170"/>
                <a:gd name="T105" fmla="*/ 904 h 2281"/>
                <a:gd name="T106" fmla="*/ 776 w 1170"/>
                <a:gd name="T107" fmla="*/ 1100 h 2281"/>
                <a:gd name="T108" fmla="*/ 900 w 1170"/>
                <a:gd name="T109" fmla="*/ 1259 h 2281"/>
                <a:gd name="T110" fmla="*/ 983 w 1170"/>
                <a:gd name="T111" fmla="*/ 1459 h 2281"/>
                <a:gd name="T112" fmla="*/ 953 w 1170"/>
                <a:gd name="T113" fmla="*/ 1692 h 2281"/>
                <a:gd name="T114" fmla="*/ 919 w 1170"/>
                <a:gd name="T115" fmla="*/ 1781 h 2281"/>
                <a:gd name="T116" fmla="*/ 831 w 1170"/>
                <a:gd name="T117" fmla="*/ 1830 h 2281"/>
                <a:gd name="T118" fmla="*/ 734 w 1170"/>
                <a:gd name="T119" fmla="*/ 1878 h 2281"/>
                <a:gd name="T120" fmla="*/ 794 w 1170"/>
                <a:gd name="T121" fmla="*/ 1975 h 2281"/>
                <a:gd name="T122" fmla="*/ 706 w 1170"/>
                <a:gd name="T123" fmla="*/ 1954 h 2281"/>
                <a:gd name="T124" fmla="*/ 593 w 1170"/>
                <a:gd name="T125" fmla="*/ 2023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0" h="2281">
                  <a:moveTo>
                    <a:pt x="593" y="2023"/>
                  </a:moveTo>
                  <a:cubicBezTo>
                    <a:pt x="637" y="2046"/>
                    <a:pt x="625" y="2066"/>
                    <a:pt x="667" y="2069"/>
                  </a:cubicBezTo>
                  <a:cubicBezTo>
                    <a:pt x="601" y="2235"/>
                    <a:pt x="674" y="2258"/>
                    <a:pt x="654" y="2265"/>
                  </a:cubicBezTo>
                  <a:cubicBezTo>
                    <a:pt x="633" y="2272"/>
                    <a:pt x="637" y="2281"/>
                    <a:pt x="674" y="2276"/>
                  </a:cubicBezTo>
                  <a:cubicBezTo>
                    <a:pt x="711" y="2272"/>
                    <a:pt x="690" y="2255"/>
                    <a:pt x="716" y="2253"/>
                  </a:cubicBezTo>
                  <a:cubicBezTo>
                    <a:pt x="741" y="2251"/>
                    <a:pt x="713" y="2211"/>
                    <a:pt x="778" y="2207"/>
                  </a:cubicBezTo>
                  <a:cubicBezTo>
                    <a:pt x="822" y="2205"/>
                    <a:pt x="776" y="2191"/>
                    <a:pt x="810" y="2189"/>
                  </a:cubicBezTo>
                  <a:cubicBezTo>
                    <a:pt x="845" y="2186"/>
                    <a:pt x="838" y="2161"/>
                    <a:pt x="808" y="2131"/>
                  </a:cubicBezTo>
                  <a:cubicBezTo>
                    <a:pt x="778" y="2101"/>
                    <a:pt x="803" y="2062"/>
                    <a:pt x="810" y="2094"/>
                  </a:cubicBezTo>
                  <a:cubicBezTo>
                    <a:pt x="817" y="2127"/>
                    <a:pt x="843" y="2161"/>
                    <a:pt x="859" y="2147"/>
                  </a:cubicBezTo>
                  <a:cubicBezTo>
                    <a:pt x="875" y="2134"/>
                    <a:pt x="854" y="2085"/>
                    <a:pt x="879" y="2069"/>
                  </a:cubicBezTo>
                  <a:cubicBezTo>
                    <a:pt x="905" y="2053"/>
                    <a:pt x="854" y="2032"/>
                    <a:pt x="879" y="2035"/>
                  </a:cubicBezTo>
                  <a:cubicBezTo>
                    <a:pt x="905" y="2037"/>
                    <a:pt x="985" y="1972"/>
                    <a:pt x="997" y="1959"/>
                  </a:cubicBezTo>
                  <a:cubicBezTo>
                    <a:pt x="1008" y="1945"/>
                    <a:pt x="1006" y="1959"/>
                    <a:pt x="1036" y="1931"/>
                  </a:cubicBezTo>
                  <a:cubicBezTo>
                    <a:pt x="1066" y="1903"/>
                    <a:pt x="1085" y="1901"/>
                    <a:pt x="1089" y="1855"/>
                  </a:cubicBezTo>
                  <a:cubicBezTo>
                    <a:pt x="1097" y="1772"/>
                    <a:pt x="1144" y="1870"/>
                    <a:pt x="1138" y="1811"/>
                  </a:cubicBezTo>
                  <a:cubicBezTo>
                    <a:pt x="1133" y="1768"/>
                    <a:pt x="1170" y="1735"/>
                    <a:pt x="1138" y="1744"/>
                  </a:cubicBezTo>
                  <a:cubicBezTo>
                    <a:pt x="1105" y="1754"/>
                    <a:pt x="1116" y="1752"/>
                    <a:pt x="1131" y="1724"/>
                  </a:cubicBezTo>
                  <a:cubicBezTo>
                    <a:pt x="1154" y="1678"/>
                    <a:pt x="1103" y="1632"/>
                    <a:pt x="1135" y="1636"/>
                  </a:cubicBezTo>
                  <a:cubicBezTo>
                    <a:pt x="1167" y="1641"/>
                    <a:pt x="1158" y="1627"/>
                    <a:pt x="1128" y="1595"/>
                  </a:cubicBezTo>
                  <a:cubicBezTo>
                    <a:pt x="1098" y="1563"/>
                    <a:pt x="1165" y="1558"/>
                    <a:pt x="1119" y="1517"/>
                  </a:cubicBezTo>
                  <a:cubicBezTo>
                    <a:pt x="1073" y="1475"/>
                    <a:pt x="1135" y="1491"/>
                    <a:pt x="1103" y="1450"/>
                  </a:cubicBezTo>
                  <a:cubicBezTo>
                    <a:pt x="1085" y="1427"/>
                    <a:pt x="1110" y="1374"/>
                    <a:pt x="1027" y="1254"/>
                  </a:cubicBezTo>
                  <a:cubicBezTo>
                    <a:pt x="1005" y="1222"/>
                    <a:pt x="1015" y="1190"/>
                    <a:pt x="1002" y="1201"/>
                  </a:cubicBezTo>
                  <a:cubicBezTo>
                    <a:pt x="988" y="1213"/>
                    <a:pt x="983" y="1211"/>
                    <a:pt x="944" y="1158"/>
                  </a:cubicBezTo>
                  <a:cubicBezTo>
                    <a:pt x="905" y="1105"/>
                    <a:pt x="854" y="1095"/>
                    <a:pt x="796" y="1008"/>
                  </a:cubicBezTo>
                  <a:cubicBezTo>
                    <a:pt x="739" y="920"/>
                    <a:pt x="630" y="865"/>
                    <a:pt x="642" y="798"/>
                  </a:cubicBezTo>
                  <a:cubicBezTo>
                    <a:pt x="654" y="732"/>
                    <a:pt x="621" y="796"/>
                    <a:pt x="564" y="699"/>
                  </a:cubicBezTo>
                  <a:cubicBezTo>
                    <a:pt x="506" y="603"/>
                    <a:pt x="511" y="633"/>
                    <a:pt x="541" y="566"/>
                  </a:cubicBezTo>
                  <a:cubicBezTo>
                    <a:pt x="591" y="453"/>
                    <a:pt x="635" y="504"/>
                    <a:pt x="630" y="435"/>
                  </a:cubicBezTo>
                  <a:cubicBezTo>
                    <a:pt x="626" y="366"/>
                    <a:pt x="690" y="416"/>
                    <a:pt x="681" y="377"/>
                  </a:cubicBezTo>
                  <a:cubicBezTo>
                    <a:pt x="672" y="338"/>
                    <a:pt x="697" y="402"/>
                    <a:pt x="725" y="295"/>
                  </a:cubicBezTo>
                  <a:cubicBezTo>
                    <a:pt x="725" y="289"/>
                    <a:pt x="725" y="289"/>
                    <a:pt x="725" y="289"/>
                  </a:cubicBezTo>
                  <a:cubicBezTo>
                    <a:pt x="656" y="300"/>
                    <a:pt x="644" y="221"/>
                    <a:pt x="613" y="239"/>
                  </a:cubicBezTo>
                  <a:cubicBezTo>
                    <a:pt x="579" y="260"/>
                    <a:pt x="599" y="248"/>
                    <a:pt x="574" y="221"/>
                  </a:cubicBezTo>
                  <a:cubicBezTo>
                    <a:pt x="549" y="193"/>
                    <a:pt x="525" y="200"/>
                    <a:pt x="583" y="168"/>
                  </a:cubicBezTo>
                  <a:cubicBezTo>
                    <a:pt x="641" y="135"/>
                    <a:pt x="627" y="115"/>
                    <a:pt x="542" y="108"/>
                  </a:cubicBezTo>
                  <a:cubicBezTo>
                    <a:pt x="410" y="96"/>
                    <a:pt x="489" y="0"/>
                    <a:pt x="426" y="30"/>
                  </a:cubicBezTo>
                  <a:cubicBezTo>
                    <a:pt x="387" y="48"/>
                    <a:pt x="333" y="62"/>
                    <a:pt x="341" y="87"/>
                  </a:cubicBezTo>
                  <a:cubicBezTo>
                    <a:pt x="366" y="165"/>
                    <a:pt x="329" y="96"/>
                    <a:pt x="286" y="133"/>
                  </a:cubicBezTo>
                  <a:cubicBezTo>
                    <a:pt x="242" y="170"/>
                    <a:pt x="270" y="101"/>
                    <a:pt x="212" y="131"/>
                  </a:cubicBezTo>
                  <a:cubicBezTo>
                    <a:pt x="154" y="161"/>
                    <a:pt x="166" y="71"/>
                    <a:pt x="131" y="101"/>
                  </a:cubicBezTo>
                  <a:cubicBezTo>
                    <a:pt x="97" y="131"/>
                    <a:pt x="144" y="167"/>
                    <a:pt x="129" y="177"/>
                  </a:cubicBezTo>
                  <a:cubicBezTo>
                    <a:pt x="104" y="193"/>
                    <a:pt x="95" y="128"/>
                    <a:pt x="55" y="137"/>
                  </a:cubicBezTo>
                  <a:cubicBezTo>
                    <a:pt x="40" y="141"/>
                    <a:pt x="21" y="143"/>
                    <a:pt x="0" y="146"/>
                  </a:cubicBezTo>
                  <a:cubicBezTo>
                    <a:pt x="56" y="287"/>
                    <a:pt x="163" y="281"/>
                    <a:pt x="146" y="331"/>
                  </a:cubicBezTo>
                  <a:cubicBezTo>
                    <a:pt x="130" y="382"/>
                    <a:pt x="197" y="393"/>
                    <a:pt x="278" y="407"/>
                  </a:cubicBezTo>
                  <a:cubicBezTo>
                    <a:pt x="358" y="421"/>
                    <a:pt x="407" y="398"/>
                    <a:pt x="437" y="439"/>
                  </a:cubicBezTo>
                  <a:cubicBezTo>
                    <a:pt x="467" y="481"/>
                    <a:pt x="471" y="497"/>
                    <a:pt x="485" y="506"/>
                  </a:cubicBezTo>
                  <a:cubicBezTo>
                    <a:pt x="462" y="580"/>
                    <a:pt x="455" y="577"/>
                    <a:pt x="416" y="568"/>
                  </a:cubicBezTo>
                  <a:cubicBezTo>
                    <a:pt x="377" y="559"/>
                    <a:pt x="275" y="612"/>
                    <a:pt x="395" y="658"/>
                  </a:cubicBezTo>
                  <a:cubicBezTo>
                    <a:pt x="557" y="720"/>
                    <a:pt x="481" y="729"/>
                    <a:pt x="527" y="745"/>
                  </a:cubicBezTo>
                  <a:cubicBezTo>
                    <a:pt x="554" y="755"/>
                    <a:pt x="527" y="864"/>
                    <a:pt x="619" y="904"/>
                  </a:cubicBezTo>
                  <a:cubicBezTo>
                    <a:pt x="723" y="950"/>
                    <a:pt x="626" y="1063"/>
                    <a:pt x="776" y="1100"/>
                  </a:cubicBezTo>
                  <a:cubicBezTo>
                    <a:pt x="946" y="1142"/>
                    <a:pt x="875" y="1217"/>
                    <a:pt x="900" y="1259"/>
                  </a:cubicBezTo>
                  <a:cubicBezTo>
                    <a:pt x="922" y="1295"/>
                    <a:pt x="983" y="1412"/>
                    <a:pt x="983" y="1459"/>
                  </a:cubicBezTo>
                  <a:cubicBezTo>
                    <a:pt x="983" y="1505"/>
                    <a:pt x="902" y="1636"/>
                    <a:pt x="953" y="1692"/>
                  </a:cubicBezTo>
                  <a:cubicBezTo>
                    <a:pt x="1004" y="1747"/>
                    <a:pt x="967" y="1802"/>
                    <a:pt x="919" y="1781"/>
                  </a:cubicBezTo>
                  <a:cubicBezTo>
                    <a:pt x="870" y="1761"/>
                    <a:pt x="885" y="1773"/>
                    <a:pt x="831" y="1830"/>
                  </a:cubicBezTo>
                  <a:cubicBezTo>
                    <a:pt x="760" y="1906"/>
                    <a:pt x="755" y="1857"/>
                    <a:pt x="734" y="1878"/>
                  </a:cubicBezTo>
                  <a:cubicBezTo>
                    <a:pt x="713" y="1899"/>
                    <a:pt x="819" y="1956"/>
                    <a:pt x="794" y="1975"/>
                  </a:cubicBezTo>
                  <a:cubicBezTo>
                    <a:pt x="766" y="1995"/>
                    <a:pt x="758" y="1919"/>
                    <a:pt x="706" y="1954"/>
                  </a:cubicBezTo>
                  <a:cubicBezTo>
                    <a:pt x="621" y="2012"/>
                    <a:pt x="614" y="1988"/>
                    <a:pt x="593" y="20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7" name="Freeform 114"/>
            <p:cNvSpPr>
              <a:spLocks/>
            </p:cNvSpPr>
            <p:nvPr userDrawn="1"/>
          </p:nvSpPr>
          <p:spPr bwMode="auto">
            <a:xfrm>
              <a:off x="5728822" y="2927360"/>
              <a:ext cx="166281" cy="242479"/>
            </a:xfrm>
            <a:custGeom>
              <a:avLst/>
              <a:gdLst>
                <a:gd name="T0" fmla="*/ 0 w 583"/>
                <a:gd name="T1" fmla="*/ 32 h 850"/>
                <a:gd name="T2" fmla="*/ 51 w 583"/>
                <a:gd name="T3" fmla="*/ 206 h 850"/>
                <a:gd name="T4" fmla="*/ 65 w 583"/>
                <a:gd name="T5" fmla="*/ 270 h 850"/>
                <a:gd name="T6" fmla="*/ 111 w 583"/>
                <a:gd name="T7" fmla="*/ 381 h 850"/>
                <a:gd name="T8" fmla="*/ 129 w 583"/>
                <a:gd name="T9" fmla="*/ 473 h 850"/>
                <a:gd name="T10" fmla="*/ 189 w 583"/>
                <a:gd name="T11" fmla="*/ 595 h 850"/>
                <a:gd name="T12" fmla="*/ 251 w 583"/>
                <a:gd name="T13" fmla="*/ 657 h 850"/>
                <a:gd name="T14" fmla="*/ 350 w 583"/>
                <a:gd name="T15" fmla="*/ 733 h 850"/>
                <a:gd name="T16" fmla="*/ 450 w 583"/>
                <a:gd name="T17" fmla="*/ 820 h 850"/>
                <a:gd name="T18" fmla="*/ 493 w 583"/>
                <a:gd name="T19" fmla="*/ 813 h 850"/>
                <a:gd name="T20" fmla="*/ 503 w 583"/>
                <a:gd name="T21" fmla="*/ 719 h 850"/>
                <a:gd name="T22" fmla="*/ 426 w 583"/>
                <a:gd name="T23" fmla="*/ 574 h 850"/>
                <a:gd name="T24" fmla="*/ 387 w 583"/>
                <a:gd name="T25" fmla="*/ 445 h 850"/>
                <a:gd name="T26" fmla="*/ 436 w 583"/>
                <a:gd name="T27" fmla="*/ 293 h 850"/>
                <a:gd name="T28" fmla="*/ 300 w 583"/>
                <a:gd name="T29" fmla="*/ 123 h 850"/>
                <a:gd name="T30" fmla="*/ 218 w 583"/>
                <a:gd name="T31" fmla="*/ 30 h 850"/>
                <a:gd name="T32" fmla="*/ 141 w 583"/>
                <a:gd name="T33" fmla="*/ 86 h 850"/>
                <a:gd name="T34" fmla="*/ 0 w 583"/>
                <a:gd name="T35" fmla="*/ 3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3" h="850">
                  <a:moveTo>
                    <a:pt x="0" y="32"/>
                  </a:moveTo>
                  <a:cubicBezTo>
                    <a:pt x="67" y="145"/>
                    <a:pt x="30" y="181"/>
                    <a:pt x="51" y="206"/>
                  </a:cubicBezTo>
                  <a:cubicBezTo>
                    <a:pt x="72" y="231"/>
                    <a:pt x="37" y="234"/>
                    <a:pt x="65" y="270"/>
                  </a:cubicBezTo>
                  <a:cubicBezTo>
                    <a:pt x="92" y="307"/>
                    <a:pt x="72" y="365"/>
                    <a:pt x="111" y="381"/>
                  </a:cubicBezTo>
                  <a:cubicBezTo>
                    <a:pt x="150" y="397"/>
                    <a:pt x="62" y="402"/>
                    <a:pt x="129" y="473"/>
                  </a:cubicBezTo>
                  <a:cubicBezTo>
                    <a:pt x="213" y="562"/>
                    <a:pt x="93" y="546"/>
                    <a:pt x="189" y="595"/>
                  </a:cubicBezTo>
                  <a:cubicBezTo>
                    <a:pt x="239" y="620"/>
                    <a:pt x="194" y="629"/>
                    <a:pt x="251" y="657"/>
                  </a:cubicBezTo>
                  <a:cubicBezTo>
                    <a:pt x="351" y="705"/>
                    <a:pt x="291" y="705"/>
                    <a:pt x="350" y="733"/>
                  </a:cubicBezTo>
                  <a:cubicBezTo>
                    <a:pt x="410" y="761"/>
                    <a:pt x="431" y="791"/>
                    <a:pt x="450" y="820"/>
                  </a:cubicBezTo>
                  <a:cubicBezTo>
                    <a:pt x="468" y="850"/>
                    <a:pt x="456" y="781"/>
                    <a:pt x="493" y="813"/>
                  </a:cubicBezTo>
                  <a:cubicBezTo>
                    <a:pt x="530" y="846"/>
                    <a:pt x="583" y="816"/>
                    <a:pt x="503" y="719"/>
                  </a:cubicBezTo>
                  <a:cubicBezTo>
                    <a:pt x="422" y="622"/>
                    <a:pt x="484" y="643"/>
                    <a:pt x="426" y="574"/>
                  </a:cubicBezTo>
                  <a:cubicBezTo>
                    <a:pt x="369" y="505"/>
                    <a:pt x="443" y="505"/>
                    <a:pt x="387" y="445"/>
                  </a:cubicBezTo>
                  <a:cubicBezTo>
                    <a:pt x="357" y="413"/>
                    <a:pt x="459" y="434"/>
                    <a:pt x="436" y="293"/>
                  </a:cubicBezTo>
                  <a:cubicBezTo>
                    <a:pt x="417" y="181"/>
                    <a:pt x="300" y="151"/>
                    <a:pt x="300" y="123"/>
                  </a:cubicBezTo>
                  <a:cubicBezTo>
                    <a:pt x="300" y="95"/>
                    <a:pt x="256" y="95"/>
                    <a:pt x="218" y="30"/>
                  </a:cubicBezTo>
                  <a:cubicBezTo>
                    <a:pt x="162" y="41"/>
                    <a:pt x="207" y="86"/>
                    <a:pt x="141" y="86"/>
                  </a:cubicBezTo>
                  <a:cubicBezTo>
                    <a:pt x="97" y="86"/>
                    <a:pt x="74" y="0"/>
                    <a:pt x="0" y="3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8" name="Freeform 115"/>
            <p:cNvSpPr>
              <a:spLocks/>
            </p:cNvSpPr>
            <p:nvPr userDrawn="1"/>
          </p:nvSpPr>
          <p:spPr bwMode="auto">
            <a:xfrm>
              <a:off x="5584156" y="2314764"/>
              <a:ext cx="312397" cy="637231"/>
            </a:xfrm>
            <a:custGeom>
              <a:avLst/>
              <a:gdLst>
                <a:gd name="T0" fmla="*/ 725 w 1095"/>
                <a:gd name="T1" fmla="*/ 2178 h 2234"/>
                <a:gd name="T2" fmla="*/ 572 w 1095"/>
                <a:gd name="T3" fmla="*/ 1986 h 2234"/>
                <a:gd name="T4" fmla="*/ 486 w 1095"/>
                <a:gd name="T5" fmla="*/ 1806 h 2234"/>
                <a:gd name="T6" fmla="*/ 401 w 1095"/>
                <a:gd name="T7" fmla="*/ 1742 h 2234"/>
                <a:gd name="T8" fmla="*/ 383 w 1095"/>
                <a:gd name="T9" fmla="*/ 1525 h 2234"/>
                <a:gd name="T10" fmla="*/ 412 w 1095"/>
                <a:gd name="T11" fmla="*/ 1376 h 2234"/>
                <a:gd name="T12" fmla="*/ 410 w 1095"/>
                <a:gd name="T13" fmla="*/ 1148 h 2234"/>
                <a:gd name="T14" fmla="*/ 410 w 1095"/>
                <a:gd name="T15" fmla="*/ 1000 h 2234"/>
                <a:gd name="T16" fmla="*/ 457 w 1095"/>
                <a:gd name="T17" fmla="*/ 984 h 2234"/>
                <a:gd name="T18" fmla="*/ 521 w 1095"/>
                <a:gd name="T19" fmla="*/ 1051 h 2234"/>
                <a:gd name="T20" fmla="*/ 549 w 1095"/>
                <a:gd name="T21" fmla="*/ 1136 h 2234"/>
                <a:gd name="T22" fmla="*/ 615 w 1095"/>
                <a:gd name="T23" fmla="*/ 1155 h 2234"/>
                <a:gd name="T24" fmla="*/ 687 w 1095"/>
                <a:gd name="T25" fmla="*/ 1270 h 2234"/>
                <a:gd name="T26" fmla="*/ 728 w 1095"/>
                <a:gd name="T27" fmla="*/ 1267 h 2234"/>
                <a:gd name="T28" fmla="*/ 747 w 1095"/>
                <a:gd name="T29" fmla="*/ 1311 h 2234"/>
                <a:gd name="T30" fmla="*/ 799 w 1095"/>
                <a:gd name="T31" fmla="*/ 1406 h 2234"/>
                <a:gd name="T32" fmla="*/ 705 w 1095"/>
                <a:gd name="T33" fmla="*/ 1113 h 2234"/>
                <a:gd name="T34" fmla="*/ 793 w 1095"/>
                <a:gd name="T35" fmla="*/ 973 h 2234"/>
                <a:gd name="T36" fmla="*/ 871 w 1095"/>
                <a:gd name="T37" fmla="*/ 966 h 2234"/>
                <a:gd name="T38" fmla="*/ 924 w 1095"/>
                <a:gd name="T39" fmla="*/ 966 h 2234"/>
                <a:gd name="T40" fmla="*/ 1033 w 1095"/>
                <a:gd name="T41" fmla="*/ 940 h 2234"/>
                <a:gd name="T42" fmla="*/ 1062 w 1095"/>
                <a:gd name="T43" fmla="*/ 853 h 2234"/>
                <a:gd name="T44" fmla="*/ 1044 w 1095"/>
                <a:gd name="T45" fmla="*/ 766 h 2234"/>
                <a:gd name="T46" fmla="*/ 998 w 1095"/>
                <a:gd name="T47" fmla="*/ 692 h 2234"/>
                <a:gd name="T48" fmla="*/ 878 w 1095"/>
                <a:gd name="T49" fmla="*/ 538 h 2234"/>
                <a:gd name="T50" fmla="*/ 760 w 1095"/>
                <a:gd name="T51" fmla="*/ 393 h 2234"/>
                <a:gd name="T52" fmla="*/ 542 w 1095"/>
                <a:gd name="T53" fmla="*/ 342 h 2234"/>
                <a:gd name="T54" fmla="*/ 401 w 1095"/>
                <a:gd name="T55" fmla="*/ 374 h 2234"/>
                <a:gd name="T56" fmla="*/ 445 w 1095"/>
                <a:gd name="T57" fmla="*/ 96 h 2234"/>
                <a:gd name="T58" fmla="*/ 323 w 1095"/>
                <a:gd name="T59" fmla="*/ 66 h 2234"/>
                <a:gd name="T60" fmla="*/ 288 w 1095"/>
                <a:gd name="T61" fmla="*/ 14 h 2234"/>
                <a:gd name="T62" fmla="*/ 184 w 1095"/>
                <a:gd name="T63" fmla="*/ 43 h 2234"/>
                <a:gd name="T64" fmla="*/ 83 w 1095"/>
                <a:gd name="T65" fmla="*/ 82 h 2234"/>
                <a:gd name="T66" fmla="*/ 74 w 1095"/>
                <a:gd name="T67" fmla="*/ 234 h 2234"/>
                <a:gd name="T68" fmla="*/ 16 w 1095"/>
                <a:gd name="T69" fmla="*/ 275 h 2234"/>
                <a:gd name="T70" fmla="*/ 44 w 1095"/>
                <a:gd name="T71" fmla="*/ 342 h 2234"/>
                <a:gd name="T72" fmla="*/ 141 w 1095"/>
                <a:gd name="T73" fmla="*/ 473 h 2234"/>
                <a:gd name="T74" fmla="*/ 286 w 1095"/>
                <a:gd name="T75" fmla="*/ 604 h 2234"/>
                <a:gd name="T76" fmla="*/ 226 w 1095"/>
                <a:gd name="T77" fmla="*/ 653 h 2234"/>
                <a:gd name="T78" fmla="*/ 228 w 1095"/>
                <a:gd name="T79" fmla="*/ 736 h 2234"/>
                <a:gd name="T80" fmla="*/ 219 w 1095"/>
                <a:gd name="T81" fmla="*/ 830 h 2234"/>
                <a:gd name="T82" fmla="*/ 297 w 1095"/>
                <a:gd name="T83" fmla="*/ 982 h 2234"/>
                <a:gd name="T84" fmla="*/ 369 w 1095"/>
                <a:gd name="T85" fmla="*/ 1272 h 2234"/>
                <a:gd name="T86" fmla="*/ 316 w 1095"/>
                <a:gd name="T87" fmla="*/ 1546 h 2234"/>
                <a:gd name="T88" fmla="*/ 311 w 1095"/>
                <a:gd name="T89" fmla="*/ 1640 h 2234"/>
                <a:gd name="T90" fmla="*/ 288 w 1095"/>
                <a:gd name="T91" fmla="*/ 1769 h 2234"/>
                <a:gd name="T92" fmla="*/ 260 w 1095"/>
                <a:gd name="T93" fmla="*/ 1845 h 2234"/>
                <a:gd name="T94" fmla="*/ 290 w 1095"/>
                <a:gd name="T95" fmla="*/ 1910 h 2234"/>
                <a:gd name="T96" fmla="*/ 318 w 1095"/>
                <a:gd name="T97" fmla="*/ 1884 h 2234"/>
                <a:gd name="T98" fmla="*/ 355 w 1095"/>
                <a:gd name="T99" fmla="*/ 1930 h 2234"/>
                <a:gd name="T100" fmla="*/ 376 w 1095"/>
                <a:gd name="T101" fmla="*/ 1997 h 2234"/>
                <a:gd name="T102" fmla="*/ 385 w 1095"/>
                <a:gd name="T103" fmla="*/ 1965 h 2234"/>
                <a:gd name="T104" fmla="*/ 442 w 1095"/>
                <a:gd name="T105" fmla="*/ 2052 h 2234"/>
                <a:gd name="T106" fmla="*/ 507 w 1095"/>
                <a:gd name="T107" fmla="*/ 2180 h 2234"/>
                <a:gd name="T108" fmla="*/ 648 w 1095"/>
                <a:gd name="T109" fmla="*/ 2234 h 2234"/>
                <a:gd name="T110" fmla="*/ 725 w 1095"/>
                <a:gd name="T111" fmla="*/ 2178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5" h="2234">
                  <a:moveTo>
                    <a:pt x="725" y="2178"/>
                  </a:moveTo>
                  <a:cubicBezTo>
                    <a:pt x="650" y="1992"/>
                    <a:pt x="612" y="2179"/>
                    <a:pt x="572" y="1986"/>
                  </a:cubicBezTo>
                  <a:cubicBezTo>
                    <a:pt x="535" y="1808"/>
                    <a:pt x="507" y="1946"/>
                    <a:pt x="486" y="1806"/>
                  </a:cubicBezTo>
                  <a:cubicBezTo>
                    <a:pt x="467" y="1677"/>
                    <a:pt x="462" y="1721"/>
                    <a:pt x="401" y="1742"/>
                  </a:cubicBezTo>
                  <a:cubicBezTo>
                    <a:pt x="419" y="1686"/>
                    <a:pt x="346" y="1626"/>
                    <a:pt x="383" y="1525"/>
                  </a:cubicBezTo>
                  <a:cubicBezTo>
                    <a:pt x="419" y="1424"/>
                    <a:pt x="352" y="1467"/>
                    <a:pt x="412" y="1376"/>
                  </a:cubicBezTo>
                  <a:cubicBezTo>
                    <a:pt x="479" y="1274"/>
                    <a:pt x="383" y="1247"/>
                    <a:pt x="410" y="1148"/>
                  </a:cubicBezTo>
                  <a:cubicBezTo>
                    <a:pt x="438" y="1049"/>
                    <a:pt x="348" y="1000"/>
                    <a:pt x="410" y="1000"/>
                  </a:cubicBezTo>
                  <a:cubicBezTo>
                    <a:pt x="472" y="1000"/>
                    <a:pt x="459" y="977"/>
                    <a:pt x="457" y="984"/>
                  </a:cubicBezTo>
                  <a:cubicBezTo>
                    <a:pt x="468" y="1046"/>
                    <a:pt x="560" y="957"/>
                    <a:pt x="521" y="1051"/>
                  </a:cubicBezTo>
                  <a:cubicBezTo>
                    <a:pt x="495" y="1115"/>
                    <a:pt x="525" y="1143"/>
                    <a:pt x="549" y="1136"/>
                  </a:cubicBezTo>
                  <a:cubicBezTo>
                    <a:pt x="572" y="1129"/>
                    <a:pt x="569" y="1164"/>
                    <a:pt x="615" y="1155"/>
                  </a:cubicBezTo>
                  <a:cubicBezTo>
                    <a:pt x="661" y="1145"/>
                    <a:pt x="643" y="1233"/>
                    <a:pt x="687" y="1270"/>
                  </a:cubicBezTo>
                  <a:cubicBezTo>
                    <a:pt x="731" y="1307"/>
                    <a:pt x="712" y="1258"/>
                    <a:pt x="728" y="1267"/>
                  </a:cubicBezTo>
                  <a:cubicBezTo>
                    <a:pt x="744" y="1277"/>
                    <a:pt x="721" y="1283"/>
                    <a:pt x="747" y="1311"/>
                  </a:cubicBezTo>
                  <a:cubicBezTo>
                    <a:pt x="772" y="1339"/>
                    <a:pt x="764" y="1376"/>
                    <a:pt x="799" y="1406"/>
                  </a:cubicBezTo>
                  <a:cubicBezTo>
                    <a:pt x="863" y="1263"/>
                    <a:pt x="657" y="1184"/>
                    <a:pt x="705" y="1113"/>
                  </a:cubicBezTo>
                  <a:cubicBezTo>
                    <a:pt x="754" y="1042"/>
                    <a:pt x="753" y="1019"/>
                    <a:pt x="793" y="973"/>
                  </a:cubicBezTo>
                  <a:cubicBezTo>
                    <a:pt x="820" y="940"/>
                    <a:pt x="845" y="985"/>
                    <a:pt x="871" y="966"/>
                  </a:cubicBezTo>
                  <a:cubicBezTo>
                    <a:pt x="897" y="947"/>
                    <a:pt x="901" y="982"/>
                    <a:pt x="924" y="966"/>
                  </a:cubicBezTo>
                  <a:cubicBezTo>
                    <a:pt x="947" y="950"/>
                    <a:pt x="947" y="995"/>
                    <a:pt x="1033" y="940"/>
                  </a:cubicBezTo>
                  <a:cubicBezTo>
                    <a:pt x="1060" y="903"/>
                    <a:pt x="1030" y="892"/>
                    <a:pt x="1062" y="853"/>
                  </a:cubicBezTo>
                  <a:cubicBezTo>
                    <a:pt x="1095" y="814"/>
                    <a:pt x="1035" y="805"/>
                    <a:pt x="1044" y="766"/>
                  </a:cubicBezTo>
                  <a:cubicBezTo>
                    <a:pt x="1053" y="726"/>
                    <a:pt x="998" y="736"/>
                    <a:pt x="998" y="692"/>
                  </a:cubicBezTo>
                  <a:cubicBezTo>
                    <a:pt x="933" y="717"/>
                    <a:pt x="857" y="602"/>
                    <a:pt x="878" y="538"/>
                  </a:cubicBezTo>
                  <a:cubicBezTo>
                    <a:pt x="899" y="473"/>
                    <a:pt x="847" y="502"/>
                    <a:pt x="760" y="393"/>
                  </a:cubicBezTo>
                  <a:cubicBezTo>
                    <a:pt x="668" y="275"/>
                    <a:pt x="611" y="443"/>
                    <a:pt x="542" y="342"/>
                  </a:cubicBezTo>
                  <a:cubicBezTo>
                    <a:pt x="486" y="260"/>
                    <a:pt x="417" y="413"/>
                    <a:pt x="401" y="374"/>
                  </a:cubicBezTo>
                  <a:cubicBezTo>
                    <a:pt x="363" y="282"/>
                    <a:pt x="452" y="117"/>
                    <a:pt x="445" y="96"/>
                  </a:cubicBezTo>
                  <a:cubicBezTo>
                    <a:pt x="426" y="43"/>
                    <a:pt x="341" y="142"/>
                    <a:pt x="323" y="66"/>
                  </a:cubicBezTo>
                  <a:cubicBezTo>
                    <a:pt x="307" y="0"/>
                    <a:pt x="311" y="72"/>
                    <a:pt x="288" y="14"/>
                  </a:cubicBezTo>
                  <a:cubicBezTo>
                    <a:pt x="191" y="15"/>
                    <a:pt x="191" y="13"/>
                    <a:pt x="184" y="43"/>
                  </a:cubicBezTo>
                  <a:cubicBezTo>
                    <a:pt x="171" y="103"/>
                    <a:pt x="120" y="28"/>
                    <a:pt x="83" y="82"/>
                  </a:cubicBezTo>
                  <a:cubicBezTo>
                    <a:pt x="32" y="156"/>
                    <a:pt x="99" y="188"/>
                    <a:pt x="74" y="234"/>
                  </a:cubicBezTo>
                  <a:cubicBezTo>
                    <a:pt x="48" y="280"/>
                    <a:pt x="32" y="248"/>
                    <a:pt x="16" y="275"/>
                  </a:cubicBezTo>
                  <a:cubicBezTo>
                    <a:pt x="0" y="303"/>
                    <a:pt x="58" y="322"/>
                    <a:pt x="44" y="342"/>
                  </a:cubicBezTo>
                  <a:cubicBezTo>
                    <a:pt x="16" y="381"/>
                    <a:pt x="97" y="397"/>
                    <a:pt x="141" y="473"/>
                  </a:cubicBezTo>
                  <a:cubicBezTo>
                    <a:pt x="184" y="549"/>
                    <a:pt x="281" y="575"/>
                    <a:pt x="286" y="604"/>
                  </a:cubicBezTo>
                  <a:cubicBezTo>
                    <a:pt x="290" y="634"/>
                    <a:pt x="230" y="600"/>
                    <a:pt x="226" y="653"/>
                  </a:cubicBezTo>
                  <a:cubicBezTo>
                    <a:pt x="221" y="706"/>
                    <a:pt x="251" y="685"/>
                    <a:pt x="228" y="736"/>
                  </a:cubicBezTo>
                  <a:cubicBezTo>
                    <a:pt x="205" y="786"/>
                    <a:pt x="251" y="805"/>
                    <a:pt x="219" y="830"/>
                  </a:cubicBezTo>
                  <a:cubicBezTo>
                    <a:pt x="177" y="862"/>
                    <a:pt x="221" y="915"/>
                    <a:pt x="297" y="982"/>
                  </a:cubicBezTo>
                  <a:cubicBezTo>
                    <a:pt x="373" y="1049"/>
                    <a:pt x="279" y="1049"/>
                    <a:pt x="369" y="1272"/>
                  </a:cubicBezTo>
                  <a:cubicBezTo>
                    <a:pt x="440" y="1448"/>
                    <a:pt x="299" y="1449"/>
                    <a:pt x="316" y="1546"/>
                  </a:cubicBezTo>
                  <a:cubicBezTo>
                    <a:pt x="328" y="1622"/>
                    <a:pt x="309" y="1594"/>
                    <a:pt x="311" y="1640"/>
                  </a:cubicBezTo>
                  <a:cubicBezTo>
                    <a:pt x="297" y="1693"/>
                    <a:pt x="230" y="1705"/>
                    <a:pt x="288" y="1769"/>
                  </a:cubicBezTo>
                  <a:cubicBezTo>
                    <a:pt x="235" y="1788"/>
                    <a:pt x="272" y="1806"/>
                    <a:pt x="260" y="1845"/>
                  </a:cubicBezTo>
                  <a:cubicBezTo>
                    <a:pt x="249" y="1884"/>
                    <a:pt x="274" y="1912"/>
                    <a:pt x="290" y="1910"/>
                  </a:cubicBezTo>
                  <a:cubicBezTo>
                    <a:pt x="307" y="1907"/>
                    <a:pt x="277" y="1866"/>
                    <a:pt x="318" y="1884"/>
                  </a:cubicBezTo>
                  <a:cubicBezTo>
                    <a:pt x="360" y="1903"/>
                    <a:pt x="311" y="1919"/>
                    <a:pt x="355" y="1930"/>
                  </a:cubicBezTo>
                  <a:cubicBezTo>
                    <a:pt x="399" y="1942"/>
                    <a:pt x="332" y="1969"/>
                    <a:pt x="376" y="1997"/>
                  </a:cubicBezTo>
                  <a:cubicBezTo>
                    <a:pt x="383" y="2002"/>
                    <a:pt x="385" y="1965"/>
                    <a:pt x="385" y="1965"/>
                  </a:cubicBezTo>
                  <a:cubicBezTo>
                    <a:pt x="415" y="1988"/>
                    <a:pt x="364" y="2025"/>
                    <a:pt x="442" y="2052"/>
                  </a:cubicBezTo>
                  <a:cubicBezTo>
                    <a:pt x="394" y="2131"/>
                    <a:pt x="447" y="2080"/>
                    <a:pt x="507" y="2180"/>
                  </a:cubicBezTo>
                  <a:cubicBezTo>
                    <a:pt x="581" y="2148"/>
                    <a:pt x="604" y="2234"/>
                    <a:pt x="648" y="2234"/>
                  </a:cubicBezTo>
                  <a:cubicBezTo>
                    <a:pt x="714" y="2234"/>
                    <a:pt x="669" y="2189"/>
                    <a:pt x="725" y="21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9" name="Freeform 116"/>
            <p:cNvSpPr>
              <a:spLocks/>
            </p:cNvSpPr>
            <p:nvPr userDrawn="1"/>
          </p:nvSpPr>
          <p:spPr bwMode="auto">
            <a:xfrm>
              <a:off x="5655764" y="2224800"/>
              <a:ext cx="318917" cy="374586"/>
            </a:xfrm>
            <a:custGeom>
              <a:avLst/>
              <a:gdLst>
                <a:gd name="T0" fmla="*/ 135 w 1118"/>
                <a:gd name="T1" fmla="*/ 0 h 1313"/>
                <a:gd name="T2" fmla="*/ 59 w 1118"/>
                <a:gd name="T3" fmla="*/ 45 h 1313"/>
                <a:gd name="T4" fmla="*/ 128 w 1118"/>
                <a:gd name="T5" fmla="*/ 169 h 1313"/>
                <a:gd name="T6" fmla="*/ 66 w 1118"/>
                <a:gd name="T7" fmla="*/ 197 h 1313"/>
                <a:gd name="T8" fmla="*/ 37 w 1118"/>
                <a:gd name="T9" fmla="*/ 329 h 1313"/>
                <a:gd name="T10" fmla="*/ 72 w 1118"/>
                <a:gd name="T11" fmla="*/ 381 h 1313"/>
                <a:gd name="T12" fmla="*/ 194 w 1118"/>
                <a:gd name="T13" fmla="*/ 411 h 1313"/>
                <a:gd name="T14" fmla="*/ 150 w 1118"/>
                <a:gd name="T15" fmla="*/ 689 h 1313"/>
                <a:gd name="T16" fmla="*/ 291 w 1118"/>
                <a:gd name="T17" fmla="*/ 657 h 1313"/>
                <a:gd name="T18" fmla="*/ 509 w 1118"/>
                <a:gd name="T19" fmla="*/ 708 h 1313"/>
                <a:gd name="T20" fmla="*/ 627 w 1118"/>
                <a:gd name="T21" fmla="*/ 853 h 1313"/>
                <a:gd name="T22" fmla="*/ 747 w 1118"/>
                <a:gd name="T23" fmla="*/ 1007 h 1313"/>
                <a:gd name="T24" fmla="*/ 793 w 1118"/>
                <a:gd name="T25" fmla="*/ 1081 h 1313"/>
                <a:gd name="T26" fmla="*/ 811 w 1118"/>
                <a:gd name="T27" fmla="*/ 1168 h 1313"/>
                <a:gd name="T28" fmla="*/ 782 w 1118"/>
                <a:gd name="T29" fmla="*/ 1255 h 1313"/>
                <a:gd name="T30" fmla="*/ 895 w 1118"/>
                <a:gd name="T31" fmla="*/ 1308 h 1313"/>
                <a:gd name="T32" fmla="*/ 915 w 1118"/>
                <a:gd name="T33" fmla="*/ 1182 h 1313"/>
                <a:gd name="T34" fmla="*/ 1118 w 1118"/>
                <a:gd name="T35" fmla="*/ 1313 h 1313"/>
                <a:gd name="T36" fmla="*/ 1035 w 1118"/>
                <a:gd name="T37" fmla="*/ 1113 h 1313"/>
                <a:gd name="T38" fmla="*/ 911 w 1118"/>
                <a:gd name="T39" fmla="*/ 954 h 1313"/>
                <a:gd name="T40" fmla="*/ 754 w 1118"/>
                <a:gd name="T41" fmla="*/ 758 h 1313"/>
                <a:gd name="T42" fmla="*/ 662 w 1118"/>
                <a:gd name="T43" fmla="*/ 599 h 1313"/>
                <a:gd name="T44" fmla="*/ 530 w 1118"/>
                <a:gd name="T45" fmla="*/ 512 h 1313"/>
                <a:gd name="T46" fmla="*/ 551 w 1118"/>
                <a:gd name="T47" fmla="*/ 422 h 1313"/>
                <a:gd name="T48" fmla="*/ 620 w 1118"/>
                <a:gd name="T49" fmla="*/ 360 h 1313"/>
                <a:gd name="T50" fmla="*/ 572 w 1118"/>
                <a:gd name="T51" fmla="*/ 293 h 1313"/>
                <a:gd name="T52" fmla="*/ 413 w 1118"/>
                <a:gd name="T53" fmla="*/ 261 h 1313"/>
                <a:gd name="T54" fmla="*/ 281 w 1118"/>
                <a:gd name="T55" fmla="*/ 185 h 1313"/>
                <a:gd name="T56" fmla="*/ 135 w 1118"/>
                <a:gd name="T5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1313">
                  <a:moveTo>
                    <a:pt x="135" y="0"/>
                  </a:moveTo>
                  <a:cubicBezTo>
                    <a:pt x="97" y="6"/>
                    <a:pt x="59" y="16"/>
                    <a:pt x="59" y="45"/>
                  </a:cubicBezTo>
                  <a:cubicBezTo>
                    <a:pt x="59" y="88"/>
                    <a:pt x="105" y="93"/>
                    <a:pt x="128" y="169"/>
                  </a:cubicBezTo>
                  <a:cubicBezTo>
                    <a:pt x="151" y="245"/>
                    <a:pt x="75" y="224"/>
                    <a:pt x="66" y="197"/>
                  </a:cubicBezTo>
                  <a:cubicBezTo>
                    <a:pt x="0" y="259"/>
                    <a:pt x="75" y="280"/>
                    <a:pt x="37" y="329"/>
                  </a:cubicBezTo>
                  <a:cubicBezTo>
                    <a:pt x="60" y="387"/>
                    <a:pt x="56" y="315"/>
                    <a:pt x="72" y="381"/>
                  </a:cubicBezTo>
                  <a:cubicBezTo>
                    <a:pt x="90" y="457"/>
                    <a:pt x="175" y="358"/>
                    <a:pt x="194" y="411"/>
                  </a:cubicBezTo>
                  <a:cubicBezTo>
                    <a:pt x="201" y="432"/>
                    <a:pt x="112" y="597"/>
                    <a:pt x="150" y="689"/>
                  </a:cubicBezTo>
                  <a:cubicBezTo>
                    <a:pt x="166" y="728"/>
                    <a:pt x="235" y="575"/>
                    <a:pt x="291" y="657"/>
                  </a:cubicBezTo>
                  <a:cubicBezTo>
                    <a:pt x="360" y="758"/>
                    <a:pt x="417" y="590"/>
                    <a:pt x="509" y="708"/>
                  </a:cubicBezTo>
                  <a:cubicBezTo>
                    <a:pt x="596" y="817"/>
                    <a:pt x="648" y="788"/>
                    <a:pt x="627" y="853"/>
                  </a:cubicBezTo>
                  <a:cubicBezTo>
                    <a:pt x="606" y="917"/>
                    <a:pt x="682" y="1032"/>
                    <a:pt x="747" y="1007"/>
                  </a:cubicBezTo>
                  <a:cubicBezTo>
                    <a:pt x="747" y="1051"/>
                    <a:pt x="802" y="1041"/>
                    <a:pt x="793" y="1081"/>
                  </a:cubicBezTo>
                  <a:cubicBezTo>
                    <a:pt x="784" y="1120"/>
                    <a:pt x="844" y="1129"/>
                    <a:pt x="811" y="1168"/>
                  </a:cubicBezTo>
                  <a:cubicBezTo>
                    <a:pt x="779" y="1207"/>
                    <a:pt x="809" y="1218"/>
                    <a:pt x="782" y="1255"/>
                  </a:cubicBezTo>
                  <a:cubicBezTo>
                    <a:pt x="913" y="1259"/>
                    <a:pt x="865" y="1307"/>
                    <a:pt x="895" y="1308"/>
                  </a:cubicBezTo>
                  <a:cubicBezTo>
                    <a:pt x="945" y="1311"/>
                    <a:pt x="876" y="1205"/>
                    <a:pt x="915" y="1182"/>
                  </a:cubicBezTo>
                  <a:cubicBezTo>
                    <a:pt x="962" y="1155"/>
                    <a:pt x="1025" y="1298"/>
                    <a:pt x="1118" y="1313"/>
                  </a:cubicBezTo>
                  <a:cubicBezTo>
                    <a:pt x="1118" y="1266"/>
                    <a:pt x="1057" y="1149"/>
                    <a:pt x="1035" y="1113"/>
                  </a:cubicBezTo>
                  <a:cubicBezTo>
                    <a:pt x="1010" y="1071"/>
                    <a:pt x="1081" y="996"/>
                    <a:pt x="911" y="954"/>
                  </a:cubicBezTo>
                  <a:cubicBezTo>
                    <a:pt x="761" y="917"/>
                    <a:pt x="858" y="804"/>
                    <a:pt x="754" y="758"/>
                  </a:cubicBezTo>
                  <a:cubicBezTo>
                    <a:pt x="662" y="718"/>
                    <a:pt x="689" y="609"/>
                    <a:pt x="662" y="599"/>
                  </a:cubicBezTo>
                  <a:cubicBezTo>
                    <a:pt x="616" y="583"/>
                    <a:pt x="692" y="574"/>
                    <a:pt x="530" y="512"/>
                  </a:cubicBezTo>
                  <a:cubicBezTo>
                    <a:pt x="410" y="466"/>
                    <a:pt x="512" y="413"/>
                    <a:pt x="551" y="422"/>
                  </a:cubicBezTo>
                  <a:cubicBezTo>
                    <a:pt x="590" y="431"/>
                    <a:pt x="597" y="434"/>
                    <a:pt x="620" y="360"/>
                  </a:cubicBezTo>
                  <a:cubicBezTo>
                    <a:pt x="606" y="351"/>
                    <a:pt x="602" y="335"/>
                    <a:pt x="572" y="293"/>
                  </a:cubicBezTo>
                  <a:cubicBezTo>
                    <a:pt x="542" y="252"/>
                    <a:pt x="493" y="275"/>
                    <a:pt x="413" y="261"/>
                  </a:cubicBezTo>
                  <a:cubicBezTo>
                    <a:pt x="332" y="247"/>
                    <a:pt x="265" y="236"/>
                    <a:pt x="281" y="185"/>
                  </a:cubicBezTo>
                  <a:cubicBezTo>
                    <a:pt x="298" y="135"/>
                    <a:pt x="191" y="141"/>
                    <a:pt x="135"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0" name="Freeform 117"/>
            <p:cNvSpPr>
              <a:spLocks/>
            </p:cNvSpPr>
            <p:nvPr userDrawn="1"/>
          </p:nvSpPr>
          <p:spPr bwMode="auto">
            <a:xfrm>
              <a:off x="5401934" y="1939091"/>
              <a:ext cx="307808" cy="843362"/>
            </a:xfrm>
            <a:custGeom>
              <a:avLst/>
              <a:gdLst>
                <a:gd name="T0" fmla="*/ 927 w 1079"/>
                <a:gd name="T1" fmla="*/ 1331 h 2957"/>
                <a:gd name="T2" fmla="*/ 823 w 1079"/>
                <a:gd name="T3" fmla="*/ 1360 h 2957"/>
                <a:gd name="T4" fmla="*/ 722 w 1079"/>
                <a:gd name="T5" fmla="*/ 1399 h 2957"/>
                <a:gd name="T6" fmla="*/ 713 w 1079"/>
                <a:gd name="T7" fmla="*/ 1551 h 2957"/>
                <a:gd name="T8" fmla="*/ 655 w 1079"/>
                <a:gd name="T9" fmla="*/ 1592 h 2957"/>
                <a:gd name="T10" fmla="*/ 683 w 1079"/>
                <a:gd name="T11" fmla="*/ 1659 h 2957"/>
                <a:gd name="T12" fmla="*/ 780 w 1079"/>
                <a:gd name="T13" fmla="*/ 1790 h 2957"/>
                <a:gd name="T14" fmla="*/ 925 w 1079"/>
                <a:gd name="T15" fmla="*/ 1921 h 2957"/>
                <a:gd name="T16" fmla="*/ 865 w 1079"/>
                <a:gd name="T17" fmla="*/ 1970 h 2957"/>
                <a:gd name="T18" fmla="*/ 867 w 1079"/>
                <a:gd name="T19" fmla="*/ 2053 h 2957"/>
                <a:gd name="T20" fmla="*/ 858 w 1079"/>
                <a:gd name="T21" fmla="*/ 2147 h 2957"/>
                <a:gd name="T22" fmla="*/ 936 w 1079"/>
                <a:gd name="T23" fmla="*/ 2299 h 2957"/>
                <a:gd name="T24" fmla="*/ 1008 w 1079"/>
                <a:gd name="T25" fmla="*/ 2589 h 2957"/>
                <a:gd name="T26" fmla="*/ 955 w 1079"/>
                <a:gd name="T27" fmla="*/ 2863 h 2957"/>
                <a:gd name="T28" fmla="*/ 950 w 1079"/>
                <a:gd name="T29" fmla="*/ 2957 h 2957"/>
                <a:gd name="T30" fmla="*/ 922 w 1079"/>
                <a:gd name="T31" fmla="*/ 2658 h 2957"/>
                <a:gd name="T32" fmla="*/ 925 w 1079"/>
                <a:gd name="T33" fmla="*/ 2536 h 2957"/>
                <a:gd name="T34" fmla="*/ 856 w 1079"/>
                <a:gd name="T35" fmla="*/ 2345 h 2957"/>
                <a:gd name="T36" fmla="*/ 808 w 1079"/>
                <a:gd name="T37" fmla="*/ 2177 h 2957"/>
                <a:gd name="T38" fmla="*/ 749 w 1079"/>
                <a:gd name="T39" fmla="*/ 1991 h 2957"/>
                <a:gd name="T40" fmla="*/ 718 w 1079"/>
                <a:gd name="T41" fmla="*/ 1900 h 2957"/>
                <a:gd name="T42" fmla="*/ 636 w 1079"/>
                <a:gd name="T43" fmla="*/ 1799 h 2957"/>
                <a:gd name="T44" fmla="*/ 627 w 1079"/>
                <a:gd name="T45" fmla="*/ 1986 h 2957"/>
                <a:gd name="T46" fmla="*/ 544 w 1079"/>
                <a:gd name="T47" fmla="*/ 2053 h 2957"/>
                <a:gd name="T48" fmla="*/ 478 w 1079"/>
                <a:gd name="T49" fmla="*/ 2057 h 2957"/>
                <a:gd name="T50" fmla="*/ 397 w 1079"/>
                <a:gd name="T51" fmla="*/ 2048 h 2957"/>
                <a:gd name="T52" fmla="*/ 344 w 1079"/>
                <a:gd name="T53" fmla="*/ 2046 h 2957"/>
                <a:gd name="T54" fmla="*/ 349 w 1079"/>
                <a:gd name="T55" fmla="*/ 1714 h 2957"/>
                <a:gd name="T56" fmla="*/ 189 w 1079"/>
                <a:gd name="T57" fmla="*/ 1424 h 2957"/>
                <a:gd name="T58" fmla="*/ 93 w 1079"/>
                <a:gd name="T59" fmla="*/ 1341 h 2957"/>
                <a:gd name="T60" fmla="*/ 0 w 1079"/>
                <a:gd name="T61" fmla="*/ 1249 h 2957"/>
                <a:gd name="T62" fmla="*/ 37 w 1079"/>
                <a:gd name="T63" fmla="*/ 1171 h 2957"/>
                <a:gd name="T64" fmla="*/ 60 w 1079"/>
                <a:gd name="T65" fmla="*/ 1084 h 2957"/>
                <a:gd name="T66" fmla="*/ 115 w 1079"/>
                <a:gd name="T67" fmla="*/ 927 h 2957"/>
                <a:gd name="T68" fmla="*/ 184 w 1079"/>
                <a:gd name="T69" fmla="*/ 816 h 2957"/>
                <a:gd name="T70" fmla="*/ 159 w 1079"/>
                <a:gd name="T71" fmla="*/ 573 h 2957"/>
                <a:gd name="T72" fmla="*/ 175 w 1079"/>
                <a:gd name="T73" fmla="*/ 450 h 2957"/>
                <a:gd name="T74" fmla="*/ 343 w 1079"/>
                <a:gd name="T75" fmla="*/ 216 h 2957"/>
                <a:gd name="T76" fmla="*/ 426 w 1079"/>
                <a:gd name="T77" fmla="*/ 154 h 2957"/>
                <a:gd name="T78" fmla="*/ 377 w 1079"/>
                <a:gd name="T79" fmla="*/ 10 h 2957"/>
                <a:gd name="T80" fmla="*/ 497 w 1079"/>
                <a:gd name="T81" fmla="*/ 57 h 2957"/>
                <a:gd name="T82" fmla="*/ 580 w 1079"/>
                <a:gd name="T83" fmla="*/ 128 h 2957"/>
                <a:gd name="T84" fmla="*/ 658 w 1079"/>
                <a:gd name="T85" fmla="*/ 363 h 2957"/>
                <a:gd name="T86" fmla="*/ 631 w 1079"/>
                <a:gd name="T87" fmla="*/ 418 h 2957"/>
                <a:gd name="T88" fmla="*/ 564 w 1079"/>
                <a:gd name="T89" fmla="*/ 577 h 2957"/>
                <a:gd name="T90" fmla="*/ 532 w 1079"/>
                <a:gd name="T91" fmla="*/ 630 h 2957"/>
                <a:gd name="T92" fmla="*/ 587 w 1079"/>
                <a:gd name="T93" fmla="*/ 731 h 2957"/>
                <a:gd name="T94" fmla="*/ 511 w 1079"/>
                <a:gd name="T95" fmla="*/ 791 h 2957"/>
                <a:gd name="T96" fmla="*/ 587 w 1079"/>
                <a:gd name="T97" fmla="*/ 791 h 2957"/>
                <a:gd name="T98" fmla="*/ 647 w 1079"/>
                <a:gd name="T99" fmla="*/ 810 h 2957"/>
                <a:gd name="T100" fmla="*/ 658 w 1079"/>
                <a:gd name="T101" fmla="*/ 881 h 2957"/>
                <a:gd name="T102" fmla="*/ 716 w 1079"/>
                <a:gd name="T103" fmla="*/ 915 h 2957"/>
                <a:gd name="T104" fmla="*/ 760 w 1079"/>
                <a:gd name="T105" fmla="*/ 941 h 2957"/>
                <a:gd name="T106" fmla="*/ 668 w 1079"/>
                <a:gd name="T107" fmla="*/ 1063 h 2957"/>
                <a:gd name="T108" fmla="*/ 809 w 1079"/>
                <a:gd name="T109" fmla="*/ 1091 h 2957"/>
                <a:gd name="T110" fmla="*/ 956 w 1079"/>
                <a:gd name="T111" fmla="*/ 1199 h 2957"/>
                <a:gd name="T112" fmla="*/ 927 w 1079"/>
                <a:gd name="T113" fmla="*/ 1331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2957">
                  <a:moveTo>
                    <a:pt x="927" y="1331"/>
                  </a:moveTo>
                  <a:cubicBezTo>
                    <a:pt x="830" y="1332"/>
                    <a:pt x="830" y="1330"/>
                    <a:pt x="823" y="1360"/>
                  </a:cubicBezTo>
                  <a:cubicBezTo>
                    <a:pt x="810" y="1420"/>
                    <a:pt x="759" y="1345"/>
                    <a:pt x="722" y="1399"/>
                  </a:cubicBezTo>
                  <a:cubicBezTo>
                    <a:pt x="671" y="1473"/>
                    <a:pt x="738" y="1505"/>
                    <a:pt x="713" y="1551"/>
                  </a:cubicBezTo>
                  <a:cubicBezTo>
                    <a:pt x="687" y="1597"/>
                    <a:pt x="671" y="1565"/>
                    <a:pt x="655" y="1592"/>
                  </a:cubicBezTo>
                  <a:cubicBezTo>
                    <a:pt x="639" y="1620"/>
                    <a:pt x="697" y="1639"/>
                    <a:pt x="683" y="1659"/>
                  </a:cubicBezTo>
                  <a:cubicBezTo>
                    <a:pt x="655" y="1698"/>
                    <a:pt x="736" y="1714"/>
                    <a:pt x="780" y="1790"/>
                  </a:cubicBezTo>
                  <a:cubicBezTo>
                    <a:pt x="823" y="1866"/>
                    <a:pt x="920" y="1892"/>
                    <a:pt x="925" y="1921"/>
                  </a:cubicBezTo>
                  <a:cubicBezTo>
                    <a:pt x="929" y="1951"/>
                    <a:pt x="869" y="1917"/>
                    <a:pt x="865" y="1970"/>
                  </a:cubicBezTo>
                  <a:cubicBezTo>
                    <a:pt x="860" y="2023"/>
                    <a:pt x="890" y="2002"/>
                    <a:pt x="867" y="2053"/>
                  </a:cubicBezTo>
                  <a:cubicBezTo>
                    <a:pt x="844" y="2103"/>
                    <a:pt x="890" y="2122"/>
                    <a:pt x="858" y="2147"/>
                  </a:cubicBezTo>
                  <a:cubicBezTo>
                    <a:pt x="816" y="2179"/>
                    <a:pt x="860" y="2232"/>
                    <a:pt x="936" y="2299"/>
                  </a:cubicBezTo>
                  <a:cubicBezTo>
                    <a:pt x="1012" y="2366"/>
                    <a:pt x="918" y="2366"/>
                    <a:pt x="1008" y="2589"/>
                  </a:cubicBezTo>
                  <a:cubicBezTo>
                    <a:pt x="1079" y="2765"/>
                    <a:pt x="938" y="2766"/>
                    <a:pt x="955" y="2863"/>
                  </a:cubicBezTo>
                  <a:cubicBezTo>
                    <a:pt x="967" y="2939"/>
                    <a:pt x="948" y="2911"/>
                    <a:pt x="950" y="2957"/>
                  </a:cubicBezTo>
                  <a:cubicBezTo>
                    <a:pt x="835" y="2759"/>
                    <a:pt x="1026" y="2759"/>
                    <a:pt x="922" y="2658"/>
                  </a:cubicBezTo>
                  <a:cubicBezTo>
                    <a:pt x="878" y="2615"/>
                    <a:pt x="952" y="2653"/>
                    <a:pt x="925" y="2536"/>
                  </a:cubicBezTo>
                  <a:cubicBezTo>
                    <a:pt x="897" y="2419"/>
                    <a:pt x="881" y="2317"/>
                    <a:pt x="856" y="2345"/>
                  </a:cubicBezTo>
                  <a:cubicBezTo>
                    <a:pt x="832" y="2371"/>
                    <a:pt x="819" y="2203"/>
                    <a:pt x="808" y="2177"/>
                  </a:cubicBezTo>
                  <a:cubicBezTo>
                    <a:pt x="784" y="2117"/>
                    <a:pt x="749" y="1997"/>
                    <a:pt x="749" y="1991"/>
                  </a:cubicBezTo>
                  <a:cubicBezTo>
                    <a:pt x="757" y="1945"/>
                    <a:pt x="706" y="1954"/>
                    <a:pt x="718" y="1900"/>
                  </a:cubicBezTo>
                  <a:cubicBezTo>
                    <a:pt x="686" y="1923"/>
                    <a:pt x="692" y="1912"/>
                    <a:pt x="636" y="1799"/>
                  </a:cubicBezTo>
                  <a:cubicBezTo>
                    <a:pt x="655" y="1880"/>
                    <a:pt x="683" y="1968"/>
                    <a:pt x="627" y="1986"/>
                  </a:cubicBezTo>
                  <a:cubicBezTo>
                    <a:pt x="572" y="2004"/>
                    <a:pt x="580" y="2093"/>
                    <a:pt x="544" y="2053"/>
                  </a:cubicBezTo>
                  <a:cubicBezTo>
                    <a:pt x="524" y="2030"/>
                    <a:pt x="517" y="2094"/>
                    <a:pt x="478" y="2057"/>
                  </a:cubicBezTo>
                  <a:cubicBezTo>
                    <a:pt x="448" y="2029"/>
                    <a:pt x="431" y="2094"/>
                    <a:pt x="397" y="2048"/>
                  </a:cubicBezTo>
                  <a:cubicBezTo>
                    <a:pt x="371" y="2014"/>
                    <a:pt x="384" y="2063"/>
                    <a:pt x="344" y="2046"/>
                  </a:cubicBezTo>
                  <a:cubicBezTo>
                    <a:pt x="282" y="2018"/>
                    <a:pt x="401" y="1931"/>
                    <a:pt x="349" y="1714"/>
                  </a:cubicBezTo>
                  <a:cubicBezTo>
                    <a:pt x="319" y="1596"/>
                    <a:pt x="305" y="1622"/>
                    <a:pt x="189" y="1424"/>
                  </a:cubicBezTo>
                  <a:cubicBezTo>
                    <a:pt x="111" y="1290"/>
                    <a:pt x="139" y="1443"/>
                    <a:pt x="93" y="1341"/>
                  </a:cubicBezTo>
                  <a:cubicBezTo>
                    <a:pt x="47" y="1240"/>
                    <a:pt x="93" y="1433"/>
                    <a:pt x="0" y="1249"/>
                  </a:cubicBezTo>
                  <a:cubicBezTo>
                    <a:pt x="1" y="1151"/>
                    <a:pt x="47" y="1226"/>
                    <a:pt x="37" y="1171"/>
                  </a:cubicBezTo>
                  <a:cubicBezTo>
                    <a:pt x="27" y="1116"/>
                    <a:pt x="7" y="1071"/>
                    <a:pt x="60" y="1084"/>
                  </a:cubicBezTo>
                  <a:cubicBezTo>
                    <a:pt x="108" y="1102"/>
                    <a:pt x="124" y="1049"/>
                    <a:pt x="115" y="927"/>
                  </a:cubicBezTo>
                  <a:cubicBezTo>
                    <a:pt x="105" y="800"/>
                    <a:pt x="209" y="964"/>
                    <a:pt x="184" y="816"/>
                  </a:cubicBezTo>
                  <a:cubicBezTo>
                    <a:pt x="168" y="722"/>
                    <a:pt x="231" y="683"/>
                    <a:pt x="159" y="573"/>
                  </a:cubicBezTo>
                  <a:cubicBezTo>
                    <a:pt x="120" y="513"/>
                    <a:pt x="185" y="515"/>
                    <a:pt x="175" y="450"/>
                  </a:cubicBezTo>
                  <a:cubicBezTo>
                    <a:pt x="168" y="401"/>
                    <a:pt x="266" y="348"/>
                    <a:pt x="343" y="216"/>
                  </a:cubicBezTo>
                  <a:cubicBezTo>
                    <a:pt x="375" y="160"/>
                    <a:pt x="495" y="234"/>
                    <a:pt x="426" y="154"/>
                  </a:cubicBezTo>
                  <a:cubicBezTo>
                    <a:pt x="363" y="79"/>
                    <a:pt x="533" y="136"/>
                    <a:pt x="377" y="10"/>
                  </a:cubicBezTo>
                  <a:cubicBezTo>
                    <a:pt x="393" y="0"/>
                    <a:pt x="420" y="0"/>
                    <a:pt x="497" y="57"/>
                  </a:cubicBezTo>
                  <a:cubicBezTo>
                    <a:pt x="603" y="135"/>
                    <a:pt x="534" y="165"/>
                    <a:pt x="580" y="128"/>
                  </a:cubicBezTo>
                  <a:cubicBezTo>
                    <a:pt x="626" y="91"/>
                    <a:pt x="592" y="223"/>
                    <a:pt x="658" y="363"/>
                  </a:cubicBezTo>
                  <a:cubicBezTo>
                    <a:pt x="709" y="469"/>
                    <a:pt x="634" y="407"/>
                    <a:pt x="631" y="418"/>
                  </a:cubicBezTo>
                  <a:cubicBezTo>
                    <a:pt x="603" y="510"/>
                    <a:pt x="540" y="501"/>
                    <a:pt x="564" y="577"/>
                  </a:cubicBezTo>
                  <a:cubicBezTo>
                    <a:pt x="583" y="638"/>
                    <a:pt x="542" y="585"/>
                    <a:pt x="532" y="630"/>
                  </a:cubicBezTo>
                  <a:cubicBezTo>
                    <a:pt x="513" y="711"/>
                    <a:pt x="589" y="706"/>
                    <a:pt x="587" y="731"/>
                  </a:cubicBezTo>
                  <a:cubicBezTo>
                    <a:pt x="585" y="757"/>
                    <a:pt x="506" y="752"/>
                    <a:pt x="511" y="791"/>
                  </a:cubicBezTo>
                  <a:cubicBezTo>
                    <a:pt x="514" y="816"/>
                    <a:pt x="516" y="809"/>
                    <a:pt x="587" y="791"/>
                  </a:cubicBezTo>
                  <a:cubicBezTo>
                    <a:pt x="633" y="780"/>
                    <a:pt x="681" y="750"/>
                    <a:pt x="647" y="810"/>
                  </a:cubicBezTo>
                  <a:cubicBezTo>
                    <a:pt x="603" y="886"/>
                    <a:pt x="660" y="850"/>
                    <a:pt x="658" y="881"/>
                  </a:cubicBezTo>
                  <a:cubicBezTo>
                    <a:pt x="654" y="955"/>
                    <a:pt x="718" y="890"/>
                    <a:pt x="716" y="915"/>
                  </a:cubicBezTo>
                  <a:cubicBezTo>
                    <a:pt x="714" y="948"/>
                    <a:pt x="776" y="925"/>
                    <a:pt x="760" y="941"/>
                  </a:cubicBezTo>
                  <a:cubicBezTo>
                    <a:pt x="745" y="958"/>
                    <a:pt x="688" y="1037"/>
                    <a:pt x="668" y="1063"/>
                  </a:cubicBezTo>
                  <a:cubicBezTo>
                    <a:pt x="647" y="1088"/>
                    <a:pt x="679" y="1109"/>
                    <a:pt x="809" y="1091"/>
                  </a:cubicBezTo>
                  <a:cubicBezTo>
                    <a:pt x="838" y="1204"/>
                    <a:pt x="942" y="1157"/>
                    <a:pt x="956" y="1199"/>
                  </a:cubicBezTo>
                  <a:cubicBezTo>
                    <a:pt x="890" y="1261"/>
                    <a:pt x="965" y="1282"/>
                    <a:pt x="927" y="13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1" name="Freeform 118"/>
            <p:cNvSpPr>
              <a:spLocks/>
            </p:cNvSpPr>
            <p:nvPr userDrawn="1"/>
          </p:nvSpPr>
          <p:spPr bwMode="auto">
            <a:xfrm>
              <a:off x="5771569" y="2554344"/>
              <a:ext cx="209150" cy="214463"/>
            </a:xfrm>
            <a:custGeom>
              <a:avLst/>
              <a:gdLst>
                <a:gd name="T0" fmla="*/ 322 w 733"/>
                <a:gd name="T1" fmla="*/ 722 h 752"/>
                <a:gd name="T2" fmla="*/ 297 w 733"/>
                <a:gd name="T3" fmla="*/ 711 h 752"/>
                <a:gd name="T4" fmla="*/ 230 w 733"/>
                <a:gd name="T5" fmla="*/ 688 h 752"/>
                <a:gd name="T6" fmla="*/ 210 w 733"/>
                <a:gd name="T7" fmla="*/ 648 h 752"/>
                <a:gd name="T8" fmla="*/ 191 w 733"/>
                <a:gd name="T9" fmla="*/ 584 h 752"/>
                <a:gd name="T10" fmla="*/ 161 w 733"/>
                <a:gd name="T11" fmla="*/ 623 h 752"/>
                <a:gd name="T12" fmla="*/ 142 w 733"/>
                <a:gd name="T13" fmla="*/ 566 h 752"/>
                <a:gd name="T14" fmla="*/ 48 w 733"/>
                <a:gd name="T15" fmla="*/ 273 h 752"/>
                <a:gd name="T16" fmla="*/ 136 w 733"/>
                <a:gd name="T17" fmla="*/ 133 h 752"/>
                <a:gd name="T18" fmla="*/ 214 w 733"/>
                <a:gd name="T19" fmla="*/ 126 h 752"/>
                <a:gd name="T20" fmla="*/ 267 w 733"/>
                <a:gd name="T21" fmla="*/ 126 h 752"/>
                <a:gd name="T22" fmla="*/ 376 w 733"/>
                <a:gd name="T23" fmla="*/ 100 h 752"/>
                <a:gd name="T24" fmla="*/ 489 w 733"/>
                <a:gd name="T25" fmla="*/ 153 h 752"/>
                <a:gd name="T26" fmla="*/ 509 w 733"/>
                <a:gd name="T27" fmla="*/ 27 h 752"/>
                <a:gd name="T28" fmla="*/ 712 w 733"/>
                <a:gd name="T29" fmla="*/ 158 h 752"/>
                <a:gd name="T30" fmla="*/ 682 w 733"/>
                <a:gd name="T31" fmla="*/ 391 h 752"/>
                <a:gd name="T32" fmla="*/ 648 w 733"/>
                <a:gd name="T33" fmla="*/ 480 h 752"/>
                <a:gd name="T34" fmla="*/ 560 w 733"/>
                <a:gd name="T35" fmla="*/ 529 h 752"/>
                <a:gd name="T36" fmla="*/ 463 w 733"/>
                <a:gd name="T37" fmla="*/ 577 h 752"/>
                <a:gd name="T38" fmla="*/ 523 w 733"/>
                <a:gd name="T39" fmla="*/ 674 h 752"/>
                <a:gd name="T40" fmla="*/ 435 w 733"/>
                <a:gd name="T41" fmla="*/ 653 h 752"/>
                <a:gd name="T42" fmla="*/ 322 w 733"/>
                <a:gd name="T43" fmla="*/ 72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3" h="752">
                  <a:moveTo>
                    <a:pt x="322" y="722"/>
                  </a:moveTo>
                  <a:cubicBezTo>
                    <a:pt x="292" y="752"/>
                    <a:pt x="302" y="729"/>
                    <a:pt x="297" y="711"/>
                  </a:cubicBezTo>
                  <a:cubicBezTo>
                    <a:pt x="293" y="692"/>
                    <a:pt x="251" y="662"/>
                    <a:pt x="230" y="688"/>
                  </a:cubicBezTo>
                  <a:cubicBezTo>
                    <a:pt x="212" y="710"/>
                    <a:pt x="154" y="643"/>
                    <a:pt x="210" y="648"/>
                  </a:cubicBezTo>
                  <a:cubicBezTo>
                    <a:pt x="233" y="651"/>
                    <a:pt x="212" y="579"/>
                    <a:pt x="191" y="584"/>
                  </a:cubicBezTo>
                  <a:cubicBezTo>
                    <a:pt x="171" y="589"/>
                    <a:pt x="183" y="624"/>
                    <a:pt x="161" y="623"/>
                  </a:cubicBezTo>
                  <a:cubicBezTo>
                    <a:pt x="140" y="622"/>
                    <a:pt x="136" y="633"/>
                    <a:pt x="142" y="566"/>
                  </a:cubicBezTo>
                  <a:cubicBezTo>
                    <a:pt x="206" y="423"/>
                    <a:pt x="0" y="344"/>
                    <a:pt x="48" y="273"/>
                  </a:cubicBezTo>
                  <a:cubicBezTo>
                    <a:pt x="97" y="202"/>
                    <a:pt x="96" y="179"/>
                    <a:pt x="136" y="133"/>
                  </a:cubicBezTo>
                  <a:cubicBezTo>
                    <a:pt x="163" y="100"/>
                    <a:pt x="188" y="145"/>
                    <a:pt x="214" y="126"/>
                  </a:cubicBezTo>
                  <a:cubicBezTo>
                    <a:pt x="240" y="107"/>
                    <a:pt x="244" y="142"/>
                    <a:pt x="267" y="126"/>
                  </a:cubicBezTo>
                  <a:cubicBezTo>
                    <a:pt x="290" y="110"/>
                    <a:pt x="290" y="155"/>
                    <a:pt x="376" y="100"/>
                  </a:cubicBezTo>
                  <a:cubicBezTo>
                    <a:pt x="507" y="104"/>
                    <a:pt x="459" y="152"/>
                    <a:pt x="489" y="153"/>
                  </a:cubicBezTo>
                  <a:cubicBezTo>
                    <a:pt x="539" y="156"/>
                    <a:pt x="470" y="50"/>
                    <a:pt x="509" y="27"/>
                  </a:cubicBezTo>
                  <a:cubicBezTo>
                    <a:pt x="556" y="0"/>
                    <a:pt x="619" y="143"/>
                    <a:pt x="712" y="158"/>
                  </a:cubicBezTo>
                  <a:cubicBezTo>
                    <a:pt x="712" y="204"/>
                    <a:pt x="631" y="335"/>
                    <a:pt x="682" y="391"/>
                  </a:cubicBezTo>
                  <a:cubicBezTo>
                    <a:pt x="733" y="446"/>
                    <a:pt x="696" y="501"/>
                    <a:pt x="648" y="480"/>
                  </a:cubicBezTo>
                  <a:cubicBezTo>
                    <a:pt x="599" y="460"/>
                    <a:pt x="614" y="472"/>
                    <a:pt x="560" y="529"/>
                  </a:cubicBezTo>
                  <a:cubicBezTo>
                    <a:pt x="489" y="605"/>
                    <a:pt x="484" y="556"/>
                    <a:pt x="463" y="577"/>
                  </a:cubicBezTo>
                  <a:cubicBezTo>
                    <a:pt x="442" y="598"/>
                    <a:pt x="548" y="655"/>
                    <a:pt x="523" y="674"/>
                  </a:cubicBezTo>
                  <a:cubicBezTo>
                    <a:pt x="495" y="694"/>
                    <a:pt x="487" y="618"/>
                    <a:pt x="435" y="653"/>
                  </a:cubicBezTo>
                  <a:cubicBezTo>
                    <a:pt x="350" y="711"/>
                    <a:pt x="343" y="687"/>
                    <a:pt x="322" y="7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0" name="Freeform 127"/>
            <p:cNvSpPr>
              <a:spLocks/>
            </p:cNvSpPr>
            <p:nvPr userDrawn="1"/>
          </p:nvSpPr>
          <p:spPr bwMode="auto">
            <a:xfrm>
              <a:off x="6727476" y="3225749"/>
              <a:ext cx="348623" cy="401998"/>
            </a:xfrm>
            <a:custGeom>
              <a:avLst/>
              <a:gdLst>
                <a:gd name="T0" fmla="*/ 1162 w 1222"/>
                <a:gd name="T1" fmla="*/ 345 h 1409"/>
                <a:gd name="T2" fmla="*/ 939 w 1222"/>
                <a:gd name="T3" fmla="*/ 258 h 1409"/>
                <a:gd name="T4" fmla="*/ 683 w 1222"/>
                <a:gd name="T5" fmla="*/ 272 h 1409"/>
                <a:gd name="T6" fmla="*/ 620 w 1222"/>
                <a:gd name="T7" fmla="*/ 302 h 1409"/>
                <a:gd name="T8" fmla="*/ 554 w 1222"/>
                <a:gd name="T9" fmla="*/ 426 h 1409"/>
                <a:gd name="T10" fmla="*/ 441 w 1222"/>
                <a:gd name="T11" fmla="*/ 419 h 1409"/>
                <a:gd name="T12" fmla="*/ 402 w 1222"/>
                <a:gd name="T13" fmla="*/ 214 h 1409"/>
                <a:gd name="T14" fmla="*/ 316 w 1222"/>
                <a:gd name="T15" fmla="*/ 101 h 1409"/>
                <a:gd name="T16" fmla="*/ 118 w 1222"/>
                <a:gd name="T17" fmla="*/ 69 h 1409"/>
                <a:gd name="T18" fmla="*/ 33 w 1222"/>
                <a:gd name="T19" fmla="*/ 143 h 1409"/>
                <a:gd name="T20" fmla="*/ 65 w 1222"/>
                <a:gd name="T21" fmla="*/ 193 h 1409"/>
                <a:gd name="T22" fmla="*/ 178 w 1222"/>
                <a:gd name="T23" fmla="*/ 221 h 1409"/>
                <a:gd name="T24" fmla="*/ 162 w 1222"/>
                <a:gd name="T25" fmla="*/ 304 h 1409"/>
                <a:gd name="T26" fmla="*/ 291 w 1222"/>
                <a:gd name="T27" fmla="*/ 297 h 1409"/>
                <a:gd name="T28" fmla="*/ 348 w 1222"/>
                <a:gd name="T29" fmla="*/ 331 h 1409"/>
                <a:gd name="T30" fmla="*/ 261 w 1222"/>
                <a:gd name="T31" fmla="*/ 329 h 1409"/>
                <a:gd name="T32" fmla="*/ 104 w 1222"/>
                <a:gd name="T33" fmla="*/ 389 h 1409"/>
                <a:gd name="T34" fmla="*/ 217 w 1222"/>
                <a:gd name="T35" fmla="*/ 467 h 1409"/>
                <a:gd name="T36" fmla="*/ 240 w 1222"/>
                <a:gd name="T37" fmla="*/ 522 h 1409"/>
                <a:gd name="T38" fmla="*/ 268 w 1222"/>
                <a:gd name="T39" fmla="*/ 624 h 1409"/>
                <a:gd name="T40" fmla="*/ 319 w 1222"/>
                <a:gd name="T41" fmla="*/ 520 h 1409"/>
                <a:gd name="T42" fmla="*/ 344 w 1222"/>
                <a:gd name="T43" fmla="*/ 513 h 1409"/>
                <a:gd name="T44" fmla="*/ 413 w 1222"/>
                <a:gd name="T45" fmla="*/ 546 h 1409"/>
                <a:gd name="T46" fmla="*/ 475 w 1222"/>
                <a:gd name="T47" fmla="*/ 645 h 1409"/>
                <a:gd name="T48" fmla="*/ 551 w 1222"/>
                <a:gd name="T49" fmla="*/ 686 h 1409"/>
                <a:gd name="T50" fmla="*/ 747 w 1222"/>
                <a:gd name="T51" fmla="*/ 748 h 1409"/>
                <a:gd name="T52" fmla="*/ 833 w 1222"/>
                <a:gd name="T53" fmla="*/ 814 h 1409"/>
                <a:gd name="T54" fmla="*/ 816 w 1222"/>
                <a:gd name="T55" fmla="*/ 895 h 1409"/>
                <a:gd name="T56" fmla="*/ 911 w 1222"/>
                <a:gd name="T57" fmla="*/ 1015 h 1409"/>
                <a:gd name="T58" fmla="*/ 891 w 1222"/>
                <a:gd name="T59" fmla="*/ 1105 h 1409"/>
                <a:gd name="T60" fmla="*/ 853 w 1222"/>
                <a:gd name="T61" fmla="*/ 1206 h 1409"/>
                <a:gd name="T62" fmla="*/ 973 w 1222"/>
                <a:gd name="T63" fmla="*/ 1259 h 1409"/>
                <a:gd name="T64" fmla="*/ 1038 w 1222"/>
                <a:gd name="T65" fmla="*/ 1287 h 1409"/>
                <a:gd name="T66" fmla="*/ 1215 w 1222"/>
                <a:gd name="T67" fmla="*/ 38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2" h="1409">
                  <a:moveTo>
                    <a:pt x="1215" y="381"/>
                  </a:moveTo>
                  <a:cubicBezTo>
                    <a:pt x="1153" y="359"/>
                    <a:pt x="1222" y="371"/>
                    <a:pt x="1162" y="345"/>
                  </a:cubicBezTo>
                  <a:cubicBezTo>
                    <a:pt x="1102" y="320"/>
                    <a:pt x="1137" y="359"/>
                    <a:pt x="1074" y="320"/>
                  </a:cubicBezTo>
                  <a:cubicBezTo>
                    <a:pt x="1012" y="281"/>
                    <a:pt x="1007" y="293"/>
                    <a:pt x="939" y="258"/>
                  </a:cubicBezTo>
                  <a:cubicBezTo>
                    <a:pt x="816" y="196"/>
                    <a:pt x="805" y="159"/>
                    <a:pt x="752" y="193"/>
                  </a:cubicBezTo>
                  <a:cubicBezTo>
                    <a:pt x="699" y="228"/>
                    <a:pt x="660" y="249"/>
                    <a:pt x="683" y="272"/>
                  </a:cubicBezTo>
                  <a:cubicBezTo>
                    <a:pt x="706" y="295"/>
                    <a:pt x="673" y="253"/>
                    <a:pt x="660" y="304"/>
                  </a:cubicBezTo>
                  <a:cubicBezTo>
                    <a:pt x="665" y="285"/>
                    <a:pt x="643" y="272"/>
                    <a:pt x="620" y="302"/>
                  </a:cubicBezTo>
                  <a:cubicBezTo>
                    <a:pt x="593" y="336"/>
                    <a:pt x="620" y="345"/>
                    <a:pt x="593" y="361"/>
                  </a:cubicBezTo>
                  <a:cubicBezTo>
                    <a:pt x="565" y="378"/>
                    <a:pt x="588" y="405"/>
                    <a:pt x="554" y="426"/>
                  </a:cubicBezTo>
                  <a:cubicBezTo>
                    <a:pt x="519" y="446"/>
                    <a:pt x="566" y="483"/>
                    <a:pt x="510" y="481"/>
                  </a:cubicBezTo>
                  <a:cubicBezTo>
                    <a:pt x="429" y="479"/>
                    <a:pt x="459" y="391"/>
                    <a:pt x="441" y="419"/>
                  </a:cubicBezTo>
                  <a:cubicBezTo>
                    <a:pt x="422" y="446"/>
                    <a:pt x="454" y="331"/>
                    <a:pt x="413" y="391"/>
                  </a:cubicBezTo>
                  <a:cubicBezTo>
                    <a:pt x="394" y="299"/>
                    <a:pt x="370" y="264"/>
                    <a:pt x="402" y="214"/>
                  </a:cubicBezTo>
                  <a:cubicBezTo>
                    <a:pt x="441" y="152"/>
                    <a:pt x="355" y="136"/>
                    <a:pt x="399" y="108"/>
                  </a:cubicBezTo>
                  <a:cubicBezTo>
                    <a:pt x="344" y="71"/>
                    <a:pt x="360" y="124"/>
                    <a:pt x="316" y="101"/>
                  </a:cubicBezTo>
                  <a:cubicBezTo>
                    <a:pt x="272" y="78"/>
                    <a:pt x="323" y="74"/>
                    <a:pt x="238" y="37"/>
                  </a:cubicBezTo>
                  <a:cubicBezTo>
                    <a:pt x="152" y="0"/>
                    <a:pt x="148" y="60"/>
                    <a:pt x="118" y="69"/>
                  </a:cubicBezTo>
                  <a:cubicBezTo>
                    <a:pt x="88" y="78"/>
                    <a:pt x="105" y="94"/>
                    <a:pt x="83" y="97"/>
                  </a:cubicBezTo>
                  <a:cubicBezTo>
                    <a:pt x="40" y="101"/>
                    <a:pt x="58" y="143"/>
                    <a:pt x="33" y="143"/>
                  </a:cubicBezTo>
                  <a:cubicBezTo>
                    <a:pt x="7" y="143"/>
                    <a:pt x="33" y="164"/>
                    <a:pt x="0" y="173"/>
                  </a:cubicBezTo>
                  <a:cubicBezTo>
                    <a:pt x="37" y="189"/>
                    <a:pt x="40" y="219"/>
                    <a:pt x="65" y="193"/>
                  </a:cubicBezTo>
                  <a:cubicBezTo>
                    <a:pt x="90" y="168"/>
                    <a:pt x="74" y="223"/>
                    <a:pt x="109" y="207"/>
                  </a:cubicBezTo>
                  <a:cubicBezTo>
                    <a:pt x="143" y="191"/>
                    <a:pt x="118" y="244"/>
                    <a:pt x="178" y="221"/>
                  </a:cubicBezTo>
                  <a:cubicBezTo>
                    <a:pt x="164" y="242"/>
                    <a:pt x="121" y="224"/>
                    <a:pt x="146" y="262"/>
                  </a:cubicBezTo>
                  <a:cubicBezTo>
                    <a:pt x="162" y="288"/>
                    <a:pt x="110" y="257"/>
                    <a:pt x="162" y="304"/>
                  </a:cubicBezTo>
                  <a:cubicBezTo>
                    <a:pt x="185" y="325"/>
                    <a:pt x="194" y="283"/>
                    <a:pt x="219" y="299"/>
                  </a:cubicBezTo>
                  <a:cubicBezTo>
                    <a:pt x="245" y="315"/>
                    <a:pt x="254" y="276"/>
                    <a:pt x="291" y="297"/>
                  </a:cubicBezTo>
                  <a:cubicBezTo>
                    <a:pt x="328" y="318"/>
                    <a:pt x="358" y="258"/>
                    <a:pt x="348" y="290"/>
                  </a:cubicBezTo>
                  <a:cubicBezTo>
                    <a:pt x="339" y="322"/>
                    <a:pt x="376" y="334"/>
                    <a:pt x="348" y="331"/>
                  </a:cubicBezTo>
                  <a:cubicBezTo>
                    <a:pt x="292" y="327"/>
                    <a:pt x="279" y="360"/>
                    <a:pt x="284" y="349"/>
                  </a:cubicBezTo>
                  <a:cubicBezTo>
                    <a:pt x="293" y="327"/>
                    <a:pt x="298" y="315"/>
                    <a:pt x="261" y="329"/>
                  </a:cubicBezTo>
                  <a:cubicBezTo>
                    <a:pt x="224" y="343"/>
                    <a:pt x="252" y="373"/>
                    <a:pt x="219" y="352"/>
                  </a:cubicBezTo>
                  <a:cubicBezTo>
                    <a:pt x="187" y="331"/>
                    <a:pt x="100" y="361"/>
                    <a:pt x="104" y="389"/>
                  </a:cubicBezTo>
                  <a:cubicBezTo>
                    <a:pt x="109" y="417"/>
                    <a:pt x="139" y="373"/>
                    <a:pt x="155" y="410"/>
                  </a:cubicBezTo>
                  <a:cubicBezTo>
                    <a:pt x="171" y="446"/>
                    <a:pt x="194" y="419"/>
                    <a:pt x="217" y="467"/>
                  </a:cubicBezTo>
                  <a:cubicBezTo>
                    <a:pt x="224" y="481"/>
                    <a:pt x="240" y="461"/>
                    <a:pt x="235" y="486"/>
                  </a:cubicBezTo>
                  <a:cubicBezTo>
                    <a:pt x="229" y="520"/>
                    <a:pt x="265" y="516"/>
                    <a:pt x="240" y="522"/>
                  </a:cubicBezTo>
                  <a:cubicBezTo>
                    <a:pt x="215" y="529"/>
                    <a:pt x="203" y="532"/>
                    <a:pt x="231" y="571"/>
                  </a:cubicBezTo>
                  <a:cubicBezTo>
                    <a:pt x="242" y="587"/>
                    <a:pt x="223" y="629"/>
                    <a:pt x="268" y="624"/>
                  </a:cubicBezTo>
                  <a:cubicBezTo>
                    <a:pt x="323" y="617"/>
                    <a:pt x="291" y="567"/>
                    <a:pt x="311" y="559"/>
                  </a:cubicBezTo>
                  <a:cubicBezTo>
                    <a:pt x="365" y="541"/>
                    <a:pt x="300" y="525"/>
                    <a:pt x="319" y="520"/>
                  </a:cubicBezTo>
                  <a:cubicBezTo>
                    <a:pt x="337" y="516"/>
                    <a:pt x="321" y="502"/>
                    <a:pt x="353" y="470"/>
                  </a:cubicBezTo>
                  <a:cubicBezTo>
                    <a:pt x="367" y="488"/>
                    <a:pt x="330" y="490"/>
                    <a:pt x="344" y="513"/>
                  </a:cubicBezTo>
                  <a:cubicBezTo>
                    <a:pt x="358" y="536"/>
                    <a:pt x="321" y="541"/>
                    <a:pt x="358" y="562"/>
                  </a:cubicBezTo>
                  <a:cubicBezTo>
                    <a:pt x="378" y="573"/>
                    <a:pt x="361" y="535"/>
                    <a:pt x="413" y="546"/>
                  </a:cubicBezTo>
                  <a:cubicBezTo>
                    <a:pt x="424" y="548"/>
                    <a:pt x="330" y="559"/>
                    <a:pt x="408" y="585"/>
                  </a:cubicBezTo>
                  <a:cubicBezTo>
                    <a:pt x="455" y="600"/>
                    <a:pt x="443" y="642"/>
                    <a:pt x="475" y="645"/>
                  </a:cubicBezTo>
                  <a:cubicBezTo>
                    <a:pt x="510" y="647"/>
                    <a:pt x="468" y="680"/>
                    <a:pt x="517" y="670"/>
                  </a:cubicBezTo>
                  <a:cubicBezTo>
                    <a:pt x="528" y="667"/>
                    <a:pt x="500" y="700"/>
                    <a:pt x="551" y="686"/>
                  </a:cubicBezTo>
                  <a:cubicBezTo>
                    <a:pt x="584" y="677"/>
                    <a:pt x="604" y="689"/>
                    <a:pt x="641" y="711"/>
                  </a:cubicBezTo>
                  <a:cubicBezTo>
                    <a:pt x="710" y="753"/>
                    <a:pt x="736" y="707"/>
                    <a:pt x="747" y="748"/>
                  </a:cubicBezTo>
                  <a:cubicBezTo>
                    <a:pt x="759" y="790"/>
                    <a:pt x="774" y="781"/>
                    <a:pt x="790" y="772"/>
                  </a:cubicBezTo>
                  <a:cubicBezTo>
                    <a:pt x="768" y="803"/>
                    <a:pt x="752" y="823"/>
                    <a:pt x="833" y="814"/>
                  </a:cubicBezTo>
                  <a:cubicBezTo>
                    <a:pt x="780" y="833"/>
                    <a:pt x="766" y="849"/>
                    <a:pt x="837" y="840"/>
                  </a:cubicBezTo>
                  <a:cubicBezTo>
                    <a:pt x="784" y="856"/>
                    <a:pt x="771" y="852"/>
                    <a:pt x="816" y="895"/>
                  </a:cubicBezTo>
                  <a:cubicBezTo>
                    <a:pt x="881" y="958"/>
                    <a:pt x="754" y="902"/>
                    <a:pt x="832" y="978"/>
                  </a:cubicBezTo>
                  <a:cubicBezTo>
                    <a:pt x="883" y="983"/>
                    <a:pt x="888" y="997"/>
                    <a:pt x="911" y="1015"/>
                  </a:cubicBezTo>
                  <a:cubicBezTo>
                    <a:pt x="828" y="969"/>
                    <a:pt x="844" y="1031"/>
                    <a:pt x="819" y="1022"/>
                  </a:cubicBezTo>
                  <a:cubicBezTo>
                    <a:pt x="793" y="1013"/>
                    <a:pt x="812" y="1073"/>
                    <a:pt x="891" y="1105"/>
                  </a:cubicBezTo>
                  <a:cubicBezTo>
                    <a:pt x="805" y="1098"/>
                    <a:pt x="814" y="1108"/>
                    <a:pt x="867" y="1146"/>
                  </a:cubicBezTo>
                  <a:cubicBezTo>
                    <a:pt x="883" y="1158"/>
                    <a:pt x="826" y="1181"/>
                    <a:pt x="853" y="1206"/>
                  </a:cubicBezTo>
                  <a:cubicBezTo>
                    <a:pt x="881" y="1231"/>
                    <a:pt x="846" y="1287"/>
                    <a:pt x="897" y="1264"/>
                  </a:cubicBezTo>
                  <a:cubicBezTo>
                    <a:pt x="948" y="1241"/>
                    <a:pt x="925" y="1278"/>
                    <a:pt x="973" y="1259"/>
                  </a:cubicBezTo>
                  <a:cubicBezTo>
                    <a:pt x="980" y="1256"/>
                    <a:pt x="1008" y="1283"/>
                    <a:pt x="1025" y="1225"/>
                  </a:cubicBezTo>
                  <a:cubicBezTo>
                    <a:pt x="1040" y="1259"/>
                    <a:pt x="994" y="1275"/>
                    <a:pt x="1038" y="1287"/>
                  </a:cubicBezTo>
                  <a:cubicBezTo>
                    <a:pt x="1081" y="1298"/>
                    <a:pt x="1091" y="1409"/>
                    <a:pt x="1130" y="1402"/>
                  </a:cubicBezTo>
                  <a:cubicBezTo>
                    <a:pt x="1151" y="1185"/>
                    <a:pt x="1194" y="852"/>
                    <a:pt x="1215" y="3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2" name="Freeform 129"/>
            <p:cNvSpPr>
              <a:spLocks/>
            </p:cNvSpPr>
            <p:nvPr userDrawn="1"/>
          </p:nvSpPr>
          <p:spPr bwMode="auto">
            <a:xfrm>
              <a:off x="6940007" y="3549497"/>
              <a:ext cx="34778" cy="51925"/>
            </a:xfrm>
            <a:custGeom>
              <a:avLst/>
              <a:gdLst>
                <a:gd name="T0" fmla="*/ 83 w 122"/>
                <a:gd name="T1" fmla="*/ 0 h 182"/>
                <a:gd name="T2" fmla="*/ 7 w 122"/>
                <a:gd name="T3" fmla="*/ 152 h 182"/>
                <a:gd name="T4" fmla="*/ 44 w 122"/>
                <a:gd name="T5" fmla="*/ 165 h 182"/>
                <a:gd name="T6" fmla="*/ 97 w 122"/>
                <a:gd name="T7" fmla="*/ 122 h 182"/>
                <a:gd name="T8" fmla="*/ 97 w 122"/>
                <a:gd name="T9" fmla="*/ 36 h 182"/>
                <a:gd name="T10" fmla="*/ 83 w 122"/>
                <a:gd name="T11" fmla="*/ 0 h 182"/>
              </a:gdLst>
              <a:ahLst/>
              <a:cxnLst>
                <a:cxn ang="0">
                  <a:pos x="T0" y="T1"/>
                </a:cxn>
                <a:cxn ang="0">
                  <a:pos x="T2" y="T3"/>
                </a:cxn>
                <a:cxn ang="0">
                  <a:pos x="T4" y="T5"/>
                </a:cxn>
                <a:cxn ang="0">
                  <a:pos x="T6" y="T7"/>
                </a:cxn>
                <a:cxn ang="0">
                  <a:pos x="T8" y="T9"/>
                </a:cxn>
                <a:cxn ang="0">
                  <a:pos x="T10" y="T11"/>
                </a:cxn>
              </a:cxnLst>
              <a:rect l="0" t="0" r="r" b="b"/>
              <a:pathLst>
                <a:path w="122" h="182">
                  <a:moveTo>
                    <a:pt x="83" y="0"/>
                  </a:moveTo>
                  <a:cubicBezTo>
                    <a:pt x="30" y="0"/>
                    <a:pt x="33" y="46"/>
                    <a:pt x="7" y="152"/>
                  </a:cubicBezTo>
                  <a:cubicBezTo>
                    <a:pt x="0" y="179"/>
                    <a:pt x="7" y="182"/>
                    <a:pt x="44" y="165"/>
                  </a:cubicBezTo>
                  <a:cubicBezTo>
                    <a:pt x="81" y="149"/>
                    <a:pt x="90" y="182"/>
                    <a:pt x="97" y="122"/>
                  </a:cubicBezTo>
                  <a:cubicBezTo>
                    <a:pt x="108" y="20"/>
                    <a:pt x="67" y="67"/>
                    <a:pt x="97" y="36"/>
                  </a:cubicBezTo>
                  <a:cubicBezTo>
                    <a:pt x="122" y="11"/>
                    <a:pt x="92" y="0"/>
                    <a:pt x="83"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3" name="Freeform 130"/>
            <p:cNvSpPr>
              <a:spLocks/>
            </p:cNvSpPr>
            <p:nvPr userDrawn="1"/>
          </p:nvSpPr>
          <p:spPr bwMode="auto">
            <a:xfrm>
              <a:off x="6447684" y="3449994"/>
              <a:ext cx="19683" cy="24755"/>
            </a:xfrm>
            <a:custGeom>
              <a:avLst/>
              <a:gdLst>
                <a:gd name="T0" fmla="*/ 55 w 69"/>
                <a:gd name="T1" fmla="*/ 82 h 87"/>
                <a:gd name="T2" fmla="*/ 16 w 69"/>
                <a:gd name="T3" fmla="*/ 7 h 87"/>
                <a:gd name="T4" fmla="*/ 48 w 69"/>
                <a:gd name="T5" fmla="*/ 22 h 87"/>
                <a:gd name="T6" fmla="*/ 55 w 69"/>
                <a:gd name="T7" fmla="*/ 82 h 87"/>
              </a:gdLst>
              <a:ahLst/>
              <a:cxnLst>
                <a:cxn ang="0">
                  <a:pos x="T0" y="T1"/>
                </a:cxn>
                <a:cxn ang="0">
                  <a:pos x="T2" y="T3"/>
                </a:cxn>
                <a:cxn ang="0">
                  <a:pos x="T4" y="T5"/>
                </a:cxn>
                <a:cxn ang="0">
                  <a:pos x="T6" y="T7"/>
                </a:cxn>
              </a:cxnLst>
              <a:rect l="0" t="0" r="r" b="b"/>
              <a:pathLst>
                <a:path w="69" h="87">
                  <a:moveTo>
                    <a:pt x="55" y="82"/>
                  </a:moveTo>
                  <a:cubicBezTo>
                    <a:pt x="16" y="87"/>
                    <a:pt x="0" y="14"/>
                    <a:pt x="16" y="7"/>
                  </a:cubicBezTo>
                  <a:cubicBezTo>
                    <a:pt x="32" y="0"/>
                    <a:pt x="32" y="20"/>
                    <a:pt x="48" y="22"/>
                  </a:cubicBezTo>
                  <a:cubicBezTo>
                    <a:pt x="64" y="24"/>
                    <a:pt x="69" y="80"/>
                    <a:pt x="55"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4" name="Freeform 131"/>
            <p:cNvSpPr>
              <a:spLocks/>
            </p:cNvSpPr>
            <p:nvPr userDrawn="1"/>
          </p:nvSpPr>
          <p:spPr bwMode="auto">
            <a:xfrm>
              <a:off x="6458793" y="3417752"/>
              <a:ext cx="26808" cy="39125"/>
            </a:xfrm>
            <a:custGeom>
              <a:avLst/>
              <a:gdLst>
                <a:gd name="T0" fmla="*/ 36 w 94"/>
                <a:gd name="T1" fmla="*/ 36 h 137"/>
                <a:gd name="T2" fmla="*/ 65 w 94"/>
                <a:gd name="T3" fmla="*/ 71 h 137"/>
                <a:gd name="T4" fmla="*/ 57 w 94"/>
                <a:gd name="T5" fmla="*/ 126 h 137"/>
                <a:gd name="T6" fmla="*/ 27 w 94"/>
                <a:gd name="T7" fmla="*/ 80 h 137"/>
                <a:gd name="T8" fmla="*/ 36 w 94"/>
                <a:gd name="T9" fmla="*/ 36 h 137"/>
              </a:gdLst>
              <a:ahLst/>
              <a:cxnLst>
                <a:cxn ang="0">
                  <a:pos x="T0" y="T1"/>
                </a:cxn>
                <a:cxn ang="0">
                  <a:pos x="T2" y="T3"/>
                </a:cxn>
                <a:cxn ang="0">
                  <a:pos x="T4" y="T5"/>
                </a:cxn>
                <a:cxn ang="0">
                  <a:pos x="T6" y="T7"/>
                </a:cxn>
                <a:cxn ang="0">
                  <a:pos x="T8" y="T9"/>
                </a:cxn>
              </a:cxnLst>
              <a:rect l="0" t="0" r="r" b="b"/>
              <a:pathLst>
                <a:path w="94" h="137">
                  <a:moveTo>
                    <a:pt x="36" y="36"/>
                  </a:moveTo>
                  <a:cubicBezTo>
                    <a:pt x="94" y="0"/>
                    <a:pt x="53" y="71"/>
                    <a:pt x="65" y="71"/>
                  </a:cubicBezTo>
                  <a:cubicBezTo>
                    <a:pt x="76" y="71"/>
                    <a:pt x="90" y="114"/>
                    <a:pt x="57" y="126"/>
                  </a:cubicBezTo>
                  <a:cubicBezTo>
                    <a:pt x="25" y="137"/>
                    <a:pt x="9" y="86"/>
                    <a:pt x="27" y="80"/>
                  </a:cubicBezTo>
                  <a:cubicBezTo>
                    <a:pt x="46" y="73"/>
                    <a:pt x="0" y="59"/>
                    <a:pt x="36" y="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7" name="Freeform 144"/>
            <p:cNvSpPr>
              <a:spLocks/>
            </p:cNvSpPr>
            <p:nvPr userDrawn="1"/>
          </p:nvSpPr>
          <p:spPr bwMode="auto">
            <a:xfrm>
              <a:off x="4655419" y="997192"/>
              <a:ext cx="1664988" cy="1326025"/>
            </a:xfrm>
            <a:custGeom>
              <a:avLst/>
              <a:gdLst>
                <a:gd name="T0" fmla="*/ 681 w 5837"/>
                <a:gd name="T1" fmla="*/ 768 h 4649"/>
                <a:gd name="T2" fmla="*/ 562 w 5837"/>
                <a:gd name="T3" fmla="*/ 1262 h 4649"/>
                <a:gd name="T4" fmla="*/ 286 w 5837"/>
                <a:gd name="T5" fmla="*/ 1543 h 4649"/>
                <a:gd name="T6" fmla="*/ 108 w 5837"/>
                <a:gd name="T7" fmla="*/ 1856 h 4649"/>
                <a:gd name="T8" fmla="*/ 149 w 5837"/>
                <a:gd name="T9" fmla="*/ 2084 h 4649"/>
                <a:gd name="T10" fmla="*/ 785 w 5837"/>
                <a:gd name="T11" fmla="*/ 2498 h 4649"/>
                <a:gd name="T12" fmla="*/ 1025 w 5837"/>
                <a:gd name="T13" fmla="*/ 3032 h 4649"/>
                <a:gd name="T14" fmla="*/ 1482 w 5837"/>
                <a:gd name="T15" fmla="*/ 3237 h 4649"/>
                <a:gd name="T16" fmla="*/ 2070 w 5837"/>
                <a:gd name="T17" fmla="*/ 3380 h 4649"/>
                <a:gd name="T18" fmla="*/ 2381 w 5837"/>
                <a:gd name="T19" fmla="*/ 3401 h 4649"/>
                <a:gd name="T20" fmla="*/ 2899 w 5837"/>
                <a:gd name="T21" fmla="*/ 3274 h 4649"/>
                <a:gd name="T22" fmla="*/ 3197 w 5837"/>
                <a:gd name="T23" fmla="*/ 3430 h 4649"/>
                <a:gd name="T24" fmla="*/ 3149 w 5837"/>
                <a:gd name="T25" fmla="*/ 3932 h 4649"/>
                <a:gd name="T26" fmla="*/ 3264 w 5837"/>
                <a:gd name="T27" fmla="*/ 4112 h 4649"/>
                <a:gd name="T28" fmla="*/ 3285 w 5837"/>
                <a:gd name="T29" fmla="*/ 4365 h 4649"/>
                <a:gd name="T30" fmla="*/ 3566 w 5837"/>
                <a:gd name="T31" fmla="*/ 4349 h 4649"/>
                <a:gd name="T32" fmla="*/ 3773 w 5837"/>
                <a:gd name="T33" fmla="*/ 4259 h 4649"/>
                <a:gd name="T34" fmla="*/ 4068 w 5837"/>
                <a:gd name="T35" fmla="*/ 4188 h 4649"/>
                <a:gd name="T36" fmla="*/ 4255 w 5837"/>
                <a:gd name="T37" fmla="*/ 4397 h 4649"/>
                <a:gd name="T38" fmla="*/ 4522 w 5837"/>
                <a:gd name="T39" fmla="*/ 4411 h 4649"/>
                <a:gd name="T40" fmla="*/ 4646 w 5837"/>
                <a:gd name="T41" fmla="*/ 4620 h 4649"/>
                <a:gd name="T42" fmla="*/ 4647 w 5837"/>
                <a:gd name="T43" fmla="*/ 4390 h 4649"/>
                <a:gd name="T44" fmla="*/ 4992 w 5837"/>
                <a:gd name="T45" fmla="*/ 4194 h 4649"/>
                <a:gd name="T46" fmla="*/ 5322 w 5837"/>
                <a:gd name="T47" fmla="*/ 4132 h 4649"/>
                <a:gd name="T48" fmla="*/ 5499 w 5837"/>
                <a:gd name="T49" fmla="*/ 3897 h 4649"/>
                <a:gd name="T50" fmla="*/ 5594 w 5837"/>
                <a:gd name="T51" fmla="*/ 3598 h 4649"/>
                <a:gd name="T52" fmla="*/ 5582 w 5837"/>
                <a:gd name="T53" fmla="*/ 3262 h 4649"/>
                <a:gd name="T54" fmla="*/ 5448 w 5837"/>
                <a:gd name="T55" fmla="*/ 3126 h 4649"/>
                <a:gd name="T56" fmla="*/ 5295 w 5837"/>
                <a:gd name="T57" fmla="*/ 2920 h 4649"/>
                <a:gd name="T58" fmla="*/ 5421 w 5837"/>
                <a:gd name="T59" fmla="*/ 2848 h 4649"/>
                <a:gd name="T60" fmla="*/ 5031 w 5837"/>
                <a:gd name="T61" fmla="*/ 2480 h 4649"/>
                <a:gd name="T62" fmla="*/ 5172 w 5837"/>
                <a:gd name="T63" fmla="*/ 2249 h 4649"/>
                <a:gd name="T64" fmla="*/ 5112 w 5837"/>
                <a:gd name="T65" fmla="*/ 2139 h 4649"/>
                <a:gd name="T66" fmla="*/ 4662 w 5837"/>
                <a:gd name="T67" fmla="*/ 2061 h 4649"/>
                <a:gd name="T68" fmla="*/ 4878 w 5837"/>
                <a:gd name="T69" fmla="*/ 1602 h 4649"/>
                <a:gd name="T70" fmla="*/ 4971 w 5837"/>
                <a:gd name="T71" fmla="*/ 1925 h 4649"/>
                <a:gd name="T72" fmla="*/ 5256 w 5837"/>
                <a:gd name="T73" fmla="*/ 1709 h 4649"/>
                <a:gd name="T74" fmla="*/ 5624 w 5837"/>
                <a:gd name="T75" fmla="*/ 1384 h 4649"/>
                <a:gd name="T76" fmla="*/ 5588 w 5837"/>
                <a:gd name="T77" fmla="*/ 1045 h 4649"/>
                <a:gd name="T78" fmla="*/ 5227 w 5837"/>
                <a:gd name="T79" fmla="*/ 562 h 4649"/>
                <a:gd name="T80" fmla="*/ 3919 w 5837"/>
                <a:gd name="T81" fmla="*/ 118 h 4649"/>
                <a:gd name="T82" fmla="*/ 3483 w 5837"/>
                <a:gd name="T83" fmla="*/ 592 h 4649"/>
                <a:gd name="T84" fmla="*/ 4137 w 5837"/>
                <a:gd name="T85" fmla="*/ 806 h 4649"/>
                <a:gd name="T86" fmla="*/ 3666 w 5837"/>
                <a:gd name="T87" fmla="*/ 1037 h 4649"/>
                <a:gd name="T88" fmla="*/ 3026 w 5837"/>
                <a:gd name="T89" fmla="*/ 1418 h 4649"/>
                <a:gd name="T90" fmla="*/ 2202 w 5837"/>
                <a:gd name="T91" fmla="*/ 1334 h 4649"/>
                <a:gd name="T92" fmla="*/ 1828 w 5837"/>
                <a:gd name="T93" fmla="*/ 1051 h 4649"/>
                <a:gd name="T94" fmla="*/ 1343 w 5837"/>
                <a:gd name="T95" fmla="*/ 702 h 4649"/>
                <a:gd name="T96" fmla="*/ 998 w 5837"/>
                <a:gd name="T97" fmla="*/ 544 h 4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7" h="4649">
                  <a:moveTo>
                    <a:pt x="998" y="544"/>
                  </a:moveTo>
                  <a:cubicBezTo>
                    <a:pt x="990" y="551"/>
                    <a:pt x="978" y="549"/>
                    <a:pt x="962" y="549"/>
                  </a:cubicBezTo>
                  <a:cubicBezTo>
                    <a:pt x="971" y="605"/>
                    <a:pt x="766" y="477"/>
                    <a:pt x="844" y="712"/>
                  </a:cubicBezTo>
                  <a:cubicBezTo>
                    <a:pt x="860" y="757"/>
                    <a:pt x="745" y="790"/>
                    <a:pt x="681" y="768"/>
                  </a:cubicBezTo>
                  <a:cubicBezTo>
                    <a:pt x="570" y="730"/>
                    <a:pt x="604" y="794"/>
                    <a:pt x="609" y="967"/>
                  </a:cubicBezTo>
                  <a:cubicBezTo>
                    <a:pt x="642" y="1033"/>
                    <a:pt x="531" y="981"/>
                    <a:pt x="468" y="1013"/>
                  </a:cubicBezTo>
                  <a:cubicBezTo>
                    <a:pt x="405" y="1045"/>
                    <a:pt x="423" y="1096"/>
                    <a:pt x="443" y="1086"/>
                  </a:cubicBezTo>
                  <a:cubicBezTo>
                    <a:pt x="465" y="1075"/>
                    <a:pt x="589" y="1223"/>
                    <a:pt x="562" y="1262"/>
                  </a:cubicBezTo>
                  <a:cubicBezTo>
                    <a:pt x="510" y="1339"/>
                    <a:pt x="624" y="1348"/>
                    <a:pt x="564" y="1398"/>
                  </a:cubicBezTo>
                  <a:cubicBezTo>
                    <a:pt x="564" y="1454"/>
                    <a:pt x="483" y="1395"/>
                    <a:pt x="470" y="1455"/>
                  </a:cubicBezTo>
                  <a:cubicBezTo>
                    <a:pt x="463" y="1488"/>
                    <a:pt x="445" y="1469"/>
                    <a:pt x="375" y="1534"/>
                  </a:cubicBezTo>
                  <a:cubicBezTo>
                    <a:pt x="332" y="1574"/>
                    <a:pt x="369" y="1513"/>
                    <a:pt x="286" y="1543"/>
                  </a:cubicBezTo>
                  <a:cubicBezTo>
                    <a:pt x="203" y="1573"/>
                    <a:pt x="272" y="1660"/>
                    <a:pt x="180" y="1607"/>
                  </a:cubicBezTo>
                  <a:cubicBezTo>
                    <a:pt x="87" y="1554"/>
                    <a:pt x="156" y="1637"/>
                    <a:pt x="94" y="1607"/>
                  </a:cubicBezTo>
                  <a:cubicBezTo>
                    <a:pt x="43" y="1583"/>
                    <a:pt x="0" y="1665"/>
                    <a:pt x="9" y="1791"/>
                  </a:cubicBezTo>
                  <a:cubicBezTo>
                    <a:pt x="18" y="1903"/>
                    <a:pt x="131" y="1739"/>
                    <a:pt x="108" y="1856"/>
                  </a:cubicBezTo>
                  <a:cubicBezTo>
                    <a:pt x="96" y="1918"/>
                    <a:pt x="154" y="1911"/>
                    <a:pt x="170" y="1955"/>
                  </a:cubicBezTo>
                  <a:cubicBezTo>
                    <a:pt x="184" y="1992"/>
                    <a:pt x="176" y="2012"/>
                    <a:pt x="163" y="2023"/>
                  </a:cubicBezTo>
                  <a:cubicBezTo>
                    <a:pt x="140" y="2043"/>
                    <a:pt x="103" y="2040"/>
                    <a:pt x="131" y="2068"/>
                  </a:cubicBezTo>
                  <a:cubicBezTo>
                    <a:pt x="139" y="2075"/>
                    <a:pt x="145" y="2080"/>
                    <a:pt x="149" y="2084"/>
                  </a:cubicBezTo>
                  <a:cubicBezTo>
                    <a:pt x="180" y="2107"/>
                    <a:pt x="148" y="2041"/>
                    <a:pt x="288" y="2118"/>
                  </a:cubicBezTo>
                  <a:cubicBezTo>
                    <a:pt x="392" y="2176"/>
                    <a:pt x="380" y="2176"/>
                    <a:pt x="371" y="2201"/>
                  </a:cubicBezTo>
                  <a:cubicBezTo>
                    <a:pt x="329" y="2317"/>
                    <a:pt x="480" y="2236"/>
                    <a:pt x="511" y="2263"/>
                  </a:cubicBezTo>
                  <a:cubicBezTo>
                    <a:pt x="583" y="2325"/>
                    <a:pt x="608" y="2185"/>
                    <a:pt x="785" y="2498"/>
                  </a:cubicBezTo>
                  <a:cubicBezTo>
                    <a:pt x="716" y="2576"/>
                    <a:pt x="792" y="2549"/>
                    <a:pt x="854" y="2698"/>
                  </a:cubicBezTo>
                  <a:cubicBezTo>
                    <a:pt x="922" y="2860"/>
                    <a:pt x="747" y="2711"/>
                    <a:pt x="824" y="2809"/>
                  </a:cubicBezTo>
                  <a:cubicBezTo>
                    <a:pt x="878" y="2875"/>
                    <a:pt x="834" y="2857"/>
                    <a:pt x="880" y="2949"/>
                  </a:cubicBezTo>
                  <a:cubicBezTo>
                    <a:pt x="921" y="3032"/>
                    <a:pt x="1001" y="2999"/>
                    <a:pt x="1025" y="3032"/>
                  </a:cubicBezTo>
                  <a:cubicBezTo>
                    <a:pt x="1064" y="3085"/>
                    <a:pt x="1120" y="3057"/>
                    <a:pt x="1173" y="3131"/>
                  </a:cubicBezTo>
                  <a:cubicBezTo>
                    <a:pt x="1184" y="3146"/>
                    <a:pt x="1194" y="3156"/>
                    <a:pt x="1205" y="3162"/>
                  </a:cubicBezTo>
                  <a:cubicBezTo>
                    <a:pt x="1248" y="3185"/>
                    <a:pt x="1292" y="3157"/>
                    <a:pt x="1335" y="3193"/>
                  </a:cubicBezTo>
                  <a:cubicBezTo>
                    <a:pt x="1399" y="3248"/>
                    <a:pt x="1375" y="3148"/>
                    <a:pt x="1482" y="3237"/>
                  </a:cubicBezTo>
                  <a:cubicBezTo>
                    <a:pt x="1627" y="3357"/>
                    <a:pt x="1638" y="3290"/>
                    <a:pt x="1669" y="3352"/>
                  </a:cubicBezTo>
                  <a:cubicBezTo>
                    <a:pt x="1703" y="3421"/>
                    <a:pt x="1729" y="3322"/>
                    <a:pt x="1772" y="3416"/>
                  </a:cubicBezTo>
                  <a:cubicBezTo>
                    <a:pt x="1788" y="3450"/>
                    <a:pt x="1848" y="3361"/>
                    <a:pt x="2032" y="3446"/>
                  </a:cubicBezTo>
                  <a:cubicBezTo>
                    <a:pt x="2029" y="3389"/>
                    <a:pt x="2033" y="3384"/>
                    <a:pt x="2070" y="3380"/>
                  </a:cubicBezTo>
                  <a:cubicBezTo>
                    <a:pt x="2107" y="3375"/>
                    <a:pt x="2105" y="3361"/>
                    <a:pt x="2104" y="3489"/>
                  </a:cubicBezTo>
                  <a:cubicBezTo>
                    <a:pt x="2136" y="3359"/>
                    <a:pt x="2158" y="3366"/>
                    <a:pt x="2229" y="3359"/>
                  </a:cubicBezTo>
                  <a:cubicBezTo>
                    <a:pt x="2301" y="3352"/>
                    <a:pt x="2333" y="3373"/>
                    <a:pt x="2354" y="3396"/>
                  </a:cubicBezTo>
                  <a:cubicBezTo>
                    <a:pt x="2360" y="3403"/>
                    <a:pt x="2368" y="3404"/>
                    <a:pt x="2381" y="3401"/>
                  </a:cubicBezTo>
                  <a:cubicBezTo>
                    <a:pt x="2408" y="3395"/>
                    <a:pt x="2452" y="3368"/>
                    <a:pt x="2523" y="3338"/>
                  </a:cubicBezTo>
                  <a:cubicBezTo>
                    <a:pt x="2627" y="3294"/>
                    <a:pt x="2579" y="3278"/>
                    <a:pt x="2634" y="3251"/>
                  </a:cubicBezTo>
                  <a:cubicBezTo>
                    <a:pt x="2689" y="3223"/>
                    <a:pt x="2689" y="3290"/>
                    <a:pt x="2798" y="3244"/>
                  </a:cubicBezTo>
                  <a:cubicBezTo>
                    <a:pt x="2937" y="3184"/>
                    <a:pt x="2802" y="3292"/>
                    <a:pt x="2899" y="3274"/>
                  </a:cubicBezTo>
                  <a:cubicBezTo>
                    <a:pt x="2839" y="3361"/>
                    <a:pt x="2901" y="3299"/>
                    <a:pt x="2936" y="3320"/>
                  </a:cubicBezTo>
                  <a:cubicBezTo>
                    <a:pt x="2970" y="3340"/>
                    <a:pt x="2977" y="3321"/>
                    <a:pt x="2994" y="3312"/>
                  </a:cubicBezTo>
                  <a:cubicBezTo>
                    <a:pt x="3010" y="3302"/>
                    <a:pt x="3037" y="3302"/>
                    <a:pt x="3114" y="3359"/>
                  </a:cubicBezTo>
                  <a:cubicBezTo>
                    <a:pt x="3220" y="3437"/>
                    <a:pt x="3151" y="3467"/>
                    <a:pt x="3197" y="3430"/>
                  </a:cubicBezTo>
                  <a:cubicBezTo>
                    <a:pt x="3243" y="3393"/>
                    <a:pt x="3209" y="3525"/>
                    <a:pt x="3275" y="3665"/>
                  </a:cubicBezTo>
                  <a:cubicBezTo>
                    <a:pt x="3326" y="3771"/>
                    <a:pt x="3251" y="3709"/>
                    <a:pt x="3248" y="3720"/>
                  </a:cubicBezTo>
                  <a:cubicBezTo>
                    <a:pt x="3220" y="3812"/>
                    <a:pt x="3157" y="3803"/>
                    <a:pt x="3181" y="3879"/>
                  </a:cubicBezTo>
                  <a:cubicBezTo>
                    <a:pt x="3200" y="3940"/>
                    <a:pt x="3159" y="3887"/>
                    <a:pt x="3149" y="3932"/>
                  </a:cubicBezTo>
                  <a:cubicBezTo>
                    <a:pt x="3130" y="4013"/>
                    <a:pt x="3206" y="4008"/>
                    <a:pt x="3204" y="4033"/>
                  </a:cubicBezTo>
                  <a:cubicBezTo>
                    <a:pt x="3202" y="4059"/>
                    <a:pt x="3123" y="4054"/>
                    <a:pt x="3128" y="4093"/>
                  </a:cubicBezTo>
                  <a:cubicBezTo>
                    <a:pt x="3131" y="4118"/>
                    <a:pt x="3133" y="4111"/>
                    <a:pt x="3204" y="4093"/>
                  </a:cubicBezTo>
                  <a:cubicBezTo>
                    <a:pt x="3250" y="4082"/>
                    <a:pt x="3298" y="4052"/>
                    <a:pt x="3264" y="4112"/>
                  </a:cubicBezTo>
                  <a:cubicBezTo>
                    <a:pt x="3220" y="4188"/>
                    <a:pt x="3277" y="4152"/>
                    <a:pt x="3275" y="4183"/>
                  </a:cubicBezTo>
                  <a:cubicBezTo>
                    <a:pt x="3271" y="4257"/>
                    <a:pt x="3335" y="4192"/>
                    <a:pt x="3333" y="4217"/>
                  </a:cubicBezTo>
                  <a:cubicBezTo>
                    <a:pt x="3331" y="4250"/>
                    <a:pt x="3393" y="4227"/>
                    <a:pt x="3377" y="4243"/>
                  </a:cubicBezTo>
                  <a:cubicBezTo>
                    <a:pt x="3362" y="4260"/>
                    <a:pt x="3305" y="4339"/>
                    <a:pt x="3285" y="4365"/>
                  </a:cubicBezTo>
                  <a:cubicBezTo>
                    <a:pt x="3264" y="4390"/>
                    <a:pt x="3296" y="4411"/>
                    <a:pt x="3426" y="4393"/>
                  </a:cubicBezTo>
                  <a:cubicBezTo>
                    <a:pt x="3455" y="4506"/>
                    <a:pt x="3559" y="4459"/>
                    <a:pt x="3573" y="4501"/>
                  </a:cubicBezTo>
                  <a:cubicBezTo>
                    <a:pt x="3582" y="4528"/>
                    <a:pt x="3658" y="4549"/>
                    <a:pt x="3635" y="4473"/>
                  </a:cubicBezTo>
                  <a:cubicBezTo>
                    <a:pt x="3612" y="4397"/>
                    <a:pt x="3566" y="4392"/>
                    <a:pt x="3566" y="4349"/>
                  </a:cubicBezTo>
                  <a:cubicBezTo>
                    <a:pt x="3566" y="4320"/>
                    <a:pt x="3604" y="4310"/>
                    <a:pt x="3642" y="4304"/>
                  </a:cubicBezTo>
                  <a:cubicBezTo>
                    <a:pt x="3663" y="4301"/>
                    <a:pt x="3682" y="4299"/>
                    <a:pt x="3697" y="4295"/>
                  </a:cubicBezTo>
                  <a:cubicBezTo>
                    <a:pt x="3737" y="4286"/>
                    <a:pt x="3746" y="4351"/>
                    <a:pt x="3771" y="4335"/>
                  </a:cubicBezTo>
                  <a:cubicBezTo>
                    <a:pt x="3786" y="4325"/>
                    <a:pt x="3739" y="4289"/>
                    <a:pt x="3773" y="4259"/>
                  </a:cubicBezTo>
                  <a:cubicBezTo>
                    <a:pt x="3808" y="4229"/>
                    <a:pt x="3796" y="4319"/>
                    <a:pt x="3854" y="4289"/>
                  </a:cubicBezTo>
                  <a:cubicBezTo>
                    <a:pt x="3912" y="4259"/>
                    <a:pt x="3884" y="4328"/>
                    <a:pt x="3928" y="4291"/>
                  </a:cubicBezTo>
                  <a:cubicBezTo>
                    <a:pt x="3971" y="4254"/>
                    <a:pt x="4008" y="4323"/>
                    <a:pt x="3983" y="4245"/>
                  </a:cubicBezTo>
                  <a:cubicBezTo>
                    <a:pt x="3975" y="4220"/>
                    <a:pt x="4029" y="4206"/>
                    <a:pt x="4068" y="4188"/>
                  </a:cubicBezTo>
                  <a:cubicBezTo>
                    <a:pt x="4131" y="4158"/>
                    <a:pt x="4052" y="4254"/>
                    <a:pt x="4184" y="4266"/>
                  </a:cubicBezTo>
                  <a:cubicBezTo>
                    <a:pt x="4269" y="4273"/>
                    <a:pt x="4283" y="4293"/>
                    <a:pt x="4225" y="4326"/>
                  </a:cubicBezTo>
                  <a:cubicBezTo>
                    <a:pt x="4167" y="4358"/>
                    <a:pt x="4191" y="4351"/>
                    <a:pt x="4216" y="4379"/>
                  </a:cubicBezTo>
                  <a:cubicBezTo>
                    <a:pt x="4241" y="4406"/>
                    <a:pt x="4221" y="4418"/>
                    <a:pt x="4255" y="4397"/>
                  </a:cubicBezTo>
                  <a:cubicBezTo>
                    <a:pt x="4286" y="4379"/>
                    <a:pt x="4298" y="4458"/>
                    <a:pt x="4367" y="4447"/>
                  </a:cubicBezTo>
                  <a:cubicBezTo>
                    <a:pt x="4375" y="4446"/>
                    <a:pt x="4384" y="4443"/>
                    <a:pt x="4395" y="4438"/>
                  </a:cubicBezTo>
                  <a:cubicBezTo>
                    <a:pt x="4446" y="4416"/>
                    <a:pt x="4400" y="4397"/>
                    <a:pt x="4423" y="4385"/>
                  </a:cubicBezTo>
                  <a:cubicBezTo>
                    <a:pt x="4446" y="4374"/>
                    <a:pt x="4453" y="4464"/>
                    <a:pt x="4522" y="4411"/>
                  </a:cubicBezTo>
                  <a:cubicBezTo>
                    <a:pt x="4499" y="4452"/>
                    <a:pt x="4531" y="4457"/>
                    <a:pt x="4570" y="4425"/>
                  </a:cubicBezTo>
                  <a:cubicBezTo>
                    <a:pt x="4584" y="4448"/>
                    <a:pt x="4566" y="4454"/>
                    <a:pt x="4547" y="4480"/>
                  </a:cubicBezTo>
                  <a:cubicBezTo>
                    <a:pt x="4529" y="4505"/>
                    <a:pt x="4563" y="4565"/>
                    <a:pt x="4582" y="4579"/>
                  </a:cubicBezTo>
                  <a:cubicBezTo>
                    <a:pt x="4581" y="4578"/>
                    <a:pt x="4582" y="4649"/>
                    <a:pt x="4646" y="4620"/>
                  </a:cubicBezTo>
                  <a:cubicBezTo>
                    <a:pt x="4692" y="4600"/>
                    <a:pt x="4706" y="4572"/>
                    <a:pt x="4695" y="4535"/>
                  </a:cubicBezTo>
                  <a:cubicBezTo>
                    <a:pt x="4683" y="4498"/>
                    <a:pt x="4658" y="4535"/>
                    <a:pt x="4667" y="4507"/>
                  </a:cubicBezTo>
                  <a:cubicBezTo>
                    <a:pt x="4676" y="4480"/>
                    <a:pt x="4630" y="4492"/>
                    <a:pt x="4621" y="4477"/>
                  </a:cubicBezTo>
                  <a:cubicBezTo>
                    <a:pt x="4593" y="4436"/>
                    <a:pt x="4715" y="4452"/>
                    <a:pt x="4647" y="4390"/>
                  </a:cubicBezTo>
                  <a:cubicBezTo>
                    <a:pt x="4675" y="4390"/>
                    <a:pt x="4718" y="4452"/>
                    <a:pt x="4732" y="4406"/>
                  </a:cubicBezTo>
                  <a:cubicBezTo>
                    <a:pt x="4743" y="4369"/>
                    <a:pt x="4778" y="4402"/>
                    <a:pt x="4812" y="4365"/>
                  </a:cubicBezTo>
                  <a:cubicBezTo>
                    <a:pt x="4847" y="4328"/>
                    <a:pt x="4967" y="4335"/>
                    <a:pt x="4937" y="4277"/>
                  </a:cubicBezTo>
                  <a:cubicBezTo>
                    <a:pt x="4967" y="4291"/>
                    <a:pt x="4994" y="4305"/>
                    <a:pt x="4992" y="4194"/>
                  </a:cubicBezTo>
                  <a:cubicBezTo>
                    <a:pt x="5047" y="4300"/>
                    <a:pt x="5020" y="4188"/>
                    <a:pt x="5054" y="4238"/>
                  </a:cubicBezTo>
                  <a:cubicBezTo>
                    <a:pt x="5089" y="4289"/>
                    <a:pt x="5105" y="4155"/>
                    <a:pt x="5126" y="4204"/>
                  </a:cubicBezTo>
                  <a:cubicBezTo>
                    <a:pt x="5146" y="4252"/>
                    <a:pt x="5186" y="4160"/>
                    <a:pt x="5239" y="4171"/>
                  </a:cubicBezTo>
                  <a:cubicBezTo>
                    <a:pt x="5292" y="4183"/>
                    <a:pt x="5262" y="4137"/>
                    <a:pt x="5322" y="4132"/>
                  </a:cubicBezTo>
                  <a:cubicBezTo>
                    <a:pt x="5382" y="4128"/>
                    <a:pt x="5326" y="4112"/>
                    <a:pt x="5359" y="4095"/>
                  </a:cubicBezTo>
                  <a:cubicBezTo>
                    <a:pt x="5414" y="4068"/>
                    <a:pt x="5342" y="4034"/>
                    <a:pt x="5395" y="4029"/>
                  </a:cubicBezTo>
                  <a:cubicBezTo>
                    <a:pt x="5444" y="4024"/>
                    <a:pt x="5407" y="3973"/>
                    <a:pt x="5439" y="3964"/>
                  </a:cubicBezTo>
                  <a:cubicBezTo>
                    <a:pt x="5502" y="3946"/>
                    <a:pt x="5428" y="3881"/>
                    <a:pt x="5499" y="3897"/>
                  </a:cubicBezTo>
                  <a:cubicBezTo>
                    <a:pt x="5571" y="3913"/>
                    <a:pt x="5483" y="3861"/>
                    <a:pt x="5529" y="3801"/>
                  </a:cubicBezTo>
                  <a:cubicBezTo>
                    <a:pt x="5575" y="3741"/>
                    <a:pt x="5531" y="3773"/>
                    <a:pt x="5513" y="3759"/>
                  </a:cubicBezTo>
                  <a:cubicBezTo>
                    <a:pt x="5448" y="3711"/>
                    <a:pt x="5565" y="3760"/>
                    <a:pt x="5564" y="3692"/>
                  </a:cubicBezTo>
                  <a:cubicBezTo>
                    <a:pt x="5561" y="3617"/>
                    <a:pt x="5598" y="3651"/>
                    <a:pt x="5594" y="3598"/>
                  </a:cubicBezTo>
                  <a:cubicBezTo>
                    <a:pt x="5577" y="3405"/>
                    <a:pt x="5635" y="3483"/>
                    <a:pt x="5614" y="3428"/>
                  </a:cubicBezTo>
                  <a:cubicBezTo>
                    <a:pt x="5594" y="3373"/>
                    <a:pt x="5690" y="3380"/>
                    <a:pt x="5628" y="3327"/>
                  </a:cubicBezTo>
                  <a:cubicBezTo>
                    <a:pt x="5566" y="3274"/>
                    <a:pt x="5665" y="3340"/>
                    <a:pt x="5640" y="3274"/>
                  </a:cubicBezTo>
                  <a:cubicBezTo>
                    <a:pt x="5619" y="3220"/>
                    <a:pt x="5623" y="3271"/>
                    <a:pt x="5582" y="3262"/>
                  </a:cubicBezTo>
                  <a:cubicBezTo>
                    <a:pt x="5605" y="3253"/>
                    <a:pt x="5614" y="3251"/>
                    <a:pt x="5626" y="3214"/>
                  </a:cubicBezTo>
                  <a:cubicBezTo>
                    <a:pt x="5541" y="3223"/>
                    <a:pt x="5530" y="3119"/>
                    <a:pt x="5476" y="3149"/>
                  </a:cubicBezTo>
                  <a:cubicBezTo>
                    <a:pt x="5412" y="3186"/>
                    <a:pt x="5437" y="3115"/>
                    <a:pt x="5361" y="3179"/>
                  </a:cubicBezTo>
                  <a:cubicBezTo>
                    <a:pt x="5419" y="3099"/>
                    <a:pt x="5460" y="3165"/>
                    <a:pt x="5448" y="3126"/>
                  </a:cubicBezTo>
                  <a:cubicBezTo>
                    <a:pt x="5442" y="3103"/>
                    <a:pt x="5504" y="3106"/>
                    <a:pt x="5494" y="3078"/>
                  </a:cubicBezTo>
                  <a:cubicBezTo>
                    <a:pt x="5485" y="3050"/>
                    <a:pt x="5541" y="3046"/>
                    <a:pt x="5538" y="3032"/>
                  </a:cubicBezTo>
                  <a:cubicBezTo>
                    <a:pt x="5528" y="2972"/>
                    <a:pt x="5422" y="2940"/>
                    <a:pt x="5432" y="2954"/>
                  </a:cubicBezTo>
                  <a:cubicBezTo>
                    <a:pt x="5395" y="2905"/>
                    <a:pt x="5340" y="2995"/>
                    <a:pt x="5295" y="2920"/>
                  </a:cubicBezTo>
                  <a:cubicBezTo>
                    <a:pt x="5295" y="2920"/>
                    <a:pt x="5334" y="2957"/>
                    <a:pt x="5363" y="2931"/>
                  </a:cubicBezTo>
                  <a:cubicBezTo>
                    <a:pt x="5418" y="2880"/>
                    <a:pt x="5455" y="2963"/>
                    <a:pt x="5501" y="2949"/>
                  </a:cubicBezTo>
                  <a:cubicBezTo>
                    <a:pt x="5501" y="2949"/>
                    <a:pt x="5529" y="2915"/>
                    <a:pt x="5476" y="2898"/>
                  </a:cubicBezTo>
                  <a:cubicBezTo>
                    <a:pt x="5423" y="2882"/>
                    <a:pt x="5464" y="2841"/>
                    <a:pt x="5421" y="2848"/>
                  </a:cubicBezTo>
                  <a:cubicBezTo>
                    <a:pt x="5377" y="2855"/>
                    <a:pt x="5329" y="2795"/>
                    <a:pt x="5315" y="2726"/>
                  </a:cubicBezTo>
                  <a:cubicBezTo>
                    <a:pt x="5301" y="2657"/>
                    <a:pt x="5269" y="2705"/>
                    <a:pt x="5257" y="2650"/>
                  </a:cubicBezTo>
                  <a:cubicBezTo>
                    <a:pt x="5245" y="2595"/>
                    <a:pt x="5234" y="2624"/>
                    <a:pt x="5211" y="2592"/>
                  </a:cubicBezTo>
                  <a:cubicBezTo>
                    <a:pt x="5132" y="2482"/>
                    <a:pt x="5050" y="2521"/>
                    <a:pt x="5031" y="2480"/>
                  </a:cubicBezTo>
                  <a:cubicBezTo>
                    <a:pt x="5013" y="2438"/>
                    <a:pt x="5132" y="2410"/>
                    <a:pt x="5054" y="2385"/>
                  </a:cubicBezTo>
                  <a:cubicBezTo>
                    <a:pt x="5016" y="2373"/>
                    <a:pt x="5137" y="2394"/>
                    <a:pt x="5110" y="2330"/>
                  </a:cubicBezTo>
                  <a:cubicBezTo>
                    <a:pt x="5096" y="2299"/>
                    <a:pt x="5130" y="2318"/>
                    <a:pt x="5135" y="2286"/>
                  </a:cubicBezTo>
                  <a:cubicBezTo>
                    <a:pt x="5140" y="2254"/>
                    <a:pt x="5158" y="2309"/>
                    <a:pt x="5172" y="2249"/>
                  </a:cubicBezTo>
                  <a:cubicBezTo>
                    <a:pt x="5186" y="2189"/>
                    <a:pt x="5236" y="2254"/>
                    <a:pt x="5234" y="2215"/>
                  </a:cubicBezTo>
                  <a:cubicBezTo>
                    <a:pt x="5233" y="2192"/>
                    <a:pt x="5250" y="2194"/>
                    <a:pt x="5245" y="2185"/>
                  </a:cubicBezTo>
                  <a:cubicBezTo>
                    <a:pt x="5241" y="2176"/>
                    <a:pt x="5278" y="2155"/>
                    <a:pt x="5206" y="2143"/>
                  </a:cubicBezTo>
                  <a:cubicBezTo>
                    <a:pt x="5135" y="2132"/>
                    <a:pt x="5132" y="2173"/>
                    <a:pt x="5112" y="2139"/>
                  </a:cubicBezTo>
                  <a:cubicBezTo>
                    <a:pt x="5091" y="2104"/>
                    <a:pt x="5001" y="2095"/>
                    <a:pt x="5006" y="2127"/>
                  </a:cubicBezTo>
                  <a:cubicBezTo>
                    <a:pt x="5007" y="2139"/>
                    <a:pt x="4950" y="2163"/>
                    <a:pt x="4953" y="2155"/>
                  </a:cubicBezTo>
                  <a:cubicBezTo>
                    <a:pt x="4937" y="2208"/>
                    <a:pt x="4791" y="2178"/>
                    <a:pt x="4817" y="2137"/>
                  </a:cubicBezTo>
                  <a:cubicBezTo>
                    <a:pt x="4858" y="2070"/>
                    <a:pt x="4761" y="2026"/>
                    <a:pt x="4662" y="2061"/>
                  </a:cubicBezTo>
                  <a:cubicBezTo>
                    <a:pt x="4630" y="1941"/>
                    <a:pt x="4540" y="1985"/>
                    <a:pt x="4549" y="1874"/>
                  </a:cubicBezTo>
                  <a:cubicBezTo>
                    <a:pt x="4559" y="1764"/>
                    <a:pt x="4708" y="1904"/>
                    <a:pt x="4720" y="1791"/>
                  </a:cubicBezTo>
                  <a:cubicBezTo>
                    <a:pt x="4729" y="1701"/>
                    <a:pt x="4833" y="1741"/>
                    <a:pt x="4833" y="1672"/>
                  </a:cubicBezTo>
                  <a:cubicBezTo>
                    <a:pt x="4833" y="1603"/>
                    <a:pt x="4909" y="1685"/>
                    <a:pt x="4878" y="1602"/>
                  </a:cubicBezTo>
                  <a:cubicBezTo>
                    <a:pt x="4930" y="1704"/>
                    <a:pt x="5077" y="1619"/>
                    <a:pt x="4957" y="1771"/>
                  </a:cubicBezTo>
                  <a:cubicBezTo>
                    <a:pt x="4846" y="1911"/>
                    <a:pt x="5000" y="1838"/>
                    <a:pt x="4964" y="1858"/>
                  </a:cubicBezTo>
                  <a:cubicBezTo>
                    <a:pt x="4923" y="1881"/>
                    <a:pt x="4979" y="1876"/>
                    <a:pt x="4951" y="1892"/>
                  </a:cubicBezTo>
                  <a:cubicBezTo>
                    <a:pt x="4891" y="1927"/>
                    <a:pt x="4934" y="1936"/>
                    <a:pt x="4971" y="1925"/>
                  </a:cubicBezTo>
                  <a:cubicBezTo>
                    <a:pt x="5008" y="1913"/>
                    <a:pt x="4951" y="1899"/>
                    <a:pt x="4997" y="1886"/>
                  </a:cubicBezTo>
                  <a:cubicBezTo>
                    <a:pt x="5039" y="1873"/>
                    <a:pt x="5073" y="1754"/>
                    <a:pt x="5167" y="1757"/>
                  </a:cubicBezTo>
                  <a:cubicBezTo>
                    <a:pt x="5222" y="1758"/>
                    <a:pt x="5213" y="1743"/>
                    <a:pt x="5242" y="1719"/>
                  </a:cubicBezTo>
                  <a:cubicBezTo>
                    <a:pt x="5245" y="1716"/>
                    <a:pt x="5250" y="1712"/>
                    <a:pt x="5256" y="1709"/>
                  </a:cubicBezTo>
                  <a:cubicBezTo>
                    <a:pt x="5345" y="1650"/>
                    <a:pt x="5311" y="1628"/>
                    <a:pt x="5341" y="1586"/>
                  </a:cubicBezTo>
                  <a:cubicBezTo>
                    <a:pt x="5384" y="1527"/>
                    <a:pt x="5368" y="1465"/>
                    <a:pt x="5495" y="1488"/>
                  </a:cubicBezTo>
                  <a:cubicBezTo>
                    <a:pt x="5556" y="1498"/>
                    <a:pt x="5607" y="1473"/>
                    <a:pt x="5564" y="1448"/>
                  </a:cubicBezTo>
                  <a:cubicBezTo>
                    <a:pt x="5500" y="1412"/>
                    <a:pt x="5659" y="1430"/>
                    <a:pt x="5624" y="1384"/>
                  </a:cubicBezTo>
                  <a:cubicBezTo>
                    <a:pt x="5589" y="1337"/>
                    <a:pt x="5654" y="1361"/>
                    <a:pt x="5648" y="1308"/>
                  </a:cubicBezTo>
                  <a:cubicBezTo>
                    <a:pt x="5644" y="1278"/>
                    <a:pt x="5730" y="1415"/>
                    <a:pt x="5742" y="1347"/>
                  </a:cubicBezTo>
                  <a:cubicBezTo>
                    <a:pt x="5742" y="1347"/>
                    <a:pt x="5708" y="1314"/>
                    <a:pt x="5690" y="1223"/>
                  </a:cubicBezTo>
                  <a:cubicBezTo>
                    <a:pt x="5666" y="1105"/>
                    <a:pt x="5519" y="1095"/>
                    <a:pt x="5588" y="1045"/>
                  </a:cubicBezTo>
                  <a:cubicBezTo>
                    <a:pt x="5754" y="926"/>
                    <a:pt x="5641" y="922"/>
                    <a:pt x="5703" y="875"/>
                  </a:cubicBezTo>
                  <a:cubicBezTo>
                    <a:pt x="5837" y="774"/>
                    <a:pt x="5614" y="774"/>
                    <a:pt x="5682" y="691"/>
                  </a:cubicBezTo>
                  <a:cubicBezTo>
                    <a:pt x="5749" y="608"/>
                    <a:pt x="5616" y="502"/>
                    <a:pt x="5528" y="567"/>
                  </a:cubicBezTo>
                  <a:cubicBezTo>
                    <a:pt x="5441" y="631"/>
                    <a:pt x="5388" y="682"/>
                    <a:pt x="5227" y="562"/>
                  </a:cubicBezTo>
                  <a:cubicBezTo>
                    <a:pt x="5067" y="442"/>
                    <a:pt x="4946" y="496"/>
                    <a:pt x="4742" y="283"/>
                  </a:cubicBezTo>
                  <a:cubicBezTo>
                    <a:pt x="4537" y="69"/>
                    <a:pt x="4362" y="1"/>
                    <a:pt x="4163" y="1"/>
                  </a:cubicBezTo>
                  <a:cubicBezTo>
                    <a:pt x="3965" y="0"/>
                    <a:pt x="4063" y="37"/>
                    <a:pt x="3931" y="46"/>
                  </a:cubicBezTo>
                  <a:cubicBezTo>
                    <a:pt x="3799" y="56"/>
                    <a:pt x="3827" y="127"/>
                    <a:pt x="3919" y="118"/>
                  </a:cubicBezTo>
                  <a:cubicBezTo>
                    <a:pt x="4039" y="106"/>
                    <a:pt x="3964" y="184"/>
                    <a:pt x="3938" y="258"/>
                  </a:cubicBezTo>
                  <a:cubicBezTo>
                    <a:pt x="3913" y="332"/>
                    <a:pt x="3957" y="535"/>
                    <a:pt x="3694" y="457"/>
                  </a:cubicBezTo>
                  <a:cubicBezTo>
                    <a:pt x="3644" y="442"/>
                    <a:pt x="3601" y="429"/>
                    <a:pt x="3565" y="420"/>
                  </a:cubicBezTo>
                  <a:cubicBezTo>
                    <a:pt x="3385" y="526"/>
                    <a:pt x="3587" y="525"/>
                    <a:pt x="3483" y="592"/>
                  </a:cubicBezTo>
                  <a:cubicBezTo>
                    <a:pt x="3420" y="632"/>
                    <a:pt x="3412" y="694"/>
                    <a:pt x="3580" y="656"/>
                  </a:cubicBezTo>
                  <a:cubicBezTo>
                    <a:pt x="3837" y="598"/>
                    <a:pt x="3743" y="731"/>
                    <a:pt x="3868" y="612"/>
                  </a:cubicBezTo>
                  <a:cubicBezTo>
                    <a:pt x="3952" y="531"/>
                    <a:pt x="3974" y="573"/>
                    <a:pt x="4142" y="676"/>
                  </a:cubicBezTo>
                  <a:cubicBezTo>
                    <a:pt x="4225" y="727"/>
                    <a:pt x="4198" y="810"/>
                    <a:pt x="4137" y="806"/>
                  </a:cubicBezTo>
                  <a:cubicBezTo>
                    <a:pt x="4056" y="801"/>
                    <a:pt x="4126" y="827"/>
                    <a:pt x="4048" y="829"/>
                  </a:cubicBezTo>
                  <a:cubicBezTo>
                    <a:pt x="3949" y="832"/>
                    <a:pt x="3997" y="817"/>
                    <a:pt x="3945" y="894"/>
                  </a:cubicBezTo>
                  <a:cubicBezTo>
                    <a:pt x="3873" y="1001"/>
                    <a:pt x="3837" y="897"/>
                    <a:pt x="3811" y="985"/>
                  </a:cubicBezTo>
                  <a:cubicBezTo>
                    <a:pt x="3771" y="1123"/>
                    <a:pt x="3691" y="962"/>
                    <a:pt x="3666" y="1037"/>
                  </a:cubicBezTo>
                  <a:cubicBezTo>
                    <a:pt x="3650" y="1087"/>
                    <a:pt x="3670" y="1094"/>
                    <a:pt x="3744" y="1110"/>
                  </a:cubicBezTo>
                  <a:cubicBezTo>
                    <a:pt x="3817" y="1126"/>
                    <a:pt x="3778" y="1278"/>
                    <a:pt x="3700" y="1272"/>
                  </a:cubicBezTo>
                  <a:cubicBezTo>
                    <a:pt x="3653" y="1269"/>
                    <a:pt x="3681" y="1372"/>
                    <a:pt x="3541" y="1359"/>
                  </a:cubicBezTo>
                  <a:cubicBezTo>
                    <a:pt x="3245" y="1333"/>
                    <a:pt x="3315" y="1487"/>
                    <a:pt x="3026" y="1418"/>
                  </a:cubicBezTo>
                  <a:cubicBezTo>
                    <a:pt x="2716" y="1343"/>
                    <a:pt x="2872" y="1312"/>
                    <a:pt x="2739" y="1309"/>
                  </a:cubicBezTo>
                  <a:cubicBezTo>
                    <a:pt x="2654" y="1308"/>
                    <a:pt x="2626" y="1265"/>
                    <a:pt x="2551" y="1298"/>
                  </a:cubicBezTo>
                  <a:cubicBezTo>
                    <a:pt x="2478" y="1330"/>
                    <a:pt x="2413" y="1277"/>
                    <a:pt x="2351" y="1294"/>
                  </a:cubicBezTo>
                  <a:cubicBezTo>
                    <a:pt x="2284" y="1313"/>
                    <a:pt x="2278" y="1258"/>
                    <a:pt x="2202" y="1334"/>
                  </a:cubicBezTo>
                  <a:cubicBezTo>
                    <a:pt x="2146" y="1390"/>
                    <a:pt x="2197" y="1246"/>
                    <a:pt x="2143" y="1214"/>
                  </a:cubicBezTo>
                  <a:cubicBezTo>
                    <a:pt x="2090" y="1182"/>
                    <a:pt x="2129" y="1126"/>
                    <a:pt x="2093" y="1134"/>
                  </a:cubicBezTo>
                  <a:cubicBezTo>
                    <a:pt x="2057" y="1142"/>
                    <a:pt x="2088" y="1056"/>
                    <a:pt x="2056" y="1102"/>
                  </a:cubicBezTo>
                  <a:cubicBezTo>
                    <a:pt x="2021" y="1153"/>
                    <a:pt x="1829" y="1052"/>
                    <a:pt x="1828" y="1051"/>
                  </a:cubicBezTo>
                  <a:cubicBezTo>
                    <a:pt x="1745" y="1003"/>
                    <a:pt x="1697" y="1036"/>
                    <a:pt x="1555" y="1050"/>
                  </a:cubicBezTo>
                  <a:cubicBezTo>
                    <a:pt x="1413" y="1064"/>
                    <a:pt x="1554" y="1037"/>
                    <a:pt x="1504" y="969"/>
                  </a:cubicBezTo>
                  <a:cubicBezTo>
                    <a:pt x="1462" y="913"/>
                    <a:pt x="1538" y="921"/>
                    <a:pt x="1472" y="878"/>
                  </a:cubicBezTo>
                  <a:cubicBezTo>
                    <a:pt x="1368" y="811"/>
                    <a:pt x="1428" y="735"/>
                    <a:pt x="1343" y="702"/>
                  </a:cubicBezTo>
                  <a:cubicBezTo>
                    <a:pt x="1277" y="677"/>
                    <a:pt x="1307" y="678"/>
                    <a:pt x="1293" y="665"/>
                  </a:cubicBezTo>
                  <a:cubicBezTo>
                    <a:pt x="1230" y="604"/>
                    <a:pt x="1237" y="733"/>
                    <a:pt x="1165" y="654"/>
                  </a:cubicBezTo>
                  <a:cubicBezTo>
                    <a:pt x="1093" y="575"/>
                    <a:pt x="1054" y="640"/>
                    <a:pt x="1001" y="552"/>
                  </a:cubicBezTo>
                  <a:cubicBezTo>
                    <a:pt x="998" y="544"/>
                    <a:pt x="998" y="544"/>
                    <a:pt x="998" y="5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80" name="Freeform 147"/>
            <p:cNvSpPr>
              <a:spLocks/>
            </p:cNvSpPr>
            <p:nvPr userDrawn="1"/>
          </p:nvSpPr>
          <p:spPr bwMode="auto">
            <a:xfrm>
              <a:off x="4465107" y="1462949"/>
              <a:ext cx="242841" cy="141768"/>
            </a:xfrm>
            <a:custGeom>
              <a:avLst/>
              <a:gdLst>
                <a:gd name="T0" fmla="*/ 123 w 851"/>
                <a:gd name="T1" fmla="*/ 382 h 497"/>
                <a:gd name="T2" fmla="*/ 210 w 851"/>
                <a:gd name="T3" fmla="*/ 412 h 497"/>
                <a:gd name="T4" fmla="*/ 320 w 851"/>
                <a:gd name="T5" fmla="*/ 407 h 497"/>
                <a:gd name="T6" fmla="*/ 332 w 851"/>
                <a:gd name="T7" fmla="*/ 350 h 497"/>
                <a:gd name="T8" fmla="*/ 375 w 851"/>
                <a:gd name="T9" fmla="*/ 338 h 497"/>
                <a:gd name="T10" fmla="*/ 401 w 851"/>
                <a:gd name="T11" fmla="*/ 281 h 497"/>
                <a:gd name="T12" fmla="*/ 479 w 851"/>
                <a:gd name="T13" fmla="*/ 303 h 497"/>
                <a:gd name="T14" fmla="*/ 502 w 851"/>
                <a:gd name="T15" fmla="*/ 347 h 497"/>
                <a:gd name="T16" fmla="*/ 567 w 851"/>
                <a:gd name="T17" fmla="*/ 460 h 497"/>
                <a:gd name="T18" fmla="*/ 641 w 851"/>
                <a:gd name="T19" fmla="*/ 442 h 497"/>
                <a:gd name="T20" fmla="*/ 714 w 851"/>
                <a:gd name="T21" fmla="*/ 391 h 497"/>
                <a:gd name="T22" fmla="*/ 723 w 851"/>
                <a:gd name="T23" fmla="*/ 419 h 497"/>
                <a:gd name="T24" fmla="*/ 830 w 851"/>
                <a:gd name="T25" fmla="*/ 390 h 497"/>
                <a:gd name="T26" fmla="*/ 837 w 851"/>
                <a:gd name="T27" fmla="*/ 322 h 497"/>
                <a:gd name="T28" fmla="*/ 775 w 851"/>
                <a:gd name="T29" fmla="*/ 223 h 497"/>
                <a:gd name="T30" fmla="*/ 676 w 851"/>
                <a:gd name="T31" fmla="*/ 158 h 497"/>
                <a:gd name="T32" fmla="*/ 396 w 851"/>
                <a:gd name="T33" fmla="*/ 172 h 497"/>
                <a:gd name="T34" fmla="*/ 302 w 851"/>
                <a:gd name="T35" fmla="*/ 172 h 497"/>
                <a:gd name="T36" fmla="*/ 177 w 851"/>
                <a:gd name="T37" fmla="*/ 158 h 497"/>
                <a:gd name="T38" fmla="*/ 292 w 851"/>
                <a:gd name="T39" fmla="*/ 126 h 497"/>
                <a:gd name="T40" fmla="*/ 342 w 851"/>
                <a:gd name="T41" fmla="*/ 86 h 497"/>
                <a:gd name="T42" fmla="*/ 336 w 851"/>
                <a:gd name="T43" fmla="*/ 50 h 497"/>
                <a:gd name="T44" fmla="*/ 315 w 851"/>
                <a:gd name="T45" fmla="*/ 25 h 497"/>
                <a:gd name="T46" fmla="*/ 189 w 851"/>
                <a:gd name="T47" fmla="*/ 50 h 497"/>
                <a:gd name="T48" fmla="*/ 120 w 851"/>
                <a:gd name="T49" fmla="*/ 112 h 497"/>
                <a:gd name="T50" fmla="*/ 83 w 851"/>
                <a:gd name="T51" fmla="*/ 156 h 497"/>
                <a:gd name="T52" fmla="*/ 78 w 851"/>
                <a:gd name="T53" fmla="*/ 230 h 497"/>
                <a:gd name="T54" fmla="*/ 136 w 851"/>
                <a:gd name="T55" fmla="*/ 262 h 497"/>
                <a:gd name="T56" fmla="*/ 123 w 851"/>
                <a:gd name="T57" fmla="*/ 38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497">
                  <a:moveTo>
                    <a:pt x="123" y="382"/>
                  </a:moveTo>
                  <a:cubicBezTo>
                    <a:pt x="203" y="366"/>
                    <a:pt x="144" y="443"/>
                    <a:pt x="210" y="412"/>
                  </a:cubicBezTo>
                  <a:cubicBezTo>
                    <a:pt x="263" y="386"/>
                    <a:pt x="288" y="425"/>
                    <a:pt x="320" y="407"/>
                  </a:cubicBezTo>
                  <a:cubicBezTo>
                    <a:pt x="352" y="389"/>
                    <a:pt x="295" y="377"/>
                    <a:pt x="332" y="350"/>
                  </a:cubicBezTo>
                  <a:cubicBezTo>
                    <a:pt x="369" y="322"/>
                    <a:pt x="348" y="359"/>
                    <a:pt x="375" y="338"/>
                  </a:cubicBezTo>
                  <a:cubicBezTo>
                    <a:pt x="403" y="317"/>
                    <a:pt x="358" y="321"/>
                    <a:pt x="401" y="281"/>
                  </a:cubicBezTo>
                  <a:cubicBezTo>
                    <a:pt x="438" y="246"/>
                    <a:pt x="495" y="270"/>
                    <a:pt x="479" y="303"/>
                  </a:cubicBezTo>
                  <a:cubicBezTo>
                    <a:pt x="445" y="375"/>
                    <a:pt x="502" y="287"/>
                    <a:pt x="502" y="347"/>
                  </a:cubicBezTo>
                  <a:cubicBezTo>
                    <a:pt x="502" y="375"/>
                    <a:pt x="539" y="423"/>
                    <a:pt x="567" y="460"/>
                  </a:cubicBezTo>
                  <a:cubicBezTo>
                    <a:pt x="594" y="497"/>
                    <a:pt x="578" y="474"/>
                    <a:pt x="641" y="442"/>
                  </a:cubicBezTo>
                  <a:cubicBezTo>
                    <a:pt x="703" y="409"/>
                    <a:pt x="684" y="393"/>
                    <a:pt x="714" y="391"/>
                  </a:cubicBezTo>
                  <a:cubicBezTo>
                    <a:pt x="744" y="389"/>
                    <a:pt x="696" y="421"/>
                    <a:pt x="723" y="419"/>
                  </a:cubicBezTo>
                  <a:cubicBezTo>
                    <a:pt x="751" y="416"/>
                    <a:pt x="751" y="386"/>
                    <a:pt x="830" y="390"/>
                  </a:cubicBezTo>
                  <a:cubicBezTo>
                    <a:pt x="843" y="378"/>
                    <a:pt x="851" y="359"/>
                    <a:pt x="837" y="322"/>
                  </a:cubicBezTo>
                  <a:cubicBezTo>
                    <a:pt x="821" y="278"/>
                    <a:pt x="763" y="285"/>
                    <a:pt x="775" y="223"/>
                  </a:cubicBezTo>
                  <a:cubicBezTo>
                    <a:pt x="798" y="106"/>
                    <a:pt x="685" y="270"/>
                    <a:pt x="676" y="158"/>
                  </a:cubicBezTo>
                  <a:cubicBezTo>
                    <a:pt x="547" y="198"/>
                    <a:pt x="426" y="200"/>
                    <a:pt x="396" y="172"/>
                  </a:cubicBezTo>
                  <a:cubicBezTo>
                    <a:pt x="366" y="145"/>
                    <a:pt x="334" y="209"/>
                    <a:pt x="302" y="172"/>
                  </a:cubicBezTo>
                  <a:cubicBezTo>
                    <a:pt x="282" y="150"/>
                    <a:pt x="182" y="184"/>
                    <a:pt x="177" y="158"/>
                  </a:cubicBezTo>
                  <a:cubicBezTo>
                    <a:pt x="173" y="133"/>
                    <a:pt x="265" y="99"/>
                    <a:pt x="292" y="126"/>
                  </a:cubicBezTo>
                  <a:cubicBezTo>
                    <a:pt x="320" y="154"/>
                    <a:pt x="344" y="127"/>
                    <a:pt x="342" y="86"/>
                  </a:cubicBezTo>
                  <a:cubicBezTo>
                    <a:pt x="267" y="64"/>
                    <a:pt x="336" y="50"/>
                    <a:pt x="336" y="50"/>
                  </a:cubicBezTo>
                  <a:cubicBezTo>
                    <a:pt x="336" y="50"/>
                    <a:pt x="336" y="50"/>
                    <a:pt x="315" y="25"/>
                  </a:cubicBezTo>
                  <a:cubicBezTo>
                    <a:pt x="295" y="0"/>
                    <a:pt x="230" y="103"/>
                    <a:pt x="189" y="50"/>
                  </a:cubicBezTo>
                  <a:cubicBezTo>
                    <a:pt x="182" y="69"/>
                    <a:pt x="196" y="78"/>
                    <a:pt x="120" y="112"/>
                  </a:cubicBezTo>
                  <a:cubicBezTo>
                    <a:pt x="198" y="101"/>
                    <a:pt x="166" y="149"/>
                    <a:pt x="83" y="156"/>
                  </a:cubicBezTo>
                  <a:cubicBezTo>
                    <a:pt x="0" y="163"/>
                    <a:pt x="30" y="230"/>
                    <a:pt x="78" y="230"/>
                  </a:cubicBezTo>
                  <a:cubicBezTo>
                    <a:pt x="173" y="230"/>
                    <a:pt x="80" y="257"/>
                    <a:pt x="136" y="262"/>
                  </a:cubicBezTo>
                  <a:cubicBezTo>
                    <a:pt x="191" y="267"/>
                    <a:pt x="121" y="310"/>
                    <a:pt x="123"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5" name="Title 4"/>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8267026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a:solidFill>
                <a:srgbClr val="C2D1D4">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C2D1D4">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BAA26F-BEB0-4A80-901D-BF92007FB5D8}" type="slidenum">
              <a:rPr>
                <a:solidFill>
                  <a:srgbClr val="C2D1D4">
                    <a:lumMod val="75000"/>
                  </a:srgbClr>
                </a:solidFill>
              </a:rPr>
              <a:pPr>
                <a:defRPr/>
              </a:pPr>
              <a:t>‹#›</a:t>
            </a:fld>
            <a:endParaRPr>
              <a:solidFill>
                <a:srgbClr val="C2D1D4">
                  <a:lumMod val="75000"/>
                </a:srgbClr>
              </a:solidFill>
            </a:endParaRPr>
          </a:p>
        </p:txBody>
      </p:sp>
      <p:grpSp>
        <p:nvGrpSpPr>
          <p:cNvPr id="7" name="Group 86"/>
          <p:cNvGrpSpPr/>
          <p:nvPr userDrawn="1"/>
        </p:nvGrpSpPr>
        <p:grpSpPr>
          <a:xfrm>
            <a:off x="1" y="937260"/>
            <a:ext cx="3844339" cy="43398"/>
            <a:chOff x="0" y="718602"/>
            <a:chExt cx="3844339" cy="43398"/>
          </a:xfrm>
        </p:grpSpPr>
        <p:cxnSp>
          <p:nvCxnSpPr>
            <p:cNvPr id="8" name="Straight Connector 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8317876"/>
      </p:ext>
    </p:extLst>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GREEN Title Slide With Client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4"/>
          <p:cNvGrpSpPr/>
          <p:nvPr/>
        </p:nvGrpSpPr>
        <p:grpSpPr>
          <a:xfrm>
            <a:off x="1636889" y="3121445"/>
            <a:ext cx="1573971" cy="218303"/>
            <a:chOff x="7019492" y="6521307"/>
            <a:chExt cx="915349" cy="126955"/>
          </a:xfrm>
          <a:solidFill>
            <a:schemeClr val="bg1"/>
          </a:solidFill>
        </p:grpSpPr>
        <p:sp>
          <p:nvSpPr>
            <p:cNvPr id="5" name="Freeform 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6" name="Freeform 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7" name="Freeform 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8" name="Freeform 7"/>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9" name="Freeform 8"/>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0" name="Freeform 9"/>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1" name="Freeform 10"/>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2" name="Freeform 11"/>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3" name="Freeform 12"/>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4" name="Freeform 13"/>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5" name="Freeform 14"/>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16" name="Freeform 15"/>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17" name="Freeform 16"/>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18" name="Freeform 17"/>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19" name="Freeform 18"/>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grpSp>
      <p:sp>
        <p:nvSpPr>
          <p:cNvPr id="20" name="Round Same Side Corner Rectangle 19"/>
          <p:cNvSpPr/>
          <p:nvPr/>
        </p:nvSpPr>
        <p:spPr>
          <a:xfrm rot="10800000">
            <a:off x="571598" y="3003996"/>
            <a:ext cx="859492" cy="442061"/>
          </a:xfrm>
          <a:prstGeom prst="round2SameRect">
            <a:avLst>
              <a:gd name="adj1" fmla="val 11883"/>
              <a:gd name="adj2" fmla="val 0"/>
            </a:avLst>
          </a:prstGeom>
          <a:gradFill>
            <a:gsLst>
              <a:gs pos="100000">
                <a:sysClr val="windowText" lastClr="000000">
                  <a:alpha val="0"/>
                </a:sysClr>
              </a:gs>
              <a:gs pos="72000">
                <a:sysClr val="window" lastClr="FFFFFF"/>
              </a:gs>
            </a:gsLst>
            <a:lin ang="5400000" scaled="0"/>
          </a:gradFill>
          <a:ln w="25400" cap="flat" cmpd="sng" algn="ctr">
            <a:noFill/>
            <a:prstDash val="solid"/>
          </a:ln>
          <a:effectLst/>
        </p:spPr>
        <p:txBody>
          <a:bodyPr anchor="ctr"/>
          <a:lstStyle/>
          <a:p>
            <a:pPr algn="ctr">
              <a:defRPr/>
            </a:pPr>
            <a:endParaRPr lang="en-US" kern="0" dirty="0">
              <a:solidFill>
                <a:prstClr val="white"/>
              </a:solidFill>
              <a:latin typeface="Georgia"/>
              <a:cs typeface="Arial" charset="0"/>
            </a:endParaRPr>
          </a:p>
        </p:txBody>
      </p:sp>
      <p:cxnSp>
        <p:nvCxnSpPr>
          <p:cNvPr id="21" name="Straight Connector 20"/>
          <p:cNvCxnSpPr/>
          <p:nvPr userDrawn="1"/>
        </p:nvCxnSpPr>
        <p:spPr>
          <a:xfrm>
            <a:off x="568578" y="2419350"/>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cxnSp>
        <p:nvCxnSpPr>
          <p:cNvPr id="22" name="Straight Connector 21"/>
          <p:cNvCxnSpPr/>
          <p:nvPr userDrawn="1"/>
        </p:nvCxnSpPr>
        <p:spPr>
          <a:xfrm>
            <a:off x="568578" y="2925763"/>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grpSp>
        <p:nvGrpSpPr>
          <p:cNvPr id="23" name="Group 51"/>
          <p:cNvGrpSpPr>
            <a:grpSpLocks/>
          </p:cNvGrpSpPr>
          <p:nvPr userDrawn="1"/>
        </p:nvGrpSpPr>
        <p:grpSpPr bwMode="auto">
          <a:xfrm>
            <a:off x="482600" y="6553200"/>
            <a:ext cx="50800" cy="304800"/>
            <a:chOff x="482283" y="6553200"/>
            <a:chExt cx="50800" cy="304803"/>
          </a:xfrm>
        </p:grpSpPr>
        <p:cxnSp>
          <p:nvCxnSpPr>
            <p:cNvPr id="24" name="Straight Connector 23"/>
            <p:cNvCxnSpPr/>
            <p:nvPr userDrawn="1"/>
          </p:nvCxnSpPr>
          <p:spPr>
            <a:xfrm>
              <a:off x="4568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5" name="Straight Connector 24"/>
            <p:cNvCxnSpPr/>
            <p:nvPr userDrawn="1"/>
          </p:nvCxnSpPr>
          <p:spPr>
            <a:xfrm>
              <a:off x="408115"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useBgFill="1">
        <p:nvSpPr>
          <p:cNvPr id="26" name="Rectangle 25"/>
          <p:cNvSpPr/>
          <p:nvPr userDrawn="1"/>
        </p:nvSpPr>
        <p:spPr>
          <a:xfrm>
            <a:off x="7881938" y="6567488"/>
            <a:ext cx="1125537" cy="155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cap="all" spc="300" baseline="0">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7" name="Footer Placeholder 5"/>
          <p:cNvSpPr>
            <a:spLocks noGrp="1"/>
          </p:cNvSpPr>
          <p:nvPr>
            <p:ph type="ftr" sz="quarter" idx="10"/>
          </p:nvPr>
        </p:nvSpPr>
        <p:spPr/>
        <p:txBody>
          <a:bodyPr/>
          <a:lstStyle>
            <a:lvl1pPr>
              <a:defRPr>
                <a:solidFill>
                  <a:schemeClr val="bg1"/>
                </a:solidFill>
              </a:defRPr>
            </a:lvl1pPr>
          </a:lstStyle>
          <a:p>
            <a:pPr>
              <a:defRPr/>
            </a:pPr>
            <a:endParaRPr dirty="0">
              <a:solidFill>
                <a:prstClr val="white"/>
              </a:solidFill>
            </a:endParaRPr>
          </a:p>
        </p:txBody>
      </p:sp>
      <p:sp>
        <p:nvSpPr>
          <p:cNvPr id="28" name="Slide Number Placeholder 6"/>
          <p:cNvSpPr>
            <a:spLocks noGrp="1"/>
          </p:cNvSpPr>
          <p:nvPr>
            <p:ph type="sldNum" sz="quarter" idx="11"/>
          </p:nvPr>
        </p:nvSpPr>
        <p:spPr/>
        <p:txBody>
          <a:bodyPr/>
          <a:lstStyle>
            <a:lvl1pPr algn="r">
              <a:defRPr>
                <a:solidFill>
                  <a:schemeClr val="bg1"/>
                </a:solidFill>
              </a:defRPr>
            </a:lvl1pPr>
          </a:lstStyle>
          <a:p>
            <a:pPr>
              <a:defRPr/>
            </a:pPr>
            <a:fld id="{E690E012-25B3-4B18-A4CB-9D51EA30C35E}" type="slidenum">
              <a:rPr>
                <a:solidFill>
                  <a:prstClr val="white"/>
                </a:solidFill>
              </a:rPr>
              <a:pPr>
                <a:defRPr/>
              </a:pPr>
              <a:t>‹#›</a:t>
            </a:fld>
            <a:endParaRPr dirty="0">
              <a:solidFill>
                <a:prstClr val="white"/>
              </a:solidFill>
            </a:endParaRPr>
          </a:p>
        </p:txBody>
      </p:sp>
      <p:sp>
        <p:nvSpPr>
          <p:cNvPr id="29" name="Date Placeholder 3"/>
          <p:cNvSpPr>
            <a:spLocks noGrp="1"/>
          </p:cNvSpPr>
          <p:nvPr>
            <p:ph type="dt" sz="half" idx="12"/>
          </p:nvPr>
        </p:nvSpPr>
        <p:spPr/>
        <p:txBody>
          <a:bodyPr/>
          <a:lstStyle>
            <a:lvl1pPr>
              <a:defRPr>
                <a:solidFill>
                  <a:schemeClr val="bg1"/>
                </a:solidFill>
              </a:defRPr>
            </a:lvl1pPr>
          </a:lstStyle>
          <a:p>
            <a:pPr>
              <a:defRPr/>
            </a:pPr>
            <a:fld id="{760FD819-6DD4-4E95-A4AD-C43DEB603C9E}" type="datetime1">
              <a:rPr lang="hu-HU">
                <a:solidFill>
                  <a:prstClr val="white"/>
                </a:solidFill>
              </a:rPr>
              <a:pPr>
                <a:defRPr/>
              </a:pPr>
              <a:t>2013.12.16.</a:t>
            </a:fld>
            <a:endParaRPr dirty="0">
              <a:solidFill>
                <a:prstClr val="white"/>
              </a:solidFill>
            </a:endParaRPr>
          </a:p>
        </p:txBody>
      </p:sp>
    </p:spTree>
    <p:extLst>
      <p:ext uri="{BB962C8B-B14F-4D97-AF65-F5344CB8AC3E}">
        <p14:creationId xmlns:p14="http://schemas.microsoft.com/office/powerpoint/2010/main" val="115949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a:solidFill>
                <a:srgbClr val="C2D1D4">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C2D1D4">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BAA26F-BEB0-4A80-901D-BF92007FB5D8}" type="slidenum">
              <a:rPr>
                <a:solidFill>
                  <a:srgbClr val="C2D1D4">
                    <a:lumMod val="75000"/>
                  </a:srgbClr>
                </a:solidFill>
              </a:rPr>
              <a:pPr>
                <a:defRPr/>
              </a:pPr>
              <a:t>‹#›</a:t>
            </a:fld>
            <a:endParaRPr>
              <a:solidFill>
                <a:srgbClr val="C2D1D4">
                  <a:lumMod val="75000"/>
                </a:srgbClr>
              </a:solidFill>
            </a:endParaRPr>
          </a:p>
        </p:txBody>
      </p:sp>
      <p:grpSp>
        <p:nvGrpSpPr>
          <p:cNvPr id="7" name="Group 86"/>
          <p:cNvGrpSpPr/>
          <p:nvPr userDrawn="1"/>
        </p:nvGrpSpPr>
        <p:grpSpPr>
          <a:xfrm>
            <a:off x="1" y="937260"/>
            <a:ext cx="3844339" cy="43398"/>
            <a:chOff x="0" y="718602"/>
            <a:chExt cx="3844339" cy="43398"/>
          </a:xfrm>
        </p:grpSpPr>
        <p:cxnSp>
          <p:nvCxnSpPr>
            <p:cNvPr id="8" name="Straight Connector 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7164714"/>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25" name="Footer Placeholder 24"/>
          <p:cNvSpPr>
            <a:spLocks noGrp="1"/>
          </p:cNvSpPr>
          <p:nvPr>
            <p:ph type="ftr" sz="quarter" idx="17"/>
          </p:nvPr>
        </p:nvSpPr>
        <p:spPr/>
        <p:txBody>
          <a:bodyPr/>
          <a:lstStyle/>
          <a:p>
            <a:endParaRPr lang="pt-BR" dirty="0">
              <a:solidFill>
                <a:srgbClr val="C2D1D4">
                  <a:lumMod val="75000"/>
                </a:srgbClr>
              </a:solidFill>
            </a:endParaRPr>
          </a:p>
        </p:txBody>
      </p:sp>
      <p:sp>
        <p:nvSpPr>
          <p:cNvPr id="26" name="Slide Number Placeholder 25"/>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5" name="Date Placeholder 4"/>
          <p:cNvSpPr>
            <a:spLocks noGrp="1"/>
          </p:cNvSpPr>
          <p:nvPr>
            <p:ph type="dt" sz="half" idx="20"/>
          </p:nvPr>
        </p:nvSpPr>
        <p:spPr/>
        <p:txBody>
          <a:bodyPr/>
          <a:lstStyle/>
          <a:p>
            <a:fld id="{6CE68C91-59DE-4326-9C19-225F0FBD8B2E}" type="datetime1">
              <a:rPr lang="hu-HU">
                <a:solidFill>
                  <a:srgbClr val="C2D1D4">
                    <a:lumMod val="75000"/>
                  </a:srgbClr>
                </a:solidFill>
              </a:rPr>
              <a:pPr/>
              <a:t>2013.12.16.</a:t>
            </a:fld>
            <a:endParaRPr dirty="0">
              <a:solidFill>
                <a:srgbClr val="C2D1D4">
                  <a:lumMod val="75000"/>
                </a:srgbClr>
              </a:solidFill>
            </a:endParaRPr>
          </a:p>
        </p:txBody>
      </p:sp>
      <p:sp>
        <p:nvSpPr>
          <p:cNvPr id="14" name="Text Placeholder 6"/>
          <p:cNvSpPr>
            <a:spLocks noGrp="1"/>
          </p:cNvSpPr>
          <p:nvPr>
            <p:ph type="body" sz="quarter" idx="21"/>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29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 name="Rectangle 1"/>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accent6"/>
                </a:solidFill>
              </a:defRPr>
            </a:lvl1pPr>
          </a:lstStyle>
          <a:p>
            <a:r>
              <a:rPr lang="en-US" dirty="0" smtClean="0"/>
              <a:t>Click icon to add picture</a:t>
            </a:r>
            <a:endParaRPr lang="en-US" dirty="0"/>
          </a:p>
        </p:txBody>
      </p:sp>
      <p:grpSp>
        <p:nvGrpSpPr>
          <p:cNvPr id="4"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6"/>
                </a:gs>
                <a:gs pos="0">
                  <a:schemeClr val="accent6">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bg1"/>
                </a:gs>
                <a:gs pos="0">
                  <a:schemeClr val="bg1">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grpSp>
        <p:nvGrpSpPr>
          <p:cNvPr id="7" name="Group 28"/>
          <p:cNvGrpSpPr/>
          <p:nvPr userDrawn="1"/>
        </p:nvGrpSpPr>
        <p:grpSpPr>
          <a:xfrm>
            <a:off x="7881997" y="6567310"/>
            <a:ext cx="1124815" cy="156007"/>
            <a:chOff x="7881997" y="6590903"/>
            <a:chExt cx="1124815" cy="156007"/>
          </a:xfrm>
          <a:solidFill>
            <a:schemeClr val="bg1"/>
          </a:solidFill>
        </p:grpSpPr>
        <p:sp>
          <p:nvSpPr>
            <p:cNvPr id="30" name="Freeform 29"/>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1" name="Freeform 30"/>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3" name="Freeform 32"/>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4" name="Freeform 33"/>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5" name="Freeform 34"/>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6" name="Freeform 35"/>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7" name="Freeform 36"/>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8" name="Freeform 37"/>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9" name="Freeform 38"/>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0" name="Freeform 39"/>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1" name="Freeform 40"/>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2" name="Freeform 41"/>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3" name="Freeform 42"/>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4" name="Freeform 43"/>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5" name="Freeform 44"/>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grpSp>
      <p:sp>
        <p:nvSpPr>
          <p:cNvPr id="5" name="Date Placeholder 4"/>
          <p:cNvSpPr>
            <a:spLocks noGrp="1"/>
          </p:cNvSpPr>
          <p:nvPr>
            <p:ph type="dt" sz="half" idx="16"/>
          </p:nvPr>
        </p:nvSpPr>
        <p:spPr/>
        <p:txBody>
          <a:bodyPr/>
          <a:lstStyle>
            <a:lvl1pPr>
              <a:defRPr>
                <a:solidFill>
                  <a:schemeClr val="bg1"/>
                </a:solidFill>
              </a:defRPr>
            </a:lvl1pPr>
          </a:lstStyle>
          <a:p>
            <a:fld id="{BB77DEAB-9844-4018-9E69-543DAB2381F1}" type="datetime1">
              <a:rPr lang="hu-HU" smtClean="0">
                <a:solidFill>
                  <a:prstClr val="white"/>
                </a:solidFill>
              </a:rPr>
              <a:pPr/>
              <a:t>2013.12.16.</a:t>
            </a:fld>
            <a:endParaRPr dirty="0">
              <a:solidFill>
                <a:prstClr val="white"/>
              </a:solidFill>
            </a:endParaRPr>
          </a:p>
        </p:txBody>
      </p:sp>
      <p:sp>
        <p:nvSpPr>
          <p:cNvPr id="6" name="Footer Placeholder 5"/>
          <p:cNvSpPr>
            <a:spLocks noGrp="1"/>
          </p:cNvSpPr>
          <p:nvPr>
            <p:ph type="ftr" sz="quarter" idx="17"/>
          </p:nvPr>
        </p:nvSpPr>
        <p:spPr/>
        <p:txBody>
          <a:bodyPr/>
          <a:lstStyle>
            <a:lvl1pPr>
              <a:defRPr>
                <a:solidFill>
                  <a:schemeClr val="bg1"/>
                </a:solidFill>
              </a:defRPr>
            </a:lvl1pPr>
          </a:lstStyle>
          <a:p>
            <a:endParaRPr lang="pt-BR" dirty="0">
              <a:solidFill>
                <a:prstClr val="white"/>
              </a:solidFill>
            </a:endParaRPr>
          </a:p>
        </p:txBody>
      </p:sp>
      <p:sp>
        <p:nvSpPr>
          <p:cNvPr id="9" name="Slide Number Placeholder 8"/>
          <p:cNvSpPr>
            <a:spLocks noGrp="1"/>
          </p:cNvSpPr>
          <p:nvPr>
            <p:ph type="sldNum" sz="quarter" idx="18"/>
          </p:nvPr>
        </p:nvSpPr>
        <p:spPr/>
        <p:txBody>
          <a:bodyPr/>
          <a:lstStyle>
            <a:lvl1pP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46"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4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accent6"/>
                </a:solidFill>
              </a:defRPr>
            </a:lvl1pPr>
            <a:lvl2pPr marL="228600" indent="0">
              <a:buFont typeface="Arial" pitchFamily="34" charset="0"/>
              <a:buNone/>
              <a:defRPr>
                <a:solidFill>
                  <a:schemeClr val="accent6"/>
                </a:solidFill>
              </a:defRPr>
            </a:lvl2pPr>
            <a:lvl3pPr marL="400050" indent="0">
              <a:buFont typeface="Arial" pitchFamily="34" charset="0"/>
              <a:buNone/>
              <a:defRPr>
                <a:solidFill>
                  <a:schemeClr val="accent6"/>
                </a:solidFill>
              </a:defRPr>
            </a:lvl3pPr>
            <a:lvl4pPr marL="571500" indent="0">
              <a:buFont typeface="Arial" pitchFamily="34" charset="0"/>
              <a:buNone/>
              <a:defRPr>
                <a:solidFill>
                  <a:schemeClr val="accent6"/>
                </a:solidFill>
              </a:defRPr>
            </a:lvl4pPr>
            <a:lvl5pPr marL="742950" indent="0">
              <a:buFont typeface="Arial" pitchFamily="34" charset="0"/>
              <a:buNone/>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9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Gree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83" name="Rectangle 82"/>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r>
              <a:rPr lang="en-US" dirty="0" smtClean="0"/>
              <a:t>Click icon to add picture</a:t>
            </a:r>
            <a:endParaRPr lang="en-US" dirty="0"/>
          </a:p>
        </p:txBody>
      </p:sp>
      <p:grpSp>
        <p:nvGrpSpPr>
          <p:cNvPr id="3" name="Group 32"/>
          <p:cNvGrpSpPr/>
          <p:nvPr userDrawn="1"/>
        </p:nvGrpSpPr>
        <p:grpSpPr>
          <a:xfrm>
            <a:off x="7881997" y="6567093"/>
            <a:ext cx="1124815" cy="156007"/>
            <a:chOff x="7019492" y="6521307"/>
            <a:chExt cx="915349" cy="126955"/>
          </a:xfrm>
        </p:grpSpPr>
        <p:sp>
          <p:nvSpPr>
            <p:cNvPr id="34" name="Freeform 33"/>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5" name="Freeform 34"/>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6" name="Freeform 35"/>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7" name="Freeform 36"/>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8" name="Freeform 37"/>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9" name="Freeform 38"/>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0" name="Freeform 39"/>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1" name="Freeform 40"/>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2" name="Freeform 41"/>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3" name="Freeform 42"/>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4" name="Freeform 43"/>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5" name="Freeform 44"/>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6" name="Freeform 45"/>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7" name="Freeform 46"/>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8" name="Freeform 47"/>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cxnSp>
        <p:nvCxnSpPr>
          <p:cNvPr id="57" name="Straight Connector 56"/>
          <p:cNvCxnSpPr/>
          <p:nvPr userDrawn="1"/>
        </p:nvCxnSpPr>
        <p:spPr>
          <a:xfrm>
            <a:off x="1" y="937260"/>
            <a:ext cx="3844339" cy="0"/>
          </a:xfrm>
          <a:prstGeom prst="line">
            <a:avLst/>
          </a:prstGeom>
          <a:ln>
            <a:gradFill>
              <a:gsLst>
                <a:gs pos="100000">
                  <a:schemeClr val="bg2">
                    <a:lumMod val="75000"/>
                    <a:alpha val="0"/>
                  </a:schemeClr>
                </a:gs>
                <a:gs pos="44000">
                  <a:schemeClr val="accent2">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nvGrpSpPr>
          <p:cNvPr id="7" name="Group 28"/>
          <p:cNvGrpSpPr/>
          <p:nvPr userDrawn="1"/>
        </p:nvGrpSpPr>
        <p:grpSpPr>
          <a:xfrm>
            <a:off x="482283" y="6553200"/>
            <a:ext cx="50800" cy="304803"/>
            <a:chOff x="482283" y="6553200"/>
            <a:chExt cx="50800" cy="304803"/>
          </a:xfrm>
        </p:grpSpPr>
        <p:cxnSp>
          <p:nvCxnSpPr>
            <p:cNvPr id="30" name="Straight Connector 29"/>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31" name="Straight Connector 30"/>
            <p:cNvCxnSpPr/>
            <p:nvPr userDrawn="1"/>
          </p:nvCxnSpPr>
          <p:spPr>
            <a:xfrm>
              <a:off x="482283" y="6553200"/>
              <a:ext cx="0" cy="304800"/>
            </a:xfrm>
            <a:prstGeom prst="line">
              <a:avLst/>
            </a:prstGeom>
            <a:noFill/>
            <a:ln w="9525" cap="flat" cmpd="sng" algn="ctr">
              <a:gradFill>
                <a:gsLst>
                  <a:gs pos="100000">
                    <a:schemeClr val="accent2">
                      <a:lumMod val="75000"/>
                    </a:schemeClr>
                  </a:gs>
                  <a:gs pos="0">
                    <a:schemeClr val="accent2">
                      <a:alpha val="0"/>
                    </a:schemeClr>
                  </a:gs>
                </a:gsLst>
                <a:lin ang="5400000" scaled="0"/>
              </a:gradFill>
              <a:prstDash val="solid"/>
            </a:ln>
            <a:effectLst/>
          </p:spPr>
        </p:cxnSp>
      </p:grp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6"/>
          </p:nvPr>
        </p:nvSpPr>
        <p:spPr/>
        <p:txBody>
          <a:bodyPr/>
          <a:lstStyle>
            <a:lvl1pPr>
              <a:defRPr>
                <a:solidFill>
                  <a:schemeClr val="bg1"/>
                </a:solidFill>
              </a:defRPr>
            </a:lvl1pPr>
          </a:lstStyle>
          <a:p>
            <a:endParaRPr lang="pt-BR" dirty="0">
              <a:solidFill>
                <a:prstClr val="white"/>
              </a:solidFill>
            </a:endParaRPr>
          </a:p>
        </p:txBody>
      </p:sp>
      <p:sp>
        <p:nvSpPr>
          <p:cNvPr id="6" name="Slide Number Placeholder 5"/>
          <p:cNvSpPr>
            <a:spLocks noGrp="1"/>
          </p:cNvSpPr>
          <p:nvPr>
            <p:ph type="sldNum" sz="quarter" idx="17"/>
          </p:nvPr>
        </p:nvSpPr>
        <p:spPr/>
        <p:txBody>
          <a:bodyPr/>
          <a:lstStyle>
            <a:lvl1pP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2" name="Date Placeholder 1"/>
          <p:cNvSpPr>
            <a:spLocks noGrp="1"/>
          </p:cNvSpPr>
          <p:nvPr>
            <p:ph type="dt" sz="half" idx="18"/>
          </p:nvPr>
        </p:nvSpPr>
        <p:spPr/>
        <p:txBody>
          <a:bodyPr/>
          <a:lstStyle>
            <a:lvl1pPr>
              <a:defRPr>
                <a:solidFill>
                  <a:schemeClr val="bg1"/>
                </a:solidFill>
              </a:defRPr>
            </a:lvl1pPr>
          </a:lstStyle>
          <a:p>
            <a:fld id="{BB0923AD-6EA7-4C68-96A7-2B7EEF4E3893}" type="datetime1">
              <a:rPr lang="hu-HU" smtClean="0">
                <a:solidFill>
                  <a:prstClr val="white"/>
                </a:solidFill>
              </a:rPr>
              <a:pPr/>
              <a:t>2013.12.16.</a:t>
            </a:fld>
            <a:endParaRPr dirty="0">
              <a:solidFill>
                <a:prstClr val="white"/>
              </a:solidFill>
            </a:endParaRPr>
          </a:p>
        </p:txBody>
      </p:sp>
      <p:sp>
        <p:nvSpPr>
          <p:cNvPr id="84" name="Text Placeholder 2"/>
          <p:cNvSpPr>
            <a:spLocks noGrp="1"/>
          </p:cNvSpPr>
          <p:nvPr>
            <p:ph type="body" sz="quarter" idx="19" hasCustomPrompt="1"/>
          </p:nvPr>
        </p:nvSpPr>
        <p:spPr>
          <a:xfrm>
            <a:off x="0" y="5251426"/>
            <a:ext cx="9144000" cy="1060704"/>
          </a:xfrm>
          <a:gradFill>
            <a:gsLst>
              <a:gs pos="81000">
                <a:schemeClr val="accent2"/>
              </a:gs>
              <a:gs pos="0">
                <a:srgbClr val="9EAE24"/>
              </a:gs>
            </a:gsLst>
            <a:path path="circle">
              <a:fillToRect l="100000" b="100000"/>
            </a:path>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dirty="0" smtClean="0"/>
              <a:t>Enter key takeaway here</a:t>
            </a:r>
          </a:p>
        </p:txBody>
      </p:sp>
      <p:sp>
        <p:nvSpPr>
          <p:cNvPr id="32"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930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Sla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9" name="Rectangle 28"/>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r>
              <a:rPr lang="en-US" dirty="0" smtClean="0"/>
              <a:t>Click icon to add picture</a:t>
            </a:r>
            <a:endParaRPr lang="en-US" dirty="0"/>
          </a:p>
        </p:txBody>
      </p:sp>
      <p:grpSp>
        <p:nvGrpSpPr>
          <p:cNvPr id="3" name="Group 31"/>
          <p:cNvGrpSpPr/>
          <p:nvPr userDrawn="1"/>
        </p:nvGrpSpPr>
        <p:grpSpPr>
          <a:xfrm>
            <a:off x="1" y="937260"/>
            <a:ext cx="3844339" cy="43398"/>
            <a:chOff x="1" y="937260"/>
            <a:chExt cx="3844339" cy="43398"/>
          </a:xfrm>
        </p:grpSpPr>
        <p:cxnSp>
          <p:nvCxnSpPr>
            <p:cNvPr id="51" name="Straight Connector 50"/>
            <p:cNvCxnSpPr/>
            <p:nvPr userDrawn="1"/>
          </p:nvCxnSpPr>
          <p:spPr>
            <a:xfrm>
              <a:off x="1" y="937260"/>
              <a:ext cx="3844339" cy="0"/>
            </a:xfrm>
            <a:prstGeom prst="line">
              <a:avLst/>
            </a:prstGeom>
            <a:ln>
              <a:gradFill>
                <a:gsLst>
                  <a:gs pos="100000">
                    <a:schemeClr val="accent1">
                      <a:tint val="66000"/>
                      <a:satMod val="160000"/>
                      <a:lumMod val="0"/>
                      <a:lumOff val="100000"/>
                      <a:alpha val="0"/>
                    </a:schemeClr>
                  </a:gs>
                  <a:gs pos="44000">
                    <a:schemeClr val="accent6">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7" name="Group 53"/>
          <p:cNvGrpSpPr/>
          <p:nvPr userDrawn="1"/>
        </p:nvGrpSpPr>
        <p:grpSpPr>
          <a:xfrm>
            <a:off x="7881997" y="6567093"/>
            <a:ext cx="1124815" cy="156007"/>
            <a:chOff x="7019492" y="6521307"/>
            <a:chExt cx="915349" cy="126955"/>
          </a:xfrm>
        </p:grpSpPr>
        <p:sp>
          <p:nvSpPr>
            <p:cNvPr id="55" name="Freeform 5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56" name="Freeform 5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57" name="Freeform 5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59" name="Freeform 58"/>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0" name="Freeform 59"/>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1" name="Freeform 60"/>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2" name="Freeform 61"/>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3" name="Freeform 62"/>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4" name="Freeform 63"/>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5" name="Freeform 64"/>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6" name="Freeform 65"/>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7" name="Freeform 66"/>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8" name="Freeform 67"/>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9" name="Freeform 68"/>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70" name="Freeform 69"/>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cxnSp>
        <p:nvCxnSpPr>
          <p:cNvPr id="71" name="Straight Connector 70"/>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72" name="Straight Connector 71"/>
          <p:cNvCxnSpPr/>
          <p:nvPr userDrawn="1"/>
        </p:nvCxnSpPr>
        <p:spPr>
          <a:xfrm>
            <a:off x="48228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6"/>
          </p:nvPr>
        </p:nvSpPr>
        <p:spPr/>
        <p:txBody>
          <a:bodyPr/>
          <a:lstStyle>
            <a:lvl1pPr>
              <a:defRPr>
                <a:solidFill>
                  <a:schemeClr val="accent5"/>
                </a:solidFill>
              </a:defRPr>
            </a:lvl1pPr>
          </a:lstStyle>
          <a:p>
            <a:endParaRPr lang="pt-BR" dirty="0">
              <a:solidFill>
                <a:srgbClr val="C2D1D4"/>
              </a:solidFill>
            </a:endParaRPr>
          </a:p>
        </p:txBody>
      </p:sp>
      <p:sp>
        <p:nvSpPr>
          <p:cNvPr id="6" name="Slide Number Placeholder 5"/>
          <p:cNvSpPr>
            <a:spLocks noGrp="1"/>
          </p:cNvSpPr>
          <p:nvPr>
            <p:ph type="sldNum" sz="quarter" idx="17"/>
          </p:nvPr>
        </p:nvSpPr>
        <p:spPr/>
        <p:txBody>
          <a:bodyPr/>
          <a:lstStyle>
            <a:lvl1pPr>
              <a:defRPr>
                <a:solidFill>
                  <a:schemeClr val="accent5"/>
                </a:solidFill>
              </a:defRPr>
            </a:lvl1pPr>
          </a:lstStyle>
          <a:p>
            <a:fld id="{19AB4E72-7858-48F1-A40D-12FF09E4BFB8}" type="slidenum">
              <a:rPr smtClean="0">
                <a:solidFill>
                  <a:srgbClr val="C2D1D4"/>
                </a:solidFill>
              </a:rPr>
              <a:pPr/>
              <a:t>‹#›</a:t>
            </a:fld>
            <a:endParaRPr dirty="0">
              <a:solidFill>
                <a:srgbClr val="C2D1D4"/>
              </a:solidFill>
            </a:endParaRPr>
          </a:p>
        </p:txBody>
      </p:sp>
      <p:sp>
        <p:nvSpPr>
          <p:cNvPr id="2" name="Date Placeholder 1"/>
          <p:cNvSpPr>
            <a:spLocks noGrp="1"/>
          </p:cNvSpPr>
          <p:nvPr>
            <p:ph type="dt" sz="half" idx="18"/>
          </p:nvPr>
        </p:nvSpPr>
        <p:spPr/>
        <p:txBody>
          <a:bodyPr/>
          <a:lstStyle>
            <a:lvl1pPr>
              <a:defRPr>
                <a:solidFill>
                  <a:schemeClr val="accent5"/>
                </a:solidFill>
              </a:defRPr>
            </a:lvl1pPr>
          </a:lstStyle>
          <a:p>
            <a:fld id="{B134DD77-FA6F-458D-A55F-738068A7E028}" type="datetime1">
              <a:rPr lang="hu-HU" smtClean="0">
                <a:solidFill>
                  <a:srgbClr val="C2D1D4"/>
                </a:solidFill>
              </a:rPr>
              <a:pPr/>
              <a:t>2013.12.16.</a:t>
            </a:fld>
            <a:endParaRPr dirty="0">
              <a:solidFill>
                <a:srgbClr val="C2D1D4"/>
              </a:solidFill>
            </a:endParaRPr>
          </a:p>
        </p:txBody>
      </p:sp>
      <p:sp>
        <p:nvSpPr>
          <p:cNvPr id="31" name="Text Placeholder 2"/>
          <p:cNvSpPr>
            <a:spLocks noGrp="1"/>
          </p:cNvSpPr>
          <p:nvPr>
            <p:ph type="body" sz="quarter" idx="19" hasCustomPrompt="1"/>
          </p:nvPr>
        </p:nvSpPr>
        <p:spPr>
          <a:xfrm>
            <a:off x="0" y="5253622"/>
            <a:ext cx="9144000" cy="1060704"/>
          </a:xfrm>
          <a:gradFill>
            <a:gsLst>
              <a:gs pos="0">
                <a:srgbClr val="324448"/>
              </a:gs>
              <a:gs pos="100000">
                <a:schemeClr val="accent5">
                  <a:alpha val="0"/>
                </a:schemeClr>
              </a:gs>
            </a:gsLst>
            <a:lin ang="0" scaled="0"/>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dirty="0" smtClean="0"/>
              <a:t>Enter key takeaway here</a:t>
            </a:r>
          </a:p>
        </p:txBody>
      </p:sp>
      <p:sp>
        <p:nvSpPr>
          <p:cNvPr id="34"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7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bg1"/>
        </a:solidFill>
        <a:effectLst/>
      </p:bgPr>
    </p:bg>
    <p:spTree>
      <p:nvGrpSpPr>
        <p:cNvPr id="1" name=""/>
        <p:cNvGrpSpPr/>
        <p:nvPr/>
      </p:nvGrpSpPr>
      <p:grpSpPr>
        <a:xfrm>
          <a:off x="0" y="0"/>
          <a:ext cx="0" cy="0"/>
          <a:chOff x="0" y="0"/>
          <a:chExt cx="0" cy="0"/>
        </a:xfrm>
      </p:grpSpPr>
      <p:grpSp>
        <p:nvGrpSpPr>
          <p:cNvPr id="6" name="Group 16"/>
          <p:cNvGrpSpPr/>
          <p:nvPr userDrawn="1"/>
        </p:nvGrpSpPr>
        <p:grpSpPr>
          <a:xfrm>
            <a:off x="4542117" y="1169988"/>
            <a:ext cx="137456" cy="4071938"/>
            <a:chOff x="4468347" y="1169988"/>
            <a:chExt cx="137456" cy="4071938"/>
          </a:xfrm>
        </p:grpSpPr>
        <p:grpSp>
          <p:nvGrpSpPr>
            <p:cNvPr id="7" name="Group 35"/>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40" name="Freeform 39"/>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1" name="Freeform 40"/>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grpSp>
          <p:nvGrpSpPr>
            <p:cNvPr id="8" name="Group 36"/>
            <p:cNvGrpSpPr/>
            <p:nvPr/>
          </p:nvGrpSpPr>
          <p:grpSpPr>
            <a:xfrm>
              <a:off x="4539108" y="1169988"/>
              <a:ext cx="1" cy="4071938"/>
              <a:chOff x="2696963" y="1331771"/>
              <a:chExt cx="1" cy="4347306"/>
            </a:xfrm>
          </p:grpSpPr>
          <p:cxnSp>
            <p:nvCxnSpPr>
              <p:cNvPr id="38" name="Straight Connector 37"/>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9"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4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2" name="Date Placeholder 1"/>
          <p:cNvSpPr>
            <a:spLocks noGrp="1"/>
          </p:cNvSpPr>
          <p:nvPr>
            <p:ph type="dt" sz="half" idx="16"/>
          </p:nvPr>
        </p:nvSpPr>
        <p:spPr/>
        <p:txBody>
          <a:bodyPr/>
          <a:lstStyle/>
          <a:p>
            <a:fld id="{CD4C5385-A2B1-4C07-8D97-14EE2D5D91A6}" type="datetime1">
              <a:rPr lang="hu-HU">
                <a:solidFill>
                  <a:srgbClr val="C2D1D4">
                    <a:lumMod val="75000"/>
                  </a:srgbClr>
                </a:solidFill>
              </a:rPr>
              <a:pPr/>
              <a:t>2013.12.16.</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22" name="Text Placeholder 6"/>
          <p:cNvSpPr>
            <a:spLocks noGrp="1"/>
          </p:cNvSpPr>
          <p:nvPr>
            <p:ph type="body" sz="quarter" idx="20"/>
          </p:nvPr>
        </p:nvSpPr>
        <p:spPr>
          <a:xfrm>
            <a:off x="268288" y="1168576"/>
            <a:ext cx="4073197"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578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33334" y="6704923"/>
            <a:ext cx="452438" cy="153077"/>
          </a:xfrm>
          <a:prstGeom prst="rect">
            <a:avLst/>
          </a:prstGeom>
        </p:spPr>
        <p:txBody>
          <a:bodyPr vert="horz" wrap="none" lIns="0" tIns="45720" rIns="0" bIns="45720" rtlCol="0" anchor="ctr"/>
          <a:lstStyle>
            <a:lvl1pPr>
              <a:defRPr lang="en-US" sz="600" i="0" smtClean="0">
                <a:solidFill>
                  <a:schemeClr val="accent5">
                    <a:lumMod val="75000"/>
                  </a:schemeClr>
                </a:solidFill>
                <a:latin typeface="Georgia" pitchFamily="18" charset="0"/>
              </a:defRPr>
            </a:lvl1pPr>
          </a:lstStyle>
          <a:p>
            <a:pPr algn="ctr"/>
            <a:fld id="{97C5183F-C211-40FE-83DD-86C72C296665}" type="datetime1">
              <a:rPr lang="en-US">
                <a:solidFill>
                  <a:srgbClr val="C2D1D4">
                    <a:lumMod val="75000"/>
                  </a:srgbClr>
                </a:solidFill>
              </a:rPr>
              <a:pPr algn="ctr"/>
              <a:t>12/16/2013</a:t>
            </a:fld>
            <a:endParaRPr dirty="0">
              <a:solidFill>
                <a:srgbClr val="C2D1D4">
                  <a:lumMod val="75000"/>
                </a:srgb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B4E72-7858-48F1-A40D-12FF09E4BFB8}" type="slidenum">
              <a:rPr lang="en-US" smtClean="0">
                <a:solidFill>
                  <a:srgbClr val="000000">
                    <a:tint val="75000"/>
                  </a:srgbClr>
                </a:solidFill>
              </a:rPr>
              <a:pPr/>
              <a:t>‹#›</a:t>
            </a:fld>
            <a:endParaRPr lang="en-US" dirty="0">
              <a:solidFill>
                <a:srgbClr val="000000">
                  <a:tint val="75000"/>
                </a:srgbClr>
              </a:solidFill>
            </a:endParaRPr>
          </a:p>
        </p:txBody>
      </p:sp>
      <p:sp>
        <p:nvSpPr>
          <p:cNvPr id="10" name="Text Placeholder 9"/>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828942"/>
      </p:ext>
    </p:extLst>
  </p:cSld>
  <p:clrMap bg1="lt1" tx1="dk1" bg2="lt2" tx2="dk2" accent1="accent1" accent2="accent2" accent3="accent3" accent4="accent4" accent5="accent5" accent6="accent6" hlink="hlink" folHlink="folHlink"/>
  <p:sldLayoutIdLst>
    <p:sldLayoutId id="2147483662" r:id="rId1"/>
    <p:sldLayoutId id="2147483684" r:id="rId2"/>
  </p:sldLayoutIdLst>
  <p:timing>
    <p:tnLst>
      <p:par>
        <p:cTn id="1" dur="indefinite" restart="never" nodeType="tmRoot"/>
      </p:par>
    </p:tnLst>
  </p:timing>
  <p:hf hdr="0" dt="0"/>
  <p:txStyles>
    <p:titleStyle>
      <a:lvl1pPr algn="l" defTabSz="914400" rtl="0" eaLnBrk="1" latinLnBrk="0" hangingPunct="1">
        <a:spcBef>
          <a:spcPct val="0"/>
        </a:spcBef>
        <a:buNone/>
        <a:defRPr lang="en-US" sz="2400" i="0" kern="1200" baseline="0" dirty="0">
          <a:solidFill>
            <a:schemeClr val="accent6"/>
          </a:solidFill>
          <a:latin typeface="Georgia" pitchFamily="18" charset="0"/>
          <a:ea typeface="+mj-ea"/>
          <a:cs typeface="+mj-cs"/>
        </a:defRPr>
      </a:lvl1pPr>
    </p:titleStyle>
    <p:bodyStyle>
      <a:lvl1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1pPr>
      <a:lvl2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2pPr>
      <a:lvl3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3pPr>
      <a:lvl4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4pPr>
      <a:lvl5pPr marL="0" indent="0" algn="l" defTabSz="914400" rtl="0" eaLnBrk="1" latinLnBrk="0" hangingPunct="1">
        <a:spcBef>
          <a:spcPct val="20000"/>
        </a:spcBef>
        <a:buClrTx/>
        <a:buSzPct val="99000"/>
        <a:buFont typeface="Arial" pitchFamily="34" charset="0"/>
        <a:buNone/>
        <a:defRPr lang="en-US" sz="2000" i="0" kern="1200" cap="all" spc="300" baseline="0" dirty="0">
          <a:solidFill>
            <a:schemeClr val="accent5"/>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en-US">
                <a:solidFill>
                  <a:srgbClr val="C2D1D4">
                    <a:lumMod val="75000"/>
                  </a:srgbClr>
                </a:solidFill>
              </a:rPr>
              <a:pPr/>
              <a:t>12/16/2013</a:t>
            </a:fld>
            <a:endParaRPr dirty="0">
              <a:solidFill>
                <a:srgbClr val="C2D1D4">
                  <a:lumMod val="75000"/>
                </a:srgbClr>
              </a:solidFill>
            </a:endParaRPr>
          </a:p>
        </p:txBody>
      </p:sp>
    </p:spTree>
    <p:extLst>
      <p:ext uri="{BB962C8B-B14F-4D97-AF65-F5344CB8AC3E}">
        <p14:creationId xmlns:p14="http://schemas.microsoft.com/office/powerpoint/2010/main" val="1269293352"/>
      </p:ext>
    </p:extLst>
  </p:cSld>
  <p:clrMap bg1="lt1" tx1="dk1" bg2="lt2" tx2="dk2" accent1="accent1" accent2="accent2" accent3="accent3" accent4="accent4" accent5="accent5" accent6="accent6" hlink="hlink" folHlink="folHlink"/>
  <p:sldLayoutIdLst>
    <p:sldLayoutId id="2147483683" r:id="rId1"/>
    <p:sldLayoutId id="2147483714" r:id="rId2"/>
  </p:sldLayoutIdLst>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cs typeface="Arial" charset="0"/>
              </a:rPr>
              <a:pPr/>
              <a:t>‹#›</a:t>
            </a:fld>
            <a:endParaRPr dirty="0">
              <a:solidFill>
                <a:srgbClr val="C2D1D4">
                  <a:lumMod val="75000"/>
                </a:srgbClr>
              </a:solidFill>
              <a:cs typeface="Arial" charset="0"/>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hu-HU">
                <a:solidFill>
                  <a:srgbClr val="C2D1D4">
                    <a:lumMod val="75000"/>
                  </a:srgbClr>
                </a:solidFill>
              </a:rPr>
              <a:pPr/>
              <a:t>2013.12.16.</a:t>
            </a:fld>
            <a:endParaRPr dirty="0">
              <a:solidFill>
                <a:srgbClr val="C2D1D4">
                  <a:lumMod val="75000"/>
                </a:srgbClr>
              </a:solidFill>
            </a:endParaRPr>
          </a:p>
        </p:txBody>
      </p:sp>
    </p:spTree>
    <p:extLst>
      <p:ext uri="{BB962C8B-B14F-4D97-AF65-F5344CB8AC3E}">
        <p14:creationId xmlns:p14="http://schemas.microsoft.com/office/powerpoint/2010/main" val="6816511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QDxUUEBQUFBQWFBQVFRUUFBQXFxkVGBQVFxcWFBgcHSYfGBojIRQUIS8gIygpLSwtFh8xNTAqNSgrLCkBCQoKDgwOGg8PGiokHyItLCkqKjUyLCwsKS8sKSwpLCwpLCwtLC0pKSwpLCwpLSkpKSwsLSkpKSopKS0pKSktKf/AABEIAHQAyAMBIgACEQEDEQH/xAAcAAABBAMBAAAAAAAAAAAAAAAAAQUGBwMECAL/xABDEAACAQMBBAcECQICCgMAAAABAgMABBEhBQYSMQcTIkFRYXEygZGxFCNCUnKCkqHRYsEzVBVDg5Oys8LS8PEXJET/xAAZAQEAAwEBAAAAAAAAAAAAAAAAAQIDBAX/xAAmEQACAgEDBAICAwAAAAAAAAAAAQIRAxIhMQQTQVEiMmFxBULB/9oADAMBAAIRAxEAPwC8aKTNGaAWikzRmgFopM0ZoBaKTNBaosBRWNrlRzZR6kVgk2pEOcifqFRqXsHq9v44ULyuqKObMQBTIOkOwLY+kL64fHxxUG3lni2jtNopboRRx4SPslkLYy2uQA2fGn+z6ILUD6ySWT0IUfsM/vWeqTfxPVj03T48alnlK3vSX+k2s7+OZeKJ1dfFSCP2rPVY75WSbHWB7AGN2kIYlmbjUL7LgnBGtN1904OuiwANjXJyM47jn+1W7iTpnJn6ft41mi/g3X5LfpGcAZJAHnXP9/0xXsnssIx/SB/AqOXm9VzMfrZnb8xqvc/B5kupguDpW929BCMyyovqwqG7b6YoISVgjeVu4nsJ655mqatdpHPaJPmTk04yRiRfkatqbOLJ1s+EqH+66Wr15lcFERWB6pR2WHerk6kVc2wNuR3luk0R7LDUd6t3qfMVzPLGVODUr6Ot8voFxwyH/wCvIQJP6W7pB6d/l6VKZHT9TJSqb5L+oryj5AI1B1yK9Vc9cKKKKAKKKKADVN9Ku3No7Ouw0Fy4t5hlBhDwuMcSZI8wR6nwq5aj2/W7C7RsZIdOPHFE3hIvs+48j61WStFJptbFCjpU2n/mm/TH/wBtZk6Vtpf5k/oT+KiE0JRirgqykqwPMEHBBpFNc1s4XOXsmZ6Uton/APQf0J/FYm6S9oHncN+lf4qLKa90ozeWfskD7/3x53D/ALfxWvJvjeNzuH+Ipvt9nSyf4ccj/gRm+Qon2dLH/iRSJ+JGX5imlDuZPbNh94bk855P1EVrvtGVvakkPq7fzWtS0pFNcvY/2knXoCusiqA6d7ADAdPvHGARz0zUq3U6Q5rPCMeth+4x7S/gJ1HodPSq3ViDkZBHIjQ/GnAbdc/4gSXzde1+pcMfeapTi7ie90v8wo4uxnjqj49osnpL3lhvIrZoGyB1pYHRlP1ejDu5n4VV+0WzJjyA/wDPjXqXaZPsqiegYn4sTWmz66nXzq27dsz6v+Tjk6ddNiVRTvfktG96PIRu+Li3XrLgpHM76k8OcuiDkMDPn2TVXVbnRFviM/RZj2ZD2M8hIQSy/hcAkeYYd4pj3q6L5V2oILVR1c/FJEToqAaurH+nI9zCtatWjzZ49STgQFWresr4qfKpBvP0W3dhF1r8EsY9poi3Z82BGceetbe5e4sNxYzXt28ixRlgEh4eI8IHESSD4jA08zioSZzvBKT00NEiCRfkabXUqcHnUzm3MBtzc7OlaeJc9bE64njI1OVHteOnPmM1Ld3Nx7acWtzEyOycJnjJDqeJTzHcwznwOK0oyj0s3KjH0Sb6dYv0OZu2ozCxPtIOaeq93l6VZ2aoTfe2gtrtbjZ0gUcZyqgqY5V71DAHhbu7tDVu7m7zrtC1WUYDjsyr91xz9x5j1q6Z6WDI0+3LlD/RSUtSdYUUlFALSUtFAUJ027qdRdLdRjEc+j45CUAan8Q19QarSurN793lv7KWBubLlCfsyDVG+P7Zrle5tmidkkBV0YqwPMMDgg/Cueap2cWaFOz3bQtIyqgLMxCqo5knQAVcOx9zbPZUCz7QAnuG9mPQqCNSFB0IHe7aD5wzontVa+MjjPVoSM9zMeEH3DNZ+lbaLttBoySEWOPhHkRn5kn/ANUW0bKxShHWyZWnSXc3M3U2EcAIDMECSPhFGSeLKLnwAGpIGaybI6XusPDPHHKDoRHxJIP9lISH9A2fKl6ENjRxwSTllM0uAFDKWSEE4JHMcRGfyiof0t7q/Q73rYxiK4y4xyWQe2vlnIYepqflV2aOclHUWNebkbN2tEZYAqMcjrIRwMreEicsjwIBqo98Nw7jZr/WDjiJwkyg8J8m+63kfdXvdTfOW1mDBu1oMsey6j7E3iPB+a+mlX5ZXUG07PJUPFICrxvzVhoyMO5gf7EVKqX7I0wzLbk5htbVpZFSMFndgqqOZJOABUg2BuRLNtGO0uUkgLcTNxLg8CgklM6Hwzy1p/O7w2JtdZJFEkK8TwF5I4+IkFQCW5sudceR76uCwv0vLdbiBV4+F+r4wMpJgqyN4a6HFRGKZTHgT5KV376MzYSRGJy8MriMMwHEjkjAbGhB7j5GptvRDb7Egt0htrdg5ZXknjMmSoBwzDUFssc8hw8qgG3N8riVHguZJQVmUukoRiroxyUIA4CDrw6jTSri2c8G2LBOvRZMFesjJPZmTnqNcHn5hqlU7SNIKLb0kQud0Le/tRe7NT6PMueOJGAUshBIU8lYEBlYYB0z5SbYm1v9LbMdQwS4CGNyMjDldHGNQrc9PMd1VhvnvhcK7WrIIFj7PUIvBEo7tBrL6nsn7ta/R5vNJaXBlwzRKB1+Bp1bNzI8VJyPzDvqNVMlZIqVIlHR5va8dw9jfZ4WYxcEhLBJdRw5bJ4H5YOgOO41Id3dnps+6m2dKM29zxSW3FyORwywk+OOHHofGmbpb3YBVdo23aHCBNw8mQ44JQR4aa/hPdTlsa6XbmzOrdsXUBUrING49erlB5rxcJB8CDVltsWV3TGva95Hu6THbRuXlUfXzNxKVBJCRouASvF345jnmmHcnftorvLZIYnTs6qTlkwABkZ4lHdqO+pRFvRBdxNZbbTgdDjrWHCOIcmY/wCqfz9k9xxpWi+6WzLCGeVboTs8MiwpxxswJGhUJqSCB2tAME1HO6ZSSlaceDD0qbv8IW7t8PBKQTjXgZhzU9yP4eI86jm4m9Z2fdBiT1T4WVf6e5h5jOfTNSrcne1JrKWC7RpIyMYHCACc8YBZgAPZYeBJqv8AbFgIZSqsGXOVPEjHHdxcJIzU2vBx5vjJZInTcMoZQykEEAgjkQdQRWSqu6Id8ONfocx7SjMJPenNk9RzHlnwq0K1PTxZFkjqQtFFFDQKKKKAQiqH6cN1uouluox2J9HxyEqjn+Yf8Jq+aYt9N3Rf2MsBxxMuYye6RdVPx09CarJWimSOqNFB9G98I7oq2gkXg/N7S/Jh76nW9G542iqsjBJ4xgFs8LpnPC2NRjxHjVPxu0MhDAhlJVlOQQQdR5EEe4ip3szpIZEHFwORyZyyN+YBSGPmuM+FZRkqqRzwacdLN+xsrjY8sNxO8I+s4BDEOcXCTIM4HdwkA51A18bQ3u2Cm1NnsiEEsokhfu4sZQ58DnHo1c/7zb1yXsodm9n2cAgL5IOfvOp+FWz0Qb1iWA27nVBxR/gJ7SD8B/ZlpFq6JhJNuHgpCWEoxVgVZSQwPMEHBB9DVldEG9ZiuOokPYlwmp5SAfVt7xlD6JXjpn3V6m5F1GPq59HxyEoHP8w/dTVe2VyY3BBI7iRzHmPMHBHpUP4s5leKZ0L0o7ui82dIQMyQgyxnv7I7S+9c/AVBOiDe7q5eokPYlIGvdLjCN+cDhPmq+NWlu5tUXtjHKwGXTEg7uIZVx6ZB9xrmS1uOqkyucZxodcZ7j46Ag+IFWm6akjoyy0yUl5LN6a90uCRb2IdlyEmx3PyR/fyPmB41GNyN9pLGUYIwQFKucI6jkrH7LDJ4X5DODpynO1OkyN7JYbiEOzxKs3XsEBbhHFwxrxOddeQqnboKHPVklc6ZBHu5n41STTdoyyPTLVEvfaN9snaqL9LKxSAada3UyrnuV+Tr6Eio3vRe7Osdmy2+zsO8pTjlDF8FWBGZOTNzwq8sknHfWFvtOWMYSRgvhnT4cqxT3LSHLszHzJPwqdTEs6a43J/snpQkt7FbfELABh21eTsMT2OHsrgZIxk6VFbLeR7dpDbNJHx8xG3VjGc8IAyQMk4GaZqO+q7+TLuydG7d7WkkfjJIf73E5Y+RZiSaxSbRkYYLaHmAAM+uBrXlLN25Ix/KazLsaY8on/SarsPm/Zggmwc06SnjQEcx8q1f9BXA/wBTJ+k1mtoZEOHRx6qf4q8ZI5suKXNHqyvHhkWSM8LowZSO4jlXRm6m8aX9qkyaE6Ov3XHtD+48iK5udcHFSzo43t+g3WHP1MpCyeCn7L+7Ovka2TNOlzaJU+GX/RSA0Vc9oWiiigCkpaKA576aN2fo1/1yDEdwC2nISrgOPfkN7zVe1010mbs/TtnSIozIn1sXjxKDlR6jI99cy1zzVM4c0akKtWPuTuTeoVnDC30yhLfWDIx7PCQAQcEHy00qJblWyyX8QfHCCza8sqpYZ+H7VNNsdJZiJS3OF+/gMx80B0UeZyT3CoSVWxjivsyQbw7u7SuLZomm+kKdeHihU8Q1BGYx3+DVWF3uheRNwyWs4PlGxB9CMg1v/wDyLcZz1tx7pyv7BQP2raXpPucY625/3y/Pq80tfkZO3N3ZNrHar7J2CEn7FzKJSkZ9pFY44mHdga+pAqma39q7akuWJcnU5OWZiT4uzElj8u7FaFG7MMk9VJeAore2VsOa6bEKFvE8lHq3Kptsvo4jjwbhusb7q6L7zzb9qzlNRLY8E8nBAbazeVuGNGc+Cgn40/We40rayssY8Pab9tB8asyy2FheGNFjX0AHw76dIN30Grkt+wqq7k+FR2x6THH7Oyt7bcyFeYaQ+ZPyFPtpum+Pq4Ag8cKtT+2s1XSNQPwit6PZzHnp61qunv7M3WmP1RX67oSfadF9Mn+Kyx7rBechPooFWAuxV+0SfTSs6bLjH2AfXX51osEPROtlfLswDkSazx2MoOVRzj+k1YSxAcgB6CvWKnsw9DUyuNo7utcf4lkpPjwYPx50wX3Raz6xRTRnwPC6/uQRVzYoxU9teDGeOE+URncUXMdt1N4hDRYVJO50+z58Q5H3UtSXFFaF4qlQtFFFCQopKKADXMvSdu39B2lIqjEcn1sfgFYnKj0OR8K6aquem3dz6RYCdR27c8Rx3xNgP8MKfcapNWjLLHVEoW2n4CTryPL+/l4jvrGzEnJ1J5mkormOGxVavdY639kbJe4fhTl9pjyX18T5UuiFFy2RitoWkYKilmJwFUEknyAqyt2einQSXx8xCp/5jD5D4077pbsR2ozGOJiO1K3M+Q8B5CphBCz6KCatGLnwdmPp4x3nyacOz1RQkaqiDkqgAD3Vsw2oB0GT8TTtbbE73PuH805w2yp7IA+fxrWOGMf2dWp8IaINlu3Psjzrfh2Wo55b1rdorUqeVQDkMeleqKKAKKKKAKKKKAKKKKAKKKKAKKKKAKKKKAKwXdqssbI4yrqVYHvUjBFZ6QigOS94djNZ3ctu/ONyoPivNW94INN1W1087vcMsN2o0cdVIf6l1Qn1HEPyioHupupJfS4VSUB1I7/IfzXLJUzgeN6tKNbYW77XLDmEzgkcyfBfE1bu7e5nCoHBgDkg/wCs+NSbdvcRLdRxAZAxgdw8B4CpVFCFGFAA8BV4YvMjthFQWw12WwAoHHrj7I0Ap1jiCjAAA8q90VuWCkpaKAKKKKAKKKKAKKKKAKKKKAKKKKAKKKKAKKKKASiiigFooooCNdImy0uNmzJJnHYYEcwQ64I89acN3934bOFY7dAqgDXvPmT3miiq/wBitbjpS0UVYsFFFFAFFFFAFFFFAJRS0UAlFLRQCUUtFAJRS0UAUUUUB//Z"/>
          <p:cNvSpPr>
            <a:spLocks noChangeAspect="1" noChangeArrowheads="1"/>
          </p:cNvSpPr>
          <p:nvPr/>
        </p:nvSpPr>
        <p:spPr bwMode="auto">
          <a:xfrm>
            <a:off x="63500" y="-536575"/>
            <a:ext cx="190500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dirty="0"/>
          </a:p>
        </p:txBody>
      </p:sp>
      <p:sp>
        <p:nvSpPr>
          <p:cNvPr id="9" name="Title 2"/>
          <p:cNvSpPr>
            <a:spLocks noGrp="1"/>
          </p:cNvSpPr>
          <p:nvPr>
            <p:ph type="ctrTitle"/>
          </p:nvPr>
        </p:nvSpPr>
        <p:spPr>
          <a:xfrm>
            <a:off x="568325" y="1168563"/>
            <a:ext cx="8088313" cy="984885"/>
          </a:xfrm>
        </p:spPr>
        <p:txBody>
          <a:bodyPr/>
          <a:lstStyle/>
          <a:p>
            <a:pPr eaLnBrk="1" hangingPunct="1"/>
            <a:r>
              <a:rPr lang="hu-HU" sz="3200" dirty="0" smtClean="0"/>
              <a:t>Tévézés </a:t>
            </a:r>
            <a:r>
              <a:rPr lang="hu-HU" sz="3200" dirty="0" err="1" smtClean="0"/>
              <a:t>nemtévén</a:t>
            </a:r>
            <a:r>
              <a:rPr lang="hu-HU" sz="3200" dirty="0" smtClean="0"/>
              <a:t>, televíziós tartalmak fogyasztása egyéb platformokon</a:t>
            </a:r>
          </a:p>
        </p:txBody>
      </p:sp>
      <p:sp>
        <p:nvSpPr>
          <p:cNvPr id="11" name="Alcím 7"/>
          <p:cNvSpPr>
            <a:spLocks noGrp="1"/>
          </p:cNvSpPr>
          <p:nvPr>
            <p:ph type="subTitle" idx="1"/>
          </p:nvPr>
        </p:nvSpPr>
        <p:spPr>
          <a:xfrm>
            <a:off x="568575" y="2475727"/>
            <a:ext cx="6400800" cy="369332"/>
          </a:xfrm>
        </p:spPr>
        <p:txBody>
          <a:bodyPr/>
          <a:lstStyle/>
          <a:p>
            <a:r>
              <a:rPr lang="en-US" sz="2400" spc="0" dirty="0" err="1"/>
              <a:t>Kutatási</a:t>
            </a:r>
            <a:r>
              <a:rPr lang="en-US" sz="2400" spc="0" dirty="0"/>
              <a:t> </a:t>
            </a:r>
            <a:r>
              <a:rPr lang="hu-HU" sz="2400" spc="0" dirty="0" smtClean="0"/>
              <a:t>jelentés</a:t>
            </a:r>
            <a:r>
              <a:rPr lang="en-US" sz="2400" spc="0" dirty="0" smtClean="0"/>
              <a:t> | </a:t>
            </a:r>
            <a:r>
              <a:rPr lang="en-US" sz="2400" spc="0" dirty="0" err="1" smtClean="0"/>
              <a:t>Kvantitatív</a:t>
            </a:r>
            <a:r>
              <a:rPr lang="en-US" sz="2400" spc="0" dirty="0" smtClean="0"/>
              <a:t> </a:t>
            </a:r>
            <a:r>
              <a:rPr lang="en-US" sz="2400" spc="0" dirty="0" err="1" smtClean="0"/>
              <a:t>projekt</a:t>
            </a:r>
            <a:r>
              <a:rPr lang="en-US" sz="2400" spc="0" dirty="0" smtClean="0"/>
              <a:t> </a:t>
            </a:r>
            <a:r>
              <a:rPr lang="en-US" sz="2400" spc="0" dirty="0" err="1" smtClean="0"/>
              <a:t>fázis</a:t>
            </a:r>
            <a:endParaRPr lang="hu-HU" sz="2400" spc="0" dirty="0"/>
          </a:p>
        </p:txBody>
      </p:sp>
      <p:sp>
        <p:nvSpPr>
          <p:cNvPr id="12" name="Szövegdoboz 8"/>
          <p:cNvSpPr txBox="1"/>
          <p:nvPr/>
        </p:nvSpPr>
        <p:spPr>
          <a:xfrm>
            <a:off x="548636" y="3951132"/>
            <a:ext cx="7797075" cy="2308324"/>
          </a:xfrm>
          <a:prstGeom prst="rect">
            <a:avLst/>
          </a:prstGeom>
          <a:noFill/>
        </p:spPr>
        <p:txBody>
          <a:bodyPr wrap="square" rtlCol="0">
            <a:spAutoFit/>
          </a:bodyPr>
          <a:lstStyle/>
          <a:p>
            <a:r>
              <a:rPr lang="hu-HU" b="1" dirty="0" smtClean="0">
                <a:solidFill>
                  <a:schemeClr val="bg1"/>
                </a:solidFill>
                <a:latin typeface="+mj-lt"/>
              </a:rPr>
              <a:t>Készült:</a:t>
            </a:r>
            <a:r>
              <a:rPr lang="hu-HU" dirty="0" smtClean="0">
                <a:solidFill>
                  <a:schemeClr val="bg1"/>
                </a:solidFill>
                <a:latin typeface="+mj-lt"/>
              </a:rPr>
              <a:t> 	</a:t>
            </a:r>
            <a:r>
              <a:rPr lang="hu-HU" dirty="0">
                <a:solidFill>
                  <a:schemeClr val="bg1"/>
                </a:solidFill>
                <a:latin typeface="+mj-lt"/>
              </a:rPr>
              <a:t>Mihalik Natália</a:t>
            </a:r>
            <a:r>
              <a:rPr lang="en-US" dirty="0">
                <a:solidFill>
                  <a:schemeClr val="bg1"/>
                </a:solidFill>
                <a:latin typeface="+mj-lt"/>
              </a:rPr>
              <a:t> </a:t>
            </a:r>
            <a:r>
              <a:rPr lang="hu-HU" dirty="0">
                <a:solidFill>
                  <a:schemeClr val="bg1"/>
                </a:solidFill>
                <a:latin typeface="+mj-lt"/>
              </a:rPr>
              <a:t>MEME titkár</a:t>
            </a:r>
            <a:r>
              <a:rPr lang="en-US" dirty="0">
                <a:solidFill>
                  <a:schemeClr val="bg1"/>
                </a:solidFill>
                <a:latin typeface="+mj-lt"/>
              </a:rPr>
              <a:t> </a:t>
            </a:r>
            <a:r>
              <a:rPr lang="en-US" dirty="0" err="1">
                <a:solidFill>
                  <a:schemeClr val="bg1"/>
                </a:solidFill>
                <a:latin typeface="+mj-lt"/>
              </a:rPr>
              <a:t>részére</a:t>
            </a:r>
            <a:r>
              <a:rPr lang="hu-HU" dirty="0">
                <a:solidFill>
                  <a:schemeClr val="bg1"/>
                </a:solidFill>
                <a:latin typeface="+mj-lt"/>
              </a:rPr>
              <a:t>	</a:t>
            </a:r>
            <a:endParaRPr lang="en-US" dirty="0">
              <a:solidFill>
                <a:schemeClr val="bg1"/>
              </a:solidFill>
              <a:latin typeface="+mj-lt"/>
            </a:endParaRPr>
          </a:p>
          <a:p>
            <a:endParaRPr lang="hu-HU" dirty="0" smtClean="0">
              <a:solidFill>
                <a:schemeClr val="bg1"/>
              </a:solidFill>
              <a:latin typeface="+mj-lt"/>
            </a:endParaRPr>
          </a:p>
          <a:p>
            <a:r>
              <a:rPr lang="hu-HU" dirty="0" smtClean="0">
                <a:solidFill>
                  <a:schemeClr val="bg1"/>
                </a:solidFill>
                <a:latin typeface="+mj-lt"/>
              </a:rPr>
              <a:t>				 </a:t>
            </a:r>
          </a:p>
          <a:p>
            <a:r>
              <a:rPr lang="hu-HU" b="1" dirty="0" smtClean="0">
                <a:solidFill>
                  <a:schemeClr val="bg1"/>
                </a:solidFill>
                <a:latin typeface="+mj-lt"/>
              </a:rPr>
              <a:t>Készítette:	</a:t>
            </a:r>
            <a:r>
              <a:rPr lang="en-US" dirty="0" smtClean="0">
                <a:solidFill>
                  <a:schemeClr val="bg1"/>
                </a:solidFill>
                <a:latin typeface="+mj-lt"/>
              </a:rPr>
              <a:t>Virágh Miklós Group Account Director</a:t>
            </a:r>
            <a:endParaRPr lang="hu-HU" dirty="0" smtClean="0">
              <a:solidFill>
                <a:schemeClr val="bg1"/>
              </a:solidFill>
              <a:latin typeface="+mj-lt"/>
            </a:endParaRPr>
          </a:p>
          <a:p>
            <a:endParaRPr lang="en-US" dirty="0" smtClean="0">
              <a:solidFill>
                <a:schemeClr val="bg1"/>
              </a:solidFill>
              <a:latin typeface="+mj-lt"/>
            </a:endParaRPr>
          </a:p>
          <a:p>
            <a:endParaRPr lang="en-US" dirty="0">
              <a:solidFill>
                <a:schemeClr val="bg1"/>
              </a:solidFill>
              <a:latin typeface="+mj-lt"/>
            </a:endParaRPr>
          </a:p>
          <a:p>
            <a:r>
              <a:rPr lang="hu-HU" dirty="0" smtClean="0">
                <a:solidFill>
                  <a:schemeClr val="bg1"/>
                </a:solidFill>
                <a:latin typeface="+mj-lt"/>
              </a:rPr>
              <a:t>Budapest, 2013. </a:t>
            </a:r>
            <a:r>
              <a:rPr lang="en-US" dirty="0" err="1" smtClean="0">
                <a:solidFill>
                  <a:schemeClr val="bg1"/>
                </a:solidFill>
                <a:latin typeface="+mj-lt"/>
              </a:rPr>
              <a:t>december</a:t>
            </a:r>
            <a:r>
              <a:rPr lang="en-US" dirty="0">
                <a:solidFill>
                  <a:schemeClr val="bg1"/>
                </a:solidFill>
                <a:latin typeface="+mj-lt"/>
              </a:rPr>
              <a:t> 7</a:t>
            </a:r>
            <a:r>
              <a:rPr lang="hu-HU" dirty="0" smtClean="0">
                <a:solidFill>
                  <a:schemeClr val="bg1"/>
                </a:solidFill>
                <a:latin typeface="+mj-lt"/>
              </a:rPr>
              <a:t>.</a:t>
            </a:r>
            <a:endParaRPr lang="hu-HU" dirty="0" smtClean="0">
              <a:latin typeface="+mj-lt"/>
            </a:endParaRPr>
          </a:p>
          <a:p>
            <a:endParaRPr lang="hu-HU" dirty="0" smtClean="0">
              <a:solidFill>
                <a:schemeClr val="bg1"/>
              </a:solidFill>
              <a:latin typeface="+mj-lt"/>
            </a:endParaRPr>
          </a:p>
        </p:txBody>
      </p:sp>
      <p:pic>
        <p:nvPicPr>
          <p:cNvPr id="8" name="Picture 3"/>
          <p:cNvPicPr>
            <a:picLocks noChangeAspect="1" noChangeArrowheads="1"/>
          </p:cNvPicPr>
          <p:nvPr/>
        </p:nvPicPr>
        <p:blipFill>
          <a:blip r:embed="rId3" cstate="print"/>
          <a:srcRect/>
          <a:stretch>
            <a:fillRect/>
          </a:stretch>
        </p:blipFill>
        <p:spPr bwMode="auto">
          <a:xfrm>
            <a:off x="179462" y="2991027"/>
            <a:ext cx="1430605" cy="466635"/>
          </a:xfrm>
          <a:prstGeom prst="rect">
            <a:avLst/>
          </a:prstGeom>
          <a:noFill/>
          <a:ln w="9525">
            <a:noFill/>
            <a:miter lim="800000"/>
            <a:headEnd/>
            <a:tailEnd/>
          </a:ln>
        </p:spPr>
      </p:pic>
    </p:spTree>
    <p:extLst>
      <p:ext uri="{BB962C8B-B14F-4D97-AF65-F5344CB8AC3E}">
        <p14:creationId xmlns:p14="http://schemas.microsoft.com/office/powerpoint/2010/main" val="33409906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14526"/>
            <a:ext cx="8438685" cy="861774"/>
          </a:xfrm>
        </p:spPr>
        <p:txBody>
          <a:bodyPr/>
          <a:lstStyle/>
          <a:p>
            <a:r>
              <a:rPr lang="hu-HU" smtClean="0"/>
              <a:t>Tartalmak a fogyasztásukra használt eszközök tükrében</a:t>
            </a:r>
            <a:endParaRPr lang="hu-HU"/>
          </a:p>
        </p:txBody>
      </p:sp>
      <p:sp>
        <p:nvSpPr>
          <p:cNvPr id="2" name="Footer Placeholder 1"/>
          <p:cNvSpPr>
            <a:spLocks noGrp="1"/>
          </p:cNvSpPr>
          <p:nvPr>
            <p:ph type="ftr" sz="quarter" idx="12"/>
          </p:nvPr>
        </p:nvSpPr>
        <p:spPr/>
        <p:txBody>
          <a:bodyPr/>
          <a:lstStyle/>
          <a:p>
            <a:r>
              <a:rPr lang="hu-HU" smtClean="0"/>
              <a:t>A6. Milyen eszközön szokta megnézni</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10</a:t>
            </a:fld>
            <a:endParaRPr lang="hu-HU">
              <a:solidFill>
                <a:srgbClr val="C2D1D4">
                  <a:lumMod val="75000"/>
                </a:srgbClr>
              </a:solidFill>
            </a:endParaRPr>
          </a:p>
        </p:txBody>
      </p:sp>
      <p:sp>
        <p:nvSpPr>
          <p:cNvPr id="8" name="Text Placeholder 7"/>
          <p:cNvSpPr>
            <a:spLocks noGrp="1"/>
          </p:cNvSpPr>
          <p:nvPr>
            <p:ph type="body" sz="quarter" idx="19"/>
          </p:nvPr>
        </p:nvSpPr>
        <p:spPr>
          <a:xfrm>
            <a:off x="0" y="5857170"/>
            <a:ext cx="9144000" cy="630942"/>
          </a:xfrm>
        </p:spPr>
        <p:txBody>
          <a:bodyPr/>
          <a:lstStyle/>
          <a:p>
            <a:r>
              <a:rPr lang="hu-HU" sz="1600" smtClean="0"/>
              <a:t>Ma még a hagyományos, szerkesztett tartalmak fogyasztásában elhúz a TV. A zenei klippek és a felnőtt tartalom kivételével magasan dominálja a fogyasztást a legnagyobb képernyő.</a:t>
            </a:r>
            <a:endParaRPr lang="hu-HU" sz="1600"/>
          </a:p>
        </p:txBody>
      </p:sp>
      <p:graphicFrame>
        <p:nvGraphicFramePr>
          <p:cNvPr id="9" name="Diagram 35"/>
          <p:cNvGraphicFramePr/>
          <p:nvPr>
            <p:extLst>
              <p:ext uri="{D42A27DB-BD31-4B8C-83A1-F6EECF244321}">
                <p14:modId xmlns:p14="http://schemas.microsoft.com/office/powerpoint/2010/main" val="3768015043"/>
              </p:ext>
            </p:extLst>
          </p:nvPr>
        </p:nvGraphicFramePr>
        <p:xfrm>
          <a:off x="-245629" y="1221846"/>
          <a:ext cx="3697466" cy="4356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2075547" y="1143272"/>
            <a:ext cx="372217" cy="307777"/>
          </a:xfrm>
          <a:prstGeom prst="rect">
            <a:avLst/>
          </a:prstGeom>
          <a:noFill/>
        </p:spPr>
        <p:txBody>
          <a:bodyPr wrap="none" rtlCol="0">
            <a:spAutoFit/>
          </a:bodyPr>
          <a:lstStyle/>
          <a:p>
            <a:pPr algn="ctr"/>
            <a:r>
              <a:rPr lang="hu-HU" sz="1400" smtClean="0">
                <a:solidFill>
                  <a:srgbClr val="000000"/>
                </a:solidFill>
              </a:rPr>
              <a:t>TV</a:t>
            </a:r>
          </a:p>
        </p:txBody>
      </p:sp>
      <p:graphicFrame>
        <p:nvGraphicFramePr>
          <p:cNvPr id="5" name="Table 4"/>
          <p:cNvGraphicFramePr>
            <a:graphicFrameLocks noGrp="1"/>
          </p:cNvGraphicFramePr>
          <p:nvPr>
            <p:extLst>
              <p:ext uri="{D42A27DB-BD31-4B8C-83A1-F6EECF244321}">
                <p14:modId xmlns:p14="http://schemas.microsoft.com/office/powerpoint/2010/main" val="1858893751"/>
              </p:ext>
            </p:extLst>
          </p:nvPr>
        </p:nvGraphicFramePr>
        <p:xfrm>
          <a:off x="54083" y="1450561"/>
          <a:ext cx="1558032" cy="4103996"/>
        </p:xfrm>
        <a:graphic>
          <a:graphicData uri="http://schemas.openxmlformats.org/drawingml/2006/table">
            <a:tbl>
              <a:tblPr>
                <a:tableStyleId>{5C22544A-7EE6-4342-B048-85BDC9FD1C3A}</a:tableStyleId>
              </a:tblPr>
              <a:tblGrid>
                <a:gridCol w="1558032"/>
              </a:tblGrid>
              <a:tr h="157846">
                <a:tc>
                  <a:txBody>
                    <a:bodyPr/>
                    <a:lstStyle/>
                    <a:p>
                      <a:pPr algn="r" fontAlgn="b"/>
                      <a:r>
                        <a:rPr lang="hu-HU" sz="1000" u="none" strike="noStrike" dirty="0">
                          <a:effectLst/>
                        </a:rPr>
                        <a:t>Vígjáték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Akciófilm</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Hírek, híradó</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a:effectLst/>
                        </a:rPr>
                        <a:t>Kalandfim</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Dokumentumfilm</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Ismeretterjesztő műsor</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Rajzfilm</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Vígjáték sorozat</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Krimi</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Zenei klippek</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Krimi sorozat</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Sci-fi, fantasy</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a:effectLst/>
                        </a:rPr>
                        <a:t>Triller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Romantikus filmek</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Akció sorozat</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Vetélkedő</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Dráma</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Életmóddal kapcsolatos műsorok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Főzős műsorok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Sportműsor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Tehetségkutató műsor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Felnőtt filmek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Animációs sorozat</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Magyar gyártású napi </a:t>
                      </a:r>
                      <a:r>
                        <a:rPr lang="hu-HU" sz="1000" u="none" strike="noStrike" dirty="0" smtClean="0">
                          <a:effectLst/>
                        </a:rPr>
                        <a:t>sorozatot</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Valóságshow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Szappan opera</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6" name="Diagram 35"/>
          <p:cNvGraphicFramePr/>
          <p:nvPr>
            <p:extLst>
              <p:ext uri="{D42A27DB-BD31-4B8C-83A1-F6EECF244321}">
                <p14:modId xmlns:p14="http://schemas.microsoft.com/office/powerpoint/2010/main" val="722128030"/>
              </p:ext>
            </p:extLst>
          </p:nvPr>
        </p:nvGraphicFramePr>
        <p:xfrm>
          <a:off x="1403648" y="1221846"/>
          <a:ext cx="3697466" cy="4356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3156312" y="927829"/>
            <a:ext cx="1044702" cy="523220"/>
          </a:xfrm>
          <a:prstGeom prst="rect">
            <a:avLst/>
          </a:prstGeom>
          <a:noFill/>
        </p:spPr>
        <p:txBody>
          <a:bodyPr wrap="square" rtlCol="0">
            <a:spAutoFit/>
          </a:bodyPr>
          <a:lstStyle/>
          <a:p>
            <a:pPr algn="ctr"/>
            <a:r>
              <a:rPr lang="hu-HU" sz="1400" smtClean="0">
                <a:solidFill>
                  <a:srgbClr val="000000"/>
                </a:solidFill>
              </a:rPr>
              <a:t>Asztali számítógép</a:t>
            </a:r>
          </a:p>
        </p:txBody>
      </p:sp>
      <p:graphicFrame>
        <p:nvGraphicFramePr>
          <p:cNvPr id="28" name="Diagram 35"/>
          <p:cNvGraphicFramePr/>
          <p:nvPr>
            <p:extLst>
              <p:ext uri="{D42A27DB-BD31-4B8C-83A1-F6EECF244321}">
                <p14:modId xmlns:p14="http://schemas.microsoft.com/office/powerpoint/2010/main" val="3180131247"/>
              </p:ext>
            </p:extLst>
          </p:nvPr>
        </p:nvGraphicFramePr>
        <p:xfrm>
          <a:off x="2494714" y="1221846"/>
          <a:ext cx="3697466" cy="43560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p:cNvSpPr txBox="1"/>
          <p:nvPr/>
        </p:nvSpPr>
        <p:spPr>
          <a:xfrm>
            <a:off x="4294914" y="927829"/>
            <a:ext cx="983640" cy="523220"/>
          </a:xfrm>
          <a:prstGeom prst="rect">
            <a:avLst/>
          </a:prstGeom>
          <a:noFill/>
        </p:spPr>
        <p:txBody>
          <a:bodyPr wrap="square" rtlCol="0">
            <a:spAutoFit/>
          </a:bodyPr>
          <a:lstStyle/>
          <a:p>
            <a:pPr algn="ctr"/>
            <a:r>
              <a:rPr lang="hu-HU" sz="1400" smtClean="0">
                <a:solidFill>
                  <a:srgbClr val="000000"/>
                </a:solidFill>
              </a:rPr>
              <a:t>Hordozható számítógép</a:t>
            </a:r>
          </a:p>
        </p:txBody>
      </p:sp>
      <p:graphicFrame>
        <p:nvGraphicFramePr>
          <p:cNvPr id="30" name="Diagram 35"/>
          <p:cNvGraphicFramePr/>
          <p:nvPr>
            <p:extLst>
              <p:ext uri="{D42A27DB-BD31-4B8C-83A1-F6EECF244321}">
                <p14:modId xmlns:p14="http://schemas.microsoft.com/office/powerpoint/2010/main" val="1865112856"/>
              </p:ext>
            </p:extLst>
          </p:nvPr>
        </p:nvGraphicFramePr>
        <p:xfrm>
          <a:off x="3671900" y="1221846"/>
          <a:ext cx="3697466" cy="4356000"/>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5472100" y="1143272"/>
            <a:ext cx="576650" cy="307777"/>
          </a:xfrm>
          <a:prstGeom prst="rect">
            <a:avLst/>
          </a:prstGeom>
          <a:noFill/>
        </p:spPr>
        <p:txBody>
          <a:bodyPr wrap="square" rtlCol="0">
            <a:spAutoFit/>
          </a:bodyPr>
          <a:lstStyle/>
          <a:p>
            <a:pPr algn="ctr"/>
            <a:r>
              <a:rPr lang="hu-HU" sz="1400" smtClean="0">
                <a:solidFill>
                  <a:srgbClr val="000000"/>
                </a:solidFill>
              </a:rPr>
              <a:t>Tablet</a:t>
            </a:r>
          </a:p>
        </p:txBody>
      </p:sp>
      <p:graphicFrame>
        <p:nvGraphicFramePr>
          <p:cNvPr id="32" name="Diagram 35"/>
          <p:cNvGraphicFramePr/>
          <p:nvPr>
            <p:extLst>
              <p:ext uri="{D42A27DB-BD31-4B8C-83A1-F6EECF244321}">
                <p14:modId xmlns:p14="http://schemas.microsoft.com/office/powerpoint/2010/main" val="1599406566"/>
              </p:ext>
            </p:extLst>
          </p:nvPr>
        </p:nvGraphicFramePr>
        <p:xfrm>
          <a:off x="4690958" y="1221846"/>
          <a:ext cx="3697466" cy="4356000"/>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32"/>
          <p:cNvSpPr txBox="1"/>
          <p:nvPr/>
        </p:nvSpPr>
        <p:spPr>
          <a:xfrm>
            <a:off x="6407618" y="1143272"/>
            <a:ext cx="1224722" cy="307777"/>
          </a:xfrm>
          <a:prstGeom prst="rect">
            <a:avLst/>
          </a:prstGeom>
          <a:noFill/>
        </p:spPr>
        <p:txBody>
          <a:bodyPr wrap="square" rtlCol="0">
            <a:spAutoFit/>
          </a:bodyPr>
          <a:lstStyle/>
          <a:p>
            <a:pPr algn="ctr"/>
            <a:r>
              <a:rPr lang="hu-HU" sz="1400" smtClean="0">
                <a:solidFill>
                  <a:srgbClr val="000000"/>
                </a:solidFill>
              </a:rPr>
              <a:t>Okostelefon</a:t>
            </a:r>
          </a:p>
        </p:txBody>
      </p:sp>
      <p:graphicFrame>
        <p:nvGraphicFramePr>
          <p:cNvPr id="37" name="Diagram 35"/>
          <p:cNvGraphicFramePr/>
          <p:nvPr>
            <p:extLst>
              <p:ext uri="{D42A27DB-BD31-4B8C-83A1-F6EECF244321}">
                <p14:modId xmlns:p14="http://schemas.microsoft.com/office/powerpoint/2010/main" val="2584045566"/>
              </p:ext>
            </p:extLst>
          </p:nvPr>
        </p:nvGraphicFramePr>
        <p:xfrm>
          <a:off x="5807668" y="1221846"/>
          <a:ext cx="3697466" cy="4356000"/>
        </p:xfrm>
        <a:graphic>
          <a:graphicData uri="http://schemas.openxmlformats.org/drawingml/2006/chart">
            <c:chart xmlns:c="http://schemas.openxmlformats.org/drawingml/2006/chart" xmlns:r="http://schemas.openxmlformats.org/officeDocument/2006/relationships" r:id="rId8"/>
          </a:graphicData>
        </a:graphic>
      </p:graphicFrame>
      <p:sp>
        <p:nvSpPr>
          <p:cNvPr id="38" name="TextBox 37"/>
          <p:cNvSpPr txBox="1"/>
          <p:nvPr/>
        </p:nvSpPr>
        <p:spPr>
          <a:xfrm>
            <a:off x="7668344" y="927829"/>
            <a:ext cx="1224722" cy="523220"/>
          </a:xfrm>
          <a:prstGeom prst="rect">
            <a:avLst/>
          </a:prstGeom>
          <a:noFill/>
        </p:spPr>
        <p:txBody>
          <a:bodyPr wrap="square" rtlCol="0">
            <a:spAutoFit/>
          </a:bodyPr>
          <a:lstStyle/>
          <a:p>
            <a:pPr algn="ctr"/>
            <a:r>
              <a:rPr lang="hu-HU" sz="1400" smtClean="0">
                <a:solidFill>
                  <a:srgbClr val="000000"/>
                </a:solidFill>
              </a:rPr>
              <a:t>Nem néz ilyen műsorokat</a:t>
            </a:r>
          </a:p>
        </p:txBody>
      </p:sp>
      <p:cxnSp>
        <p:nvCxnSpPr>
          <p:cNvPr id="10" name="Straight Connector 9"/>
          <p:cNvCxnSpPr/>
          <p:nvPr/>
        </p:nvCxnSpPr>
        <p:spPr>
          <a:xfrm>
            <a:off x="26529" y="22408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529" y="3027490"/>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529" y="38192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529" y="4611356"/>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824861" y="5596797"/>
            <a:ext cx="1377301" cy="253916"/>
          </a:xfrm>
          <a:prstGeom prst="rect">
            <a:avLst/>
          </a:prstGeom>
          <a:noFill/>
        </p:spPr>
        <p:txBody>
          <a:bodyPr wrap="none" rtlCol="0">
            <a:spAutoFit/>
          </a:bodyPr>
          <a:lstStyle/>
          <a:p>
            <a:pPr algn="ctr"/>
            <a:r>
              <a:rPr lang="hu-HU" sz="1050" smtClean="0">
                <a:solidFill>
                  <a:srgbClr val="000000"/>
                </a:solidFill>
              </a:rPr>
              <a:t>Bázis: Teljes minta 1000</a:t>
            </a:r>
          </a:p>
        </p:txBody>
      </p:sp>
      <p:sp>
        <p:nvSpPr>
          <p:cNvPr id="25" name="Text Box 5"/>
          <p:cNvSpPr txBox="1">
            <a:spLocks noChangeArrowheads="1"/>
          </p:cNvSpPr>
          <p:nvPr/>
        </p:nvSpPr>
        <p:spPr bwMode="auto">
          <a:xfrm>
            <a:off x="26529" y="981417"/>
            <a:ext cx="831441" cy="184666"/>
          </a:xfrm>
          <a:prstGeom prst="rect">
            <a:avLst/>
          </a:prstGeom>
          <a:noFill/>
          <a:ln w="9525" algn="ctr">
            <a:noFill/>
            <a:miter lim="800000"/>
            <a:headEnd/>
            <a:tailEnd/>
          </a:ln>
        </p:spPr>
        <p:txBody>
          <a:bodyPr wrap="none" lIns="36000" tIns="0" rIns="0" bIns="0">
            <a:spAutoFit/>
          </a:bodyPr>
          <a:lstStyle/>
          <a:p>
            <a:pPr eaLnBrk="0" hangingPunct="0"/>
            <a:r>
              <a:rPr lang="hu-HU" sz="1200" smtClean="0">
                <a:solidFill>
                  <a:srgbClr val="7F7F7F"/>
                </a:solidFill>
              </a:rPr>
              <a:t>Adatok %-ban</a:t>
            </a:r>
            <a:endParaRPr lang="hu-HU" sz="1200">
              <a:solidFill>
                <a:srgbClr val="7F7F7F"/>
              </a:solidFill>
            </a:endParaRPr>
          </a:p>
        </p:txBody>
      </p:sp>
    </p:spTree>
    <p:extLst>
      <p:ext uri="{BB962C8B-B14F-4D97-AF65-F5344CB8AC3E}">
        <p14:creationId xmlns:p14="http://schemas.microsoft.com/office/powerpoint/2010/main" val="300725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14526"/>
            <a:ext cx="8438685" cy="861774"/>
          </a:xfrm>
        </p:spPr>
        <p:txBody>
          <a:bodyPr/>
          <a:lstStyle/>
          <a:p>
            <a:r>
              <a:rPr lang="hu-HU" dirty="0" smtClean="0"/>
              <a:t>Tartalmak a fogyasztásukra használt eszközök tükrében</a:t>
            </a:r>
            <a:r>
              <a:rPr lang="en-US" dirty="0" smtClean="0"/>
              <a:t> – </a:t>
            </a:r>
            <a:r>
              <a:rPr lang="en-US" dirty="0" err="1" smtClean="0"/>
              <a:t>nézői</a:t>
            </a:r>
            <a:r>
              <a:rPr lang="en-US" dirty="0" smtClean="0"/>
              <a:t> </a:t>
            </a:r>
            <a:r>
              <a:rPr lang="en-US" dirty="0" err="1" smtClean="0"/>
              <a:t>bázison</a:t>
            </a:r>
            <a:endParaRPr lang="hu-HU" dirty="0"/>
          </a:p>
        </p:txBody>
      </p:sp>
      <p:sp>
        <p:nvSpPr>
          <p:cNvPr id="2" name="Footer Placeholder 1"/>
          <p:cNvSpPr>
            <a:spLocks noGrp="1"/>
          </p:cNvSpPr>
          <p:nvPr>
            <p:ph type="ftr" sz="quarter" idx="12"/>
          </p:nvPr>
        </p:nvSpPr>
        <p:spPr/>
        <p:txBody>
          <a:bodyPr/>
          <a:lstStyle/>
          <a:p>
            <a:r>
              <a:rPr lang="hu-HU" smtClean="0"/>
              <a:t>A6. Milyen eszközön szokta megnézni</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11</a:t>
            </a:fld>
            <a:endParaRPr lang="hu-HU">
              <a:solidFill>
                <a:srgbClr val="C2D1D4">
                  <a:lumMod val="75000"/>
                </a:srgbClr>
              </a:solidFill>
            </a:endParaRPr>
          </a:p>
        </p:txBody>
      </p:sp>
      <p:graphicFrame>
        <p:nvGraphicFramePr>
          <p:cNvPr id="9" name="Diagram 35"/>
          <p:cNvGraphicFramePr/>
          <p:nvPr>
            <p:extLst>
              <p:ext uri="{D42A27DB-BD31-4B8C-83A1-F6EECF244321}">
                <p14:modId xmlns:p14="http://schemas.microsoft.com/office/powerpoint/2010/main" val="3021962956"/>
              </p:ext>
            </p:extLst>
          </p:nvPr>
        </p:nvGraphicFramePr>
        <p:xfrm>
          <a:off x="-245629" y="1221846"/>
          <a:ext cx="3697466" cy="4356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2075547" y="1143272"/>
            <a:ext cx="372217" cy="307777"/>
          </a:xfrm>
          <a:prstGeom prst="rect">
            <a:avLst/>
          </a:prstGeom>
          <a:noFill/>
        </p:spPr>
        <p:txBody>
          <a:bodyPr wrap="none" rtlCol="0">
            <a:spAutoFit/>
          </a:bodyPr>
          <a:lstStyle/>
          <a:p>
            <a:pPr algn="ctr"/>
            <a:r>
              <a:rPr lang="hu-HU" sz="1400" smtClean="0">
                <a:solidFill>
                  <a:srgbClr val="000000"/>
                </a:solidFill>
              </a:rPr>
              <a:t>TV</a:t>
            </a:r>
          </a:p>
        </p:txBody>
      </p:sp>
      <p:graphicFrame>
        <p:nvGraphicFramePr>
          <p:cNvPr id="5" name="Table 4"/>
          <p:cNvGraphicFramePr>
            <a:graphicFrameLocks noGrp="1"/>
          </p:cNvGraphicFramePr>
          <p:nvPr>
            <p:extLst>
              <p:ext uri="{D42A27DB-BD31-4B8C-83A1-F6EECF244321}">
                <p14:modId xmlns:p14="http://schemas.microsoft.com/office/powerpoint/2010/main" val="300754656"/>
              </p:ext>
            </p:extLst>
          </p:nvPr>
        </p:nvGraphicFramePr>
        <p:xfrm>
          <a:off x="71500" y="1450561"/>
          <a:ext cx="1558032" cy="4103996"/>
        </p:xfrm>
        <a:graphic>
          <a:graphicData uri="http://schemas.openxmlformats.org/drawingml/2006/table">
            <a:tbl>
              <a:tblPr>
                <a:tableStyleId>{5C22544A-7EE6-4342-B048-85BDC9FD1C3A}</a:tableStyleId>
              </a:tblPr>
              <a:tblGrid>
                <a:gridCol w="1558032"/>
              </a:tblGrid>
              <a:tr h="157846">
                <a:tc>
                  <a:txBody>
                    <a:bodyPr/>
                    <a:lstStyle/>
                    <a:p>
                      <a:pPr algn="r" fontAlgn="b"/>
                      <a:r>
                        <a:rPr lang="hu-HU" sz="1000" u="none" strike="noStrike" dirty="0">
                          <a:effectLst/>
                        </a:rPr>
                        <a:t>Vígjáték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Akciófilm</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Hírek, híradó</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a:effectLst/>
                        </a:rPr>
                        <a:t>Kalandfim</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Dokumentumfilm</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Ismeretterjesztő műsor</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Rajzfilm</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Vígjáték sorozat</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Krimi</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Zenei klippek</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Krimi sorozat</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Sci-fi, fantasy</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a:effectLst/>
                        </a:rPr>
                        <a:t>Triller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Romantikus filmek</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Akció sorozat</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Vetélkedő</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Dráma</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Életmóddal kapcsolatos műsorok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Főzős műsorok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Sportműsor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Tehetségkutató műsor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Felnőtt filmek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Animációs sorozat</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Magyar gyártású napi </a:t>
                      </a:r>
                      <a:r>
                        <a:rPr lang="hu-HU" sz="1000" u="none" strike="noStrike" dirty="0" smtClean="0">
                          <a:effectLst/>
                        </a:rPr>
                        <a:t>sorozatot</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Valóságshow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Szappan opera</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6" name="Diagram 35"/>
          <p:cNvGraphicFramePr/>
          <p:nvPr>
            <p:extLst>
              <p:ext uri="{D42A27DB-BD31-4B8C-83A1-F6EECF244321}">
                <p14:modId xmlns:p14="http://schemas.microsoft.com/office/powerpoint/2010/main" val="1835869308"/>
              </p:ext>
            </p:extLst>
          </p:nvPr>
        </p:nvGraphicFramePr>
        <p:xfrm>
          <a:off x="1403648" y="1221846"/>
          <a:ext cx="3697466" cy="4356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3156312" y="927829"/>
            <a:ext cx="1044702" cy="523220"/>
          </a:xfrm>
          <a:prstGeom prst="rect">
            <a:avLst/>
          </a:prstGeom>
          <a:noFill/>
        </p:spPr>
        <p:txBody>
          <a:bodyPr wrap="square" rtlCol="0">
            <a:spAutoFit/>
          </a:bodyPr>
          <a:lstStyle/>
          <a:p>
            <a:pPr algn="ctr"/>
            <a:r>
              <a:rPr lang="hu-HU" sz="1400" smtClean="0">
                <a:solidFill>
                  <a:srgbClr val="000000"/>
                </a:solidFill>
              </a:rPr>
              <a:t>Asztali számítógép</a:t>
            </a:r>
          </a:p>
        </p:txBody>
      </p:sp>
      <p:graphicFrame>
        <p:nvGraphicFramePr>
          <p:cNvPr id="28" name="Diagram 35"/>
          <p:cNvGraphicFramePr/>
          <p:nvPr>
            <p:extLst>
              <p:ext uri="{D42A27DB-BD31-4B8C-83A1-F6EECF244321}">
                <p14:modId xmlns:p14="http://schemas.microsoft.com/office/powerpoint/2010/main" val="4033909985"/>
              </p:ext>
            </p:extLst>
          </p:nvPr>
        </p:nvGraphicFramePr>
        <p:xfrm>
          <a:off x="2494714" y="1221846"/>
          <a:ext cx="3697466" cy="43560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p:cNvSpPr txBox="1"/>
          <p:nvPr/>
        </p:nvSpPr>
        <p:spPr>
          <a:xfrm>
            <a:off x="4294914" y="927829"/>
            <a:ext cx="983640" cy="523220"/>
          </a:xfrm>
          <a:prstGeom prst="rect">
            <a:avLst/>
          </a:prstGeom>
          <a:noFill/>
        </p:spPr>
        <p:txBody>
          <a:bodyPr wrap="square" rtlCol="0">
            <a:spAutoFit/>
          </a:bodyPr>
          <a:lstStyle/>
          <a:p>
            <a:pPr algn="ctr"/>
            <a:r>
              <a:rPr lang="hu-HU" sz="1400" dirty="0" smtClean="0">
                <a:solidFill>
                  <a:srgbClr val="000000"/>
                </a:solidFill>
              </a:rPr>
              <a:t>Hordozható számítógép</a:t>
            </a:r>
          </a:p>
        </p:txBody>
      </p:sp>
      <p:graphicFrame>
        <p:nvGraphicFramePr>
          <p:cNvPr id="30" name="Diagram 35"/>
          <p:cNvGraphicFramePr/>
          <p:nvPr>
            <p:extLst>
              <p:ext uri="{D42A27DB-BD31-4B8C-83A1-F6EECF244321}">
                <p14:modId xmlns:p14="http://schemas.microsoft.com/office/powerpoint/2010/main" val="3657320060"/>
              </p:ext>
            </p:extLst>
          </p:nvPr>
        </p:nvGraphicFramePr>
        <p:xfrm>
          <a:off x="3911692" y="1240797"/>
          <a:ext cx="3697466" cy="4356000"/>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5472100" y="1143272"/>
            <a:ext cx="576650" cy="307777"/>
          </a:xfrm>
          <a:prstGeom prst="rect">
            <a:avLst/>
          </a:prstGeom>
          <a:noFill/>
        </p:spPr>
        <p:txBody>
          <a:bodyPr wrap="square" rtlCol="0">
            <a:spAutoFit/>
          </a:bodyPr>
          <a:lstStyle/>
          <a:p>
            <a:pPr algn="ctr"/>
            <a:r>
              <a:rPr lang="hu-HU" sz="1400" smtClean="0">
                <a:solidFill>
                  <a:srgbClr val="000000"/>
                </a:solidFill>
              </a:rPr>
              <a:t>Tablet</a:t>
            </a:r>
          </a:p>
        </p:txBody>
      </p:sp>
      <p:graphicFrame>
        <p:nvGraphicFramePr>
          <p:cNvPr id="32" name="Diagram 35"/>
          <p:cNvGraphicFramePr/>
          <p:nvPr>
            <p:extLst>
              <p:ext uri="{D42A27DB-BD31-4B8C-83A1-F6EECF244321}">
                <p14:modId xmlns:p14="http://schemas.microsoft.com/office/powerpoint/2010/main" val="3518743005"/>
              </p:ext>
            </p:extLst>
          </p:nvPr>
        </p:nvGraphicFramePr>
        <p:xfrm>
          <a:off x="5171246" y="1286196"/>
          <a:ext cx="3697466" cy="4356000"/>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32"/>
          <p:cNvSpPr txBox="1"/>
          <p:nvPr/>
        </p:nvSpPr>
        <p:spPr>
          <a:xfrm>
            <a:off x="6407618" y="1143272"/>
            <a:ext cx="1224722" cy="307777"/>
          </a:xfrm>
          <a:prstGeom prst="rect">
            <a:avLst/>
          </a:prstGeom>
          <a:noFill/>
        </p:spPr>
        <p:txBody>
          <a:bodyPr wrap="square" rtlCol="0">
            <a:spAutoFit/>
          </a:bodyPr>
          <a:lstStyle/>
          <a:p>
            <a:pPr algn="ctr"/>
            <a:r>
              <a:rPr lang="hu-HU" sz="1400" smtClean="0">
                <a:solidFill>
                  <a:srgbClr val="000000"/>
                </a:solidFill>
              </a:rPr>
              <a:t>Okostelefon</a:t>
            </a:r>
          </a:p>
        </p:txBody>
      </p:sp>
      <p:cxnSp>
        <p:nvCxnSpPr>
          <p:cNvPr id="10" name="Straight Connector 9"/>
          <p:cNvCxnSpPr/>
          <p:nvPr/>
        </p:nvCxnSpPr>
        <p:spPr>
          <a:xfrm>
            <a:off x="26529" y="22408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529" y="3027490"/>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529" y="38192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529" y="4611356"/>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23317" y="5596797"/>
            <a:ext cx="2180405" cy="253916"/>
          </a:xfrm>
          <a:prstGeom prst="rect">
            <a:avLst/>
          </a:prstGeom>
          <a:noFill/>
        </p:spPr>
        <p:txBody>
          <a:bodyPr wrap="none" rtlCol="0">
            <a:spAutoFit/>
          </a:bodyPr>
          <a:lstStyle/>
          <a:p>
            <a:pPr algn="ctr"/>
            <a:r>
              <a:rPr lang="hu-HU" sz="1050" dirty="0" smtClean="0">
                <a:solidFill>
                  <a:srgbClr val="000000"/>
                </a:solidFill>
              </a:rPr>
              <a:t>Bázis: </a:t>
            </a:r>
            <a:r>
              <a:rPr lang="en-US" sz="1050" dirty="0" err="1" smtClean="0">
                <a:solidFill>
                  <a:srgbClr val="000000"/>
                </a:solidFill>
              </a:rPr>
              <a:t>az</a:t>
            </a:r>
            <a:r>
              <a:rPr lang="en-US" sz="1050" dirty="0" smtClean="0">
                <a:solidFill>
                  <a:srgbClr val="000000"/>
                </a:solidFill>
              </a:rPr>
              <a:t> </a:t>
            </a:r>
            <a:r>
              <a:rPr lang="en-US" sz="1050" dirty="0" err="1" smtClean="0">
                <a:solidFill>
                  <a:srgbClr val="000000"/>
                </a:solidFill>
              </a:rPr>
              <a:t>adott</a:t>
            </a:r>
            <a:r>
              <a:rPr lang="en-US" sz="1050" dirty="0" smtClean="0">
                <a:solidFill>
                  <a:srgbClr val="000000"/>
                </a:solidFill>
              </a:rPr>
              <a:t> </a:t>
            </a:r>
            <a:r>
              <a:rPr lang="en-US" sz="1050" dirty="0" err="1" smtClean="0">
                <a:solidFill>
                  <a:srgbClr val="000000"/>
                </a:solidFill>
              </a:rPr>
              <a:t>tartalmat</a:t>
            </a:r>
            <a:r>
              <a:rPr lang="en-US" sz="1050" dirty="0" smtClean="0">
                <a:solidFill>
                  <a:srgbClr val="000000"/>
                </a:solidFill>
              </a:rPr>
              <a:t> </a:t>
            </a:r>
            <a:r>
              <a:rPr lang="en-US" sz="1050" dirty="0" err="1" smtClean="0">
                <a:solidFill>
                  <a:srgbClr val="000000"/>
                </a:solidFill>
              </a:rPr>
              <a:t>néző</a:t>
            </a:r>
            <a:r>
              <a:rPr lang="en-US" sz="1050" dirty="0" smtClean="0">
                <a:solidFill>
                  <a:srgbClr val="000000"/>
                </a:solidFill>
              </a:rPr>
              <a:t> </a:t>
            </a:r>
            <a:r>
              <a:rPr lang="en-US" sz="1050" dirty="0" err="1" smtClean="0">
                <a:solidFill>
                  <a:srgbClr val="000000"/>
                </a:solidFill>
              </a:rPr>
              <a:t>fogyasztók</a:t>
            </a:r>
            <a:endParaRPr lang="hu-HU" sz="1050" dirty="0" smtClean="0">
              <a:solidFill>
                <a:srgbClr val="000000"/>
              </a:solidFill>
            </a:endParaRPr>
          </a:p>
        </p:txBody>
      </p:sp>
      <p:sp>
        <p:nvSpPr>
          <p:cNvPr id="25" name="Text Box 5"/>
          <p:cNvSpPr txBox="1">
            <a:spLocks noChangeArrowheads="1"/>
          </p:cNvSpPr>
          <p:nvPr/>
        </p:nvSpPr>
        <p:spPr bwMode="auto">
          <a:xfrm>
            <a:off x="26529" y="981417"/>
            <a:ext cx="831441" cy="184666"/>
          </a:xfrm>
          <a:prstGeom prst="rect">
            <a:avLst/>
          </a:prstGeom>
          <a:noFill/>
          <a:ln w="9525" algn="ctr">
            <a:noFill/>
            <a:miter lim="800000"/>
            <a:headEnd/>
            <a:tailEnd/>
          </a:ln>
        </p:spPr>
        <p:txBody>
          <a:bodyPr wrap="none" lIns="36000" tIns="0" rIns="0" bIns="0">
            <a:spAutoFit/>
          </a:bodyPr>
          <a:lstStyle/>
          <a:p>
            <a:pPr eaLnBrk="0" hangingPunct="0"/>
            <a:r>
              <a:rPr lang="hu-HU" sz="1200" smtClean="0">
                <a:solidFill>
                  <a:srgbClr val="7F7F7F"/>
                </a:solidFill>
              </a:rPr>
              <a:t>Adatok %-ban</a:t>
            </a:r>
            <a:endParaRPr lang="hu-HU" sz="1200">
              <a:solidFill>
                <a:srgbClr val="7F7F7F"/>
              </a:solidFill>
            </a:endParaRPr>
          </a:p>
        </p:txBody>
      </p:sp>
    </p:spTree>
    <p:extLst>
      <p:ext uri="{BB962C8B-B14F-4D97-AF65-F5344CB8AC3E}">
        <p14:creationId xmlns:p14="http://schemas.microsoft.com/office/powerpoint/2010/main" val="361261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hu-HU" smtClean="0"/>
              <a:t>Eszköz- tartalom profilok</a:t>
            </a:r>
            <a:endParaRPr lang="hu-HU"/>
          </a:p>
        </p:txBody>
      </p:sp>
      <p:sp>
        <p:nvSpPr>
          <p:cNvPr id="2" name="Footer Placeholder 1"/>
          <p:cNvSpPr>
            <a:spLocks noGrp="1"/>
          </p:cNvSpPr>
          <p:nvPr>
            <p:ph type="ftr" sz="quarter" idx="12"/>
          </p:nvPr>
        </p:nvSpPr>
        <p:spPr/>
        <p:txBody>
          <a:bodyPr/>
          <a:lstStyle/>
          <a:p>
            <a:r>
              <a:rPr lang="hu-HU" smtClean="0"/>
              <a:t>A6. Milyen eszközön szokta megnézni</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12</a:t>
            </a:fld>
            <a:endParaRPr lang="hu-HU">
              <a:solidFill>
                <a:srgbClr val="C2D1D4">
                  <a:lumMod val="75000"/>
                </a:srgbClr>
              </a:solidFill>
            </a:endParaRPr>
          </a:p>
        </p:txBody>
      </p:sp>
      <p:sp>
        <p:nvSpPr>
          <p:cNvPr id="8" name="Text Placeholder 7"/>
          <p:cNvSpPr>
            <a:spLocks noGrp="1"/>
          </p:cNvSpPr>
          <p:nvPr>
            <p:ph type="body" sz="quarter" idx="19"/>
          </p:nvPr>
        </p:nvSpPr>
        <p:spPr>
          <a:xfrm>
            <a:off x="0" y="5633082"/>
            <a:ext cx="9144000" cy="1000274"/>
          </a:xfrm>
        </p:spPr>
        <p:txBody>
          <a:bodyPr/>
          <a:lstStyle/>
          <a:p>
            <a:r>
              <a:rPr lang="hu-HU" sz="1400" dirty="0" smtClean="0"/>
              <a:t>A felhasználók szemszögéből a tartalomfogyasztásra általánosan a TV és annak  nagy képernyője való. A számítógéphez, mint “privátabb”, “egyénibb” eszközhöz  a felnőtt tartalmak és a zenei </a:t>
            </a:r>
            <a:r>
              <a:rPr lang="hu-HU" sz="1400" dirty="0" err="1" smtClean="0"/>
              <a:t>klippek</a:t>
            </a:r>
            <a:r>
              <a:rPr lang="hu-HU" sz="1400" dirty="0" smtClean="0"/>
              <a:t> illenek, a </a:t>
            </a:r>
            <a:r>
              <a:rPr lang="hu-HU" sz="1400" dirty="0" err="1"/>
              <a:t>mobilokkal</a:t>
            </a:r>
            <a:r>
              <a:rPr lang="hu-HU" sz="1400" dirty="0"/>
              <a:t> szintén a zenei videók “nőttek össze”. A </a:t>
            </a:r>
            <a:r>
              <a:rPr lang="hu-HU" sz="1400" dirty="0" err="1"/>
              <a:t>tableteknek</a:t>
            </a:r>
            <a:r>
              <a:rPr lang="hu-HU" sz="1400" dirty="0"/>
              <a:t> </a:t>
            </a:r>
            <a:r>
              <a:rPr lang="hu-HU" sz="1400" dirty="0" err="1"/>
              <a:t>a</a:t>
            </a:r>
            <a:r>
              <a:rPr lang="hu-HU" sz="1400" dirty="0"/>
              <a:t> hagyományos videós tartalmak fogyasztásában még </a:t>
            </a:r>
            <a:r>
              <a:rPr lang="en-US" sz="1400" dirty="0" err="1"/>
              <a:t>nincs</a:t>
            </a:r>
            <a:r>
              <a:rPr lang="en-US" sz="1400" dirty="0"/>
              <a:t> </a:t>
            </a:r>
            <a:r>
              <a:rPr lang="hu-HU" sz="1400" dirty="0"/>
              <a:t>kialakult profilja a felhasználók szemében.</a:t>
            </a:r>
            <a:endParaRPr lang="hu-HU" sz="1400" dirty="0"/>
          </a:p>
        </p:txBody>
      </p:sp>
      <p:graphicFrame>
        <p:nvGraphicFramePr>
          <p:cNvPr id="9" name="Diagram 35"/>
          <p:cNvGraphicFramePr/>
          <p:nvPr>
            <p:extLst>
              <p:ext uri="{D42A27DB-BD31-4B8C-83A1-F6EECF244321}">
                <p14:modId xmlns:p14="http://schemas.microsoft.com/office/powerpoint/2010/main" val="1325857538"/>
              </p:ext>
            </p:extLst>
          </p:nvPr>
        </p:nvGraphicFramePr>
        <p:xfrm>
          <a:off x="-245629" y="1221846"/>
          <a:ext cx="3697466" cy="4356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2075547" y="1143272"/>
            <a:ext cx="372217" cy="307777"/>
          </a:xfrm>
          <a:prstGeom prst="rect">
            <a:avLst/>
          </a:prstGeom>
          <a:noFill/>
        </p:spPr>
        <p:txBody>
          <a:bodyPr wrap="none" rtlCol="0">
            <a:spAutoFit/>
          </a:bodyPr>
          <a:lstStyle/>
          <a:p>
            <a:pPr algn="ctr"/>
            <a:r>
              <a:rPr lang="hu-HU" sz="1400" smtClean="0">
                <a:solidFill>
                  <a:srgbClr val="000000"/>
                </a:solidFill>
              </a:rPr>
              <a:t>TV</a:t>
            </a:r>
          </a:p>
        </p:txBody>
      </p:sp>
      <p:graphicFrame>
        <p:nvGraphicFramePr>
          <p:cNvPr id="5" name="Table 4"/>
          <p:cNvGraphicFramePr>
            <a:graphicFrameLocks noGrp="1"/>
          </p:cNvGraphicFramePr>
          <p:nvPr>
            <p:extLst>
              <p:ext uri="{D42A27DB-BD31-4B8C-83A1-F6EECF244321}">
                <p14:modId xmlns:p14="http://schemas.microsoft.com/office/powerpoint/2010/main" val="877508879"/>
              </p:ext>
            </p:extLst>
          </p:nvPr>
        </p:nvGraphicFramePr>
        <p:xfrm>
          <a:off x="54083" y="1450561"/>
          <a:ext cx="1558032" cy="4103996"/>
        </p:xfrm>
        <a:graphic>
          <a:graphicData uri="http://schemas.openxmlformats.org/drawingml/2006/table">
            <a:tbl>
              <a:tblPr>
                <a:tableStyleId>{5C22544A-7EE6-4342-B048-85BDC9FD1C3A}</a:tableStyleId>
              </a:tblPr>
              <a:tblGrid>
                <a:gridCol w="1558032"/>
              </a:tblGrid>
              <a:tr h="157846">
                <a:tc>
                  <a:txBody>
                    <a:bodyPr/>
                    <a:lstStyle/>
                    <a:p>
                      <a:pPr algn="r" fontAlgn="b"/>
                      <a:r>
                        <a:rPr lang="hu-HU" sz="1000" u="none" strike="noStrike" dirty="0">
                          <a:effectLst/>
                        </a:rPr>
                        <a:t>Vígjáték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Akciófilm</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Hírek, híradó</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a:effectLst/>
                        </a:rPr>
                        <a:t>Kalandfim</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Dokumentumfilm</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Ismeretterjesztő műsor</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Rajzfilm</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Vígjáték sorozat</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Krimi</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Zenei klippek</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Krimi sorozat</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Sci-fi, fantasy</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Triller</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Romantikus filmek</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Akció sorozat</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Vetélkedő</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Dráma</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Életmóddal kapcsolatos műsorok</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Főzős műsorok</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Sportműsor</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Tehetségkutató műsor</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Felnőtt filmek</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Animációs sorozat</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Magyar gyártású napi </a:t>
                      </a:r>
                      <a:r>
                        <a:rPr lang="hu-HU" sz="1000" u="none" strike="noStrike" dirty="0" smtClean="0">
                          <a:effectLst/>
                        </a:rPr>
                        <a:t>sorozatot</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a:effectLst/>
                        </a:rPr>
                        <a:t>Valóságshow</a:t>
                      </a:r>
                      <a:endParaRPr lang="hu-HU" sz="1000" b="0" i="0" u="none" strike="noStrike">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Szappan opera</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7" name="TextBox 26"/>
          <p:cNvSpPr txBox="1"/>
          <p:nvPr/>
        </p:nvSpPr>
        <p:spPr>
          <a:xfrm>
            <a:off x="3156312" y="927829"/>
            <a:ext cx="1044702" cy="523220"/>
          </a:xfrm>
          <a:prstGeom prst="rect">
            <a:avLst/>
          </a:prstGeom>
          <a:noFill/>
        </p:spPr>
        <p:txBody>
          <a:bodyPr wrap="square" rtlCol="0">
            <a:spAutoFit/>
          </a:bodyPr>
          <a:lstStyle/>
          <a:p>
            <a:pPr algn="ctr"/>
            <a:r>
              <a:rPr lang="hu-HU" sz="1400" smtClean="0">
                <a:solidFill>
                  <a:srgbClr val="000000"/>
                </a:solidFill>
              </a:rPr>
              <a:t>Asztali számítógép</a:t>
            </a:r>
          </a:p>
        </p:txBody>
      </p:sp>
      <p:sp>
        <p:nvSpPr>
          <p:cNvPr id="29" name="TextBox 28"/>
          <p:cNvSpPr txBox="1"/>
          <p:nvPr/>
        </p:nvSpPr>
        <p:spPr>
          <a:xfrm>
            <a:off x="4294914" y="927829"/>
            <a:ext cx="983640" cy="523220"/>
          </a:xfrm>
          <a:prstGeom prst="rect">
            <a:avLst/>
          </a:prstGeom>
          <a:noFill/>
        </p:spPr>
        <p:txBody>
          <a:bodyPr wrap="square" rtlCol="0">
            <a:spAutoFit/>
          </a:bodyPr>
          <a:lstStyle/>
          <a:p>
            <a:pPr algn="ctr"/>
            <a:r>
              <a:rPr lang="hu-HU" sz="1400" smtClean="0">
                <a:solidFill>
                  <a:srgbClr val="000000"/>
                </a:solidFill>
              </a:rPr>
              <a:t>Hordozható számítógép</a:t>
            </a:r>
          </a:p>
        </p:txBody>
      </p:sp>
      <p:sp>
        <p:nvSpPr>
          <p:cNvPr id="31" name="TextBox 30"/>
          <p:cNvSpPr txBox="1"/>
          <p:nvPr/>
        </p:nvSpPr>
        <p:spPr>
          <a:xfrm>
            <a:off x="5472100" y="1143272"/>
            <a:ext cx="576650" cy="307777"/>
          </a:xfrm>
          <a:prstGeom prst="rect">
            <a:avLst/>
          </a:prstGeom>
          <a:noFill/>
        </p:spPr>
        <p:txBody>
          <a:bodyPr wrap="square" rtlCol="0">
            <a:spAutoFit/>
          </a:bodyPr>
          <a:lstStyle/>
          <a:p>
            <a:pPr algn="ctr"/>
            <a:r>
              <a:rPr lang="hu-HU" sz="1400" smtClean="0">
                <a:solidFill>
                  <a:srgbClr val="000000"/>
                </a:solidFill>
              </a:rPr>
              <a:t>Tablet</a:t>
            </a:r>
          </a:p>
        </p:txBody>
      </p:sp>
      <p:sp>
        <p:nvSpPr>
          <p:cNvPr id="33" name="TextBox 32"/>
          <p:cNvSpPr txBox="1"/>
          <p:nvPr/>
        </p:nvSpPr>
        <p:spPr>
          <a:xfrm>
            <a:off x="6407618" y="1143272"/>
            <a:ext cx="1224722" cy="307777"/>
          </a:xfrm>
          <a:prstGeom prst="rect">
            <a:avLst/>
          </a:prstGeom>
          <a:noFill/>
        </p:spPr>
        <p:txBody>
          <a:bodyPr wrap="square" rtlCol="0">
            <a:spAutoFit/>
          </a:bodyPr>
          <a:lstStyle/>
          <a:p>
            <a:pPr algn="ctr"/>
            <a:r>
              <a:rPr lang="hu-HU" sz="1400" smtClean="0">
                <a:solidFill>
                  <a:srgbClr val="000000"/>
                </a:solidFill>
              </a:rPr>
              <a:t>Okostelefon</a:t>
            </a:r>
          </a:p>
        </p:txBody>
      </p:sp>
      <p:cxnSp>
        <p:nvCxnSpPr>
          <p:cNvPr id="10" name="Straight Connector 9"/>
          <p:cNvCxnSpPr/>
          <p:nvPr/>
        </p:nvCxnSpPr>
        <p:spPr>
          <a:xfrm>
            <a:off x="26529" y="22408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529" y="3027490"/>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529" y="38192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529" y="4611356"/>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24328" y="1664804"/>
            <a:ext cx="1377301" cy="253916"/>
          </a:xfrm>
          <a:prstGeom prst="rect">
            <a:avLst/>
          </a:prstGeom>
          <a:noFill/>
        </p:spPr>
        <p:txBody>
          <a:bodyPr wrap="none" rtlCol="0">
            <a:spAutoFit/>
          </a:bodyPr>
          <a:lstStyle/>
          <a:p>
            <a:pPr algn="ctr"/>
            <a:r>
              <a:rPr lang="hu-HU" sz="1050" smtClean="0">
                <a:solidFill>
                  <a:srgbClr val="000000"/>
                </a:solidFill>
              </a:rPr>
              <a:t>Bázis: Teljes minta 1000</a:t>
            </a:r>
          </a:p>
        </p:txBody>
      </p:sp>
      <p:graphicFrame>
        <p:nvGraphicFramePr>
          <p:cNvPr id="34" name="Diagram 35"/>
          <p:cNvGraphicFramePr/>
          <p:nvPr>
            <p:extLst>
              <p:ext uri="{D42A27DB-BD31-4B8C-83A1-F6EECF244321}">
                <p14:modId xmlns:p14="http://schemas.microsoft.com/office/powerpoint/2010/main" val="3199374258"/>
              </p:ext>
            </p:extLst>
          </p:nvPr>
        </p:nvGraphicFramePr>
        <p:xfrm>
          <a:off x="1089268" y="1221846"/>
          <a:ext cx="3697466" cy="43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Diagram 35"/>
          <p:cNvGraphicFramePr/>
          <p:nvPr>
            <p:extLst>
              <p:ext uri="{D42A27DB-BD31-4B8C-83A1-F6EECF244321}">
                <p14:modId xmlns:p14="http://schemas.microsoft.com/office/powerpoint/2010/main" val="1958771943"/>
              </p:ext>
            </p:extLst>
          </p:nvPr>
        </p:nvGraphicFramePr>
        <p:xfrm>
          <a:off x="2159732" y="1221846"/>
          <a:ext cx="3697466" cy="43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Diagram 35"/>
          <p:cNvGraphicFramePr/>
          <p:nvPr>
            <p:extLst>
              <p:ext uri="{D42A27DB-BD31-4B8C-83A1-F6EECF244321}">
                <p14:modId xmlns:p14="http://schemas.microsoft.com/office/powerpoint/2010/main" val="3433122841"/>
              </p:ext>
            </p:extLst>
          </p:nvPr>
        </p:nvGraphicFramePr>
        <p:xfrm>
          <a:off x="3239852" y="1221846"/>
          <a:ext cx="3697466" cy="43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Diagram 35"/>
          <p:cNvGraphicFramePr/>
          <p:nvPr>
            <p:extLst>
              <p:ext uri="{D42A27DB-BD31-4B8C-83A1-F6EECF244321}">
                <p14:modId xmlns:p14="http://schemas.microsoft.com/office/powerpoint/2010/main" val="39450595"/>
              </p:ext>
            </p:extLst>
          </p:nvPr>
        </p:nvGraphicFramePr>
        <p:xfrm>
          <a:off x="4473688" y="1221846"/>
          <a:ext cx="3697466" cy="435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90613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14526"/>
            <a:ext cx="8438685" cy="861774"/>
          </a:xfrm>
        </p:spPr>
        <p:txBody>
          <a:bodyPr/>
          <a:lstStyle/>
          <a:p>
            <a:r>
              <a:rPr lang="hu-HU" dirty="0" smtClean="0"/>
              <a:t>Az elsődlegesen internetes letöltéssel beszerzett műsortípusok</a:t>
            </a:r>
            <a:endParaRPr lang="hu-HU" dirty="0"/>
          </a:p>
        </p:txBody>
      </p:sp>
      <p:sp>
        <p:nvSpPr>
          <p:cNvPr id="2" name="Footer Placeholder 1"/>
          <p:cNvSpPr>
            <a:spLocks noGrp="1"/>
          </p:cNvSpPr>
          <p:nvPr>
            <p:ph type="ftr" sz="quarter" idx="12"/>
          </p:nvPr>
        </p:nvSpPr>
        <p:spPr/>
        <p:txBody>
          <a:bodyPr/>
          <a:lstStyle/>
          <a:p>
            <a:r>
              <a:rPr lang="hu-HU" smtClean="0"/>
              <a:t>A7. Melyek azok a műsortípusok, amikhez elsősorban internetes letöltés útján jut hozzá? </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13</a:t>
            </a:fld>
            <a:endParaRPr lang="hu-HU">
              <a:solidFill>
                <a:srgbClr val="C2D1D4">
                  <a:lumMod val="75000"/>
                </a:srgbClr>
              </a:solidFill>
            </a:endParaRPr>
          </a:p>
        </p:txBody>
      </p:sp>
      <p:sp>
        <p:nvSpPr>
          <p:cNvPr id="8" name="Text Placeholder 7"/>
          <p:cNvSpPr>
            <a:spLocks noGrp="1"/>
          </p:cNvSpPr>
          <p:nvPr>
            <p:ph type="body" sz="quarter" idx="19"/>
          </p:nvPr>
        </p:nvSpPr>
        <p:spPr>
          <a:xfrm>
            <a:off x="5590889" y="512676"/>
            <a:ext cx="3563888" cy="5912388"/>
          </a:xfrm>
        </p:spPr>
        <p:txBody>
          <a:bodyPr/>
          <a:lstStyle/>
          <a:p>
            <a:r>
              <a:rPr lang="hu-HU" sz="1400" dirty="0" smtClean="0"/>
              <a:t>A túlnyomó többség kisebb-nagyobb gyakorisággal legalábbis bizonyos tartalmak beszerzése során elsődlegesen internetes forrásokhoz fordul. </a:t>
            </a:r>
          </a:p>
          <a:p>
            <a:endParaRPr lang="hu-HU" sz="1400" dirty="0" smtClean="0"/>
          </a:p>
          <a:p>
            <a:r>
              <a:rPr lang="hu-HU" sz="1400" dirty="0" smtClean="0"/>
              <a:t>Úgy tűnik, hogy nincs valódi “internetes letöltési profil”, vagyis nem a kínálat határozza meg a keresletet, azt töltik le az emberek, amit egyébkén</a:t>
            </a:r>
            <a:r>
              <a:rPr lang="en-US" sz="1400" dirty="0" smtClean="0"/>
              <a:t>t</a:t>
            </a:r>
            <a:r>
              <a:rPr lang="hu-HU" sz="1400" dirty="0" smtClean="0"/>
              <a:t> is nézni szoktak. A netről beszerzett tartalmak gyakorisági sorrendje nagyjából követi a fogyasztás gyakoriság sorrendjét. </a:t>
            </a:r>
          </a:p>
          <a:p>
            <a:endParaRPr lang="hu-HU" sz="1400" dirty="0" smtClean="0"/>
          </a:p>
          <a:p>
            <a:r>
              <a:rPr lang="hu-HU" sz="1400" dirty="0" smtClean="0"/>
              <a:t>Ez alól a felnőtt tartalmak és a hírműsorok jelentik a kivételt. Felnőtt tartalmakat a beismert megtekintési arányukhoz képest felülreprezentált módon tölt le a célcsoport internetes forrásokból, míg a hírműsoroknál fordított az összefüggés, ott a letöltés a </a:t>
            </a:r>
            <a:r>
              <a:rPr lang="hu-HU" sz="1400" dirty="0" err="1" smtClean="0"/>
              <a:t>fogyasz</a:t>
            </a:r>
            <a:r>
              <a:rPr lang="en-US" sz="1400" dirty="0" smtClean="0"/>
              <a:t>t</a:t>
            </a:r>
            <a:r>
              <a:rPr lang="hu-HU" sz="1400" dirty="0" err="1" smtClean="0"/>
              <a:t>ásban</a:t>
            </a:r>
            <a:r>
              <a:rPr lang="hu-HU" sz="1400" dirty="0" smtClean="0"/>
              <a:t> képviselt súlyához képest kevésbé jellemző.</a:t>
            </a:r>
            <a:endParaRPr lang="hu-HU" sz="1400" dirty="0"/>
          </a:p>
        </p:txBody>
      </p:sp>
      <p:cxnSp>
        <p:nvCxnSpPr>
          <p:cNvPr id="10" name="Straight Connector 9"/>
          <p:cNvCxnSpPr/>
          <p:nvPr/>
        </p:nvCxnSpPr>
        <p:spPr>
          <a:xfrm>
            <a:off x="251520" y="2424776"/>
            <a:ext cx="2700300"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510" y="1094877"/>
            <a:ext cx="1377301" cy="253916"/>
          </a:xfrm>
          <a:prstGeom prst="rect">
            <a:avLst/>
          </a:prstGeom>
          <a:noFill/>
        </p:spPr>
        <p:txBody>
          <a:bodyPr wrap="none" rtlCol="0">
            <a:spAutoFit/>
          </a:bodyPr>
          <a:lstStyle/>
          <a:p>
            <a:pPr algn="ctr"/>
            <a:r>
              <a:rPr lang="hu-HU" sz="1050" dirty="0" smtClean="0">
                <a:solidFill>
                  <a:srgbClr val="000000"/>
                </a:solidFill>
              </a:rPr>
              <a:t>Bázis: Teljes minta 1000</a:t>
            </a:r>
          </a:p>
        </p:txBody>
      </p:sp>
      <p:sp>
        <p:nvSpPr>
          <p:cNvPr id="13" name="Text Box 5"/>
          <p:cNvSpPr txBox="1">
            <a:spLocks noChangeArrowheads="1"/>
          </p:cNvSpPr>
          <p:nvPr/>
        </p:nvSpPr>
        <p:spPr bwMode="auto">
          <a:xfrm>
            <a:off x="26529" y="981417"/>
            <a:ext cx="831441" cy="184666"/>
          </a:xfrm>
          <a:prstGeom prst="rect">
            <a:avLst/>
          </a:prstGeom>
          <a:noFill/>
          <a:ln w="9525" algn="ctr">
            <a:noFill/>
            <a:miter lim="800000"/>
            <a:headEnd/>
            <a:tailEnd/>
          </a:ln>
        </p:spPr>
        <p:txBody>
          <a:bodyPr wrap="none" lIns="36000" tIns="0" rIns="0" bIns="0">
            <a:spAutoFit/>
          </a:bodyPr>
          <a:lstStyle/>
          <a:p>
            <a:pPr eaLnBrk="0" hangingPunct="0"/>
            <a:r>
              <a:rPr lang="hu-HU" sz="1200" smtClean="0">
                <a:solidFill>
                  <a:srgbClr val="7F7F7F"/>
                </a:solidFill>
              </a:rPr>
              <a:t>Adatok %-ban</a:t>
            </a:r>
            <a:endParaRPr lang="hu-HU" sz="1200">
              <a:solidFill>
                <a:srgbClr val="7F7F7F"/>
              </a:solidFill>
            </a:endParaRPr>
          </a:p>
        </p:txBody>
      </p:sp>
      <p:cxnSp>
        <p:nvCxnSpPr>
          <p:cNvPr id="15" name="Straight Connector 14"/>
          <p:cNvCxnSpPr/>
          <p:nvPr/>
        </p:nvCxnSpPr>
        <p:spPr>
          <a:xfrm>
            <a:off x="337047" y="3563571"/>
            <a:ext cx="2700300"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1520" y="4571683"/>
            <a:ext cx="2700300"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p:nvPr>
            <p:extLst>
              <p:ext uri="{D42A27DB-BD31-4B8C-83A1-F6EECF244321}">
                <p14:modId xmlns:p14="http://schemas.microsoft.com/office/powerpoint/2010/main" val="2371961099"/>
              </p:ext>
            </p:extLst>
          </p:nvPr>
        </p:nvGraphicFramePr>
        <p:xfrm>
          <a:off x="251520" y="1182140"/>
          <a:ext cx="5364596" cy="5487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623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57576"/>
            <a:ext cx="7587251" cy="861774"/>
          </a:xfrm>
        </p:spPr>
        <p:txBody>
          <a:bodyPr/>
          <a:lstStyle/>
          <a:p>
            <a:pPr eaLnBrk="1" hangingPunct="1"/>
            <a:r>
              <a:rPr lang="hu-HU" dirty="0" smtClean="0"/>
              <a:t>Összefoglalás I.</a:t>
            </a:r>
            <a:r>
              <a:rPr lang="en-US" dirty="0"/>
              <a:t> </a:t>
            </a:r>
            <a:r>
              <a:rPr lang="en-US" dirty="0" smtClean="0"/>
              <a:t>-“We are the champions?”</a:t>
            </a:r>
            <a:endParaRPr lang="hu-HU" dirty="0" smtClean="0"/>
          </a:p>
        </p:txBody>
      </p:sp>
      <p:sp>
        <p:nvSpPr>
          <p:cNvPr id="26628" name="Rectangle 3"/>
          <p:cNvSpPr>
            <a:spLocks noGrp="1" noChangeArrowheads="1"/>
          </p:cNvSpPr>
          <p:nvPr>
            <p:ph type="body" idx="1"/>
          </p:nvPr>
        </p:nvSpPr>
        <p:spPr>
          <a:xfrm>
            <a:off x="287524" y="1304764"/>
            <a:ext cx="8127311" cy="4894147"/>
          </a:xfrm>
          <a:noFill/>
        </p:spPr>
        <p:txBody>
          <a:bodyPr vert="horz" lIns="91440" tIns="45720" rIns="91440" bIns="45720" rtlCol="0">
            <a:noAutofit/>
          </a:bodyPr>
          <a:lstStyle/>
          <a:p>
            <a:pPr marL="0" indent="0">
              <a:spcBef>
                <a:spcPts val="600"/>
              </a:spcBef>
              <a:buNone/>
            </a:pPr>
            <a:r>
              <a:rPr lang="hu-HU" sz="1400" dirty="0" smtClean="0">
                <a:solidFill>
                  <a:schemeClr val="tx1"/>
                </a:solidFill>
                <a:cs typeface="Arial" charset="0"/>
              </a:rPr>
              <a:t>A kutatás kvantitatív szakasza a minta összetételét tekintve tágabb kitekintést biztosít a kvalitatív fázis szűkebb, 18-49-es célcsoportjához képest, hiszen 18-75 éves célcsoportot vett górcső alá. </a:t>
            </a:r>
          </a:p>
          <a:p>
            <a:pPr marL="0" indent="0">
              <a:spcBef>
                <a:spcPts val="600"/>
              </a:spcBef>
              <a:buNone/>
            </a:pPr>
            <a:r>
              <a:rPr lang="hu-HU" sz="1400" dirty="0" smtClean="0">
                <a:solidFill>
                  <a:schemeClr val="tx1"/>
                </a:solidFill>
                <a:cs typeface="Arial" charset="0"/>
              </a:rPr>
              <a:t>A “nagykép” tekintetében a kvantitatív kutatás megerősíti, helyenként kismértékben árnyalja a kvalitatív riportban vázolt képet. </a:t>
            </a:r>
          </a:p>
          <a:p>
            <a:pPr marL="0" indent="0">
              <a:spcBef>
                <a:spcPts val="600"/>
              </a:spcBef>
              <a:buNone/>
            </a:pPr>
            <a:r>
              <a:rPr lang="hu-HU" sz="1400" dirty="0" smtClean="0">
                <a:solidFill>
                  <a:schemeClr val="tx1"/>
                </a:solidFill>
                <a:cs typeface="Arial" charset="0"/>
              </a:rPr>
              <a:t>Az eredmények azt mutatják, hogy noha a kutatást a digitálisan a teljes populációhoz képest mindenképp érettebb szegmensben online mintán végeztük, a videós tartalmak fogyasztása szempontjából bár már nem kizárólagos, de továbbra is domináns szerepet játszik a televízió képernyője. Nem csak az eszköz, de az eszközök túl a lineáris tartalomszolgáltatás önmagában is meghatározó szerepet játszik hiszen a videós tartalmakra egyértelműen leginkább alkalmasnak gondolt TV-n az </a:t>
            </a:r>
            <a:r>
              <a:rPr lang="hu-HU" sz="1400" dirty="0" err="1" smtClean="0">
                <a:solidFill>
                  <a:schemeClr val="tx1"/>
                </a:solidFill>
                <a:cs typeface="Arial" charset="0"/>
              </a:rPr>
              <a:t>on</a:t>
            </a:r>
            <a:r>
              <a:rPr lang="hu-HU" sz="1400" dirty="0" smtClean="0">
                <a:solidFill>
                  <a:schemeClr val="tx1"/>
                </a:solidFill>
                <a:cs typeface="Arial" charset="0"/>
              </a:rPr>
              <a:t> </a:t>
            </a:r>
            <a:r>
              <a:rPr lang="hu-HU" sz="1400" dirty="0" err="1" smtClean="0">
                <a:solidFill>
                  <a:schemeClr val="tx1"/>
                </a:solidFill>
                <a:cs typeface="Arial" charset="0"/>
              </a:rPr>
              <a:t>demand</a:t>
            </a:r>
            <a:r>
              <a:rPr lang="hu-HU" sz="1400" dirty="0" smtClean="0">
                <a:solidFill>
                  <a:schemeClr val="tx1"/>
                </a:solidFill>
                <a:cs typeface="Arial" charset="0"/>
              </a:rPr>
              <a:t> jellegű fogyasztás messze elmarad az eszköz használati volumenétől.</a:t>
            </a:r>
          </a:p>
          <a:p>
            <a:pPr marL="0" indent="0">
              <a:spcBef>
                <a:spcPts val="600"/>
              </a:spcBef>
              <a:buNone/>
            </a:pPr>
            <a:r>
              <a:rPr lang="hu-HU" sz="1400" dirty="0" smtClean="0">
                <a:solidFill>
                  <a:schemeClr val="tx1"/>
                </a:solidFill>
                <a:cs typeface="Arial" charset="0"/>
              </a:rPr>
              <a:t>A vizsgálatban legfiatalabb 18-29 éves generáció esetében ugyan érződik a mobilitás iránti nagyobb nyitottság, sőt az </a:t>
            </a:r>
            <a:r>
              <a:rPr lang="hu-HU" sz="1400" dirty="0" err="1" smtClean="0">
                <a:solidFill>
                  <a:schemeClr val="tx1"/>
                </a:solidFill>
                <a:cs typeface="Arial" charset="0"/>
              </a:rPr>
              <a:t>on</a:t>
            </a:r>
            <a:r>
              <a:rPr lang="hu-HU" sz="1400" dirty="0" smtClean="0">
                <a:solidFill>
                  <a:schemeClr val="tx1"/>
                </a:solidFill>
                <a:cs typeface="Arial" charset="0"/>
              </a:rPr>
              <a:t> </a:t>
            </a:r>
            <a:r>
              <a:rPr lang="hu-HU" sz="1400" dirty="0" err="1" smtClean="0">
                <a:solidFill>
                  <a:schemeClr val="tx1"/>
                </a:solidFill>
                <a:cs typeface="Arial" charset="0"/>
              </a:rPr>
              <a:t>demand</a:t>
            </a:r>
            <a:r>
              <a:rPr lang="hu-HU" sz="1400" dirty="0" smtClean="0">
                <a:solidFill>
                  <a:schemeClr val="tx1"/>
                </a:solidFill>
                <a:cs typeface="Arial" charset="0"/>
              </a:rPr>
              <a:t> videós tartalmak intenzívebb fogyasztása, de a nagyobb képernyő és a linearitás jelentette kényelem még  a körükben is rést üt az alternatív eszközök flexibilitásának előnyén. A TV képernyőjének való totális hátat fordítás a szélesebb populáción értelmezve ma még utópia, mint ahogy a hordozható eszközök mindent elsöprő dominanciája is az.</a:t>
            </a:r>
          </a:p>
          <a:p>
            <a:pPr marL="0" indent="0">
              <a:spcBef>
                <a:spcPts val="600"/>
              </a:spcBef>
              <a:buNone/>
            </a:pPr>
            <a:r>
              <a:rPr lang="hu-HU" sz="1400" dirty="0" smtClean="0">
                <a:solidFill>
                  <a:schemeClr val="tx1"/>
                </a:solidFill>
                <a:cs typeface="Arial" charset="0"/>
              </a:rPr>
              <a:t>Két jól meghatározott tartalmi területen azonban a televízió relatív háttérbe szorul: a felnőtt tartalmak és a zenei </a:t>
            </a:r>
            <a:r>
              <a:rPr lang="hu-HU" sz="1400" dirty="0" err="1" smtClean="0">
                <a:solidFill>
                  <a:schemeClr val="tx1"/>
                </a:solidFill>
                <a:cs typeface="Arial" charset="0"/>
              </a:rPr>
              <a:t>klippek</a:t>
            </a:r>
            <a:r>
              <a:rPr lang="hu-HU" sz="1400" dirty="0" smtClean="0">
                <a:solidFill>
                  <a:schemeClr val="tx1"/>
                </a:solidFill>
                <a:cs typeface="Arial" charset="0"/>
              </a:rPr>
              <a:t> fogyasztása. Ezen két kategória mentén mutat</a:t>
            </a:r>
            <a:r>
              <a:rPr lang="en-US" sz="1400" dirty="0" smtClean="0">
                <a:solidFill>
                  <a:schemeClr val="tx1"/>
                </a:solidFill>
                <a:cs typeface="Arial" charset="0"/>
              </a:rPr>
              <a:t>k</a:t>
            </a:r>
            <a:r>
              <a:rPr lang="hu-HU" sz="1400" dirty="0" err="1" smtClean="0">
                <a:solidFill>
                  <a:schemeClr val="tx1"/>
                </a:solidFill>
                <a:cs typeface="Arial" charset="0"/>
              </a:rPr>
              <a:t>ozik</a:t>
            </a:r>
            <a:r>
              <a:rPr lang="hu-HU" sz="1400" dirty="0" smtClean="0">
                <a:solidFill>
                  <a:schemeClr val="tx1"/>
                </a:solidFill>
                <a:cs typeface="Arial" charset="0"/>
              </a:rPr>
              <a:t> meg az egyéb, “személyesebb” képernyők  erőssége. </a:t>
            </a:r>
          </a:p>
          <a:p>
            <a:pPr marL="0" indent="0">
              <a:spcBef>
                <a:spcPts val="600"/>
              </a:spcBef>
              <a:buNone/>
            </a:pPr>
            <a:endParaRPr lang="hu-HU" sz="1400" dirty="0" smtClean="0">
              <a:solidFill>
                <a:schemeClr val="tx1"/>
              </a:solidFill>
              <a:cs typeface="Arial" charset="0"/>
            </a:endParaRPr>
          </a:p>
        </p:txBody>
      </p:sp>
    </p:spTree>
    <p:extLst>
      <p:ext uri="{BB962C8B-B14F-4D97-AF65-F5344CB8AC3E}">
        <p14:creationId xmlns:p14="http://schemas.microsoft.com/office/powerpoint/2010/main" val="2838736309"/>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8091307" cy="430887"/>
          </a:xfrm>
        </p:spPr>
        <p:txBody>
          <a:bodyPr/>
          <a:lstStyle/>
          <a:p>
            <a:pPr eaLnBrk="1" hangingPunct="1"/>
            <a:r>
              <a:rPr lang="en-US" dirty="0" err="1" smtClean="0"/>
              <a:t>Összefoglalás</a:t>
            </a:r>
            <a:r>
              <a:rPr lang="en-US" dirty="0" smtClean="0"/>
              <a:t> II. – “Video killed the radio star?”</a:t>
            </a:r>
            <a:endParaRPr lang="hu-HU" dirty="0" smtClean="0"/>
          </a:p>
        </p:txBody>
      </p:sp>
      <p:sp>
        <p:nvSpPr>
          <p:cNvPr id="26628" name="Rectangle 3"/>
          <p:cNvSpPr>
            <a:spLocks noGrp="1" noChangeArrowheads="1"/>
          </p:cNvSpPr>
          <p:nvPr>
            <p:ph type="body" idx="1"/>
          </p:nvPr>
        </p:nvSpPr>
        <p:spPr>
          <a:xfrm>
            <a:off x="359532" y="1376772"/>
            <a:ext cx="8352928" cy="5116348"/>
          </a:xfrm>
          <a:noFill/>
        </p:spPr>
        <p:txBody>
          <a:bodyPr vert="horz" lIns="91440" tIns="45720" rIns="91440" bIns="45720" rtlCol="0">
            <a:noAutofit/>
          </a:bodyPr>
          <a:lstStyle/>
          <a:p>
            <a:pPr marL="0" indent="0">
              <a:spcBef>
                <a:spcPts val="600"/>
              </a:spcBef>
              <a:buNone/>
            </a:pPr>
            <a:r>
              <a:rPr lang="hu-HU" sz="1400" dirty="0" smtClean="0">
                <a:solidFill>
                  <a:schemeClr val="tx1"/>
                </a:solidFill>
                <a:cs typeface="Arial" charset="0"/>
              </a:rPr>
              <a:t>Mindez jelenti azt, hogy a lineáris tartalomszolgáltatóknak ne lenne félnivalója? Jelenti azt, hogy az </a:t>
            </a:r>
            <a:r>
              <a:rPr lang="hu-HU" sz="1400" dirty="0" err="1" smtClean="0">
                <a:solidFill>
                  <a:schemeClr val="tx1"/>
                </a:solidFill>
                <a:cs typeface="Arial" charset="0"/>
              </a:rPr>
              <a:t>multiscreen</a:t>
            </a:r>
            <a:r>
              <a:rPr lang="hu-HU" sz="1400" dirty="0" smtClean="0">
                <a:solidFill>
                  <a:schemeClr val="tx1"/>
                </a:solidFill>
                <a:cs typeface="Arial" charset="0"/>
              </a:rPr>
              <a:t> jelenség és az online világ jelentette konkurencia gyenge?</a:t>
            </a:r>
          </a:p>
          <a:p>
            <a:pPr marL="0" indent="0">
              <a:spcBef>
                <a:spcPts val="600"/>
              </a:spcBef>
              <a:buNone/>
            </a:pPr>
            <a:r>
              <a:rPr lang="hu-HU" sz="1400" dirty="0" smtClean="0">
                <a:solidFill>
                  <a:schemeClr val="tx1"/>
                </a:solidFill>
                <a:cs typeface="Arial" charset="0"/>
              </a:rPr>
              <a:t>Természetesen nem, pontosabban ennek a vizsgálatnak az eredménye pusztán annyit állít, hogy a nagyobb képernyő és maga a hagyományos televízió a célcsoport számára ideális(</a:t>
            </a:r>
            <a:r>
              <a:rPr lang="hu-HU" sz="1400" dirty="0" err="1" smtClean="0">
                <a:solidFill>
                  <a:schemeClr val="tx1"/>
                </a:solidFill>
                <a:cs typeface="Arial" charset="0"/>
              </a:rPr>
              <a:t>abb</a:t>
            </a:r>
            <a:r>
              <a:rPr lang="hu-HU" sz="1400" dirty="0" smtClean="0">
                <a:solidFill>
                  <a:schemeClr val="tx1"/>
                </a:solidFill>
                <a:cs typeface="Arial" charset="0"/>
              </a:rPr>
              <a:t>) platform ill. jobb társ a vizsgálatban körüljárt hagyományos tartalmi kategóriák többsége fogyasztása során.</a:t>
            </a:r>
          </a:p>
          <a:p>
            <a:pPr marL="0" indent="0">
              <a:spcBef>
                <a:spcPts val="600"/>
              </a:spcBef>
              <a:buNone/>
            </a:pPr>
            <a:r>
              <a:rPr lang="hu-HU" sz="1400" dirty="0" smtClean="0">
                <a:solidFill>
                  <a:schemeClr val="tx1"/>
                </a:solidFill>
                <a:cs typeface="Arial" charset="0"/>
              </a:rPr>
              <a:t>Bizonyos adatok mentén (pl. az alternatív képernyők használati gyakoriságok) azonban egy másik frontvonal rajzolódik ki. Az TV kihívóját alakító eszközöknek ugyanis nem kell feltétlenül a televíziót hazai pályán megverniük ahhoz, hogy megszerezzék a nézői figyelem mind nagyobb volumenének besöpréséért járó t</a:t>
            </a:r>
            <a:r>
              <a:rPr lang="en-US" sz="1400" dirty="0" smtClean="0">
                <a:solidFill>
                  <a:schemeClr val="tx1"/>
                </a:solidFill>
                <a:cs typeface="Arial" charset="0"/>
              </a:rPr>
              <a:t>r</a:t>
            </a:r>
            <a:r>
              <a:rPr lang="hu-HU" sz="1400" dirty="0" err="1" smtClean="0">
                <a:solidFill>
                  <a:schemeClr val="tx1"/>
                </a:solidFill>
                <a:cs typeface="Arial" charset="0"/>
              </a:rPr>
              <a:t>ófeát</a:t>
            </a:r>
            <a:r>
              <a:rPr lang="hu-HU" sz="1400" dirty="0" smtClean="0">
                <a:solidFill>
                  <a:schemeClr val="tx1"/>
                </a:solidFill>
                <a:cs typeface="Arial" charset="0"/>
              </a:rPr>
              <a:t>. A csodafegyverük a nem hagyományos, nem </a:t>
            </a:r>
            <a:r>
              <a:rPr lang="hu-HU" sz="1400" dirty="0" err="1" smtClean="0">
                <a:solidFill>
                  <a:schemeClr val="tx1"/>
                </a:solidFill>
                <a:cs typeface="Arial" charset="0"/>
              </a:rPr>
              <a:t>sze</a:t>
            </a:r>
            <a:r>
              <a:rPr lang="en-US" sz="1400" dirty="0" smtClean="0">
                <a:solidFill>
                  <a:schemeClr val="tx1"/>
                </a:solidFill>
                <a:cs typeface="Arial" charset="0"/>
              </a:rPr>
              <a:t>r</a:t>
            </a:r>
            <a:r>
              <a:rPr lang="hu-HU" sz="1400" dirty="0" err="1" smtClean="0">
                <a:solidFill>
                  <a:schemeClr val="tx1"/>
                </a:solidFill>
                <a:cs typeface="Arial" charset="0"/>
              </a:rPr>
              <a:t>kesztett</a:t>
            </a:r>
            <a:r>
              <a:rPr lang="hu-HU" sz="1400" dirty="0" smtClean="0">
                <a:solidFill>
                  <a:schemeClr val="tx1"/>
                </a:solidFill>
                <a:cs typeface="Arial" charset="0"/>
              </a:rPr>
              <a:t> tartalom. Könnyen lehet, hogy a televízió a legjobb platform filmek és sorozatok megtekintésére a célcsoport szemében, de ettől függetlenül a figyelem mind nagyobb szeletét szenteli a populáció egyéb pl. webes írott ill. nem hagyományos videós tartalmaknak, közösségi tartalmak stb. fogyasztásának</a:t>
            </a:r>
          </a:p>
          <a:p>
            <a:pPr marL="0" indent="0">
              <a:spcBef>
                <a:spcPts val="600"/>
              </a:spcBef>
              <a:buNone/>
            </a:pPr>
            <a:endParaRPr lang="hu-HU" sz="1400" dirty="0" smtClean="0">
              <a:solidFill>
                <a:schemeClr val="tx1"/>
              </a:solidFill>
              <a:cs typeface="Arial" charset="0"/>
            </a:endParaRPr>
          </a:p>
          <a:p>
            <a:pPr marL="0" indent="0">
              <a:spcBef>
                <a:spcPts val="600"/>
              </a:spcBef>
              <a:buNone/>
            </a:pPr>
            <a:r>
              <a:rPr lang="hu-HU" sz="1400" dirty="0" smtClean="0">
                <a:solidFill>
                  <a:schemeClr val="tx1"/>
                </a:solidFill>
                <a:cs typeface="Arial" charset="0"/>
              </a:rPr>
              <a:t>Ennek egyik indikátora a számítástechnikai eszközök profilja esetében meghatározó “zenei </a:t>
            </a:r>
            <a:r>
              <a:rPr lang="hu-HU" sz="1400" dirty="0" err="1" smtClean="0">
                <a:solidFill>
                  <a:schemeClr val="tx1"/>
                </a:solidFill>
                <a:cs typeface="Arial" charset="0"/>
              </a:rPr>
              <a:t>klippek</a:t>
            </a:r>
            <a:r>
              <a:rPr lang="hu-HU" sz="1400" dirty="0" smtClean="0">
                <a:solidFill>
                  <a:schemeClr val="tx1"/>
                </a:solidFill>
                <a:cs typeface="Arial" charset="0"/>
              </a:rPr>
              <a:t>” tartalmi kategória erős szereplése, ami a piac ismeretében nagy valószínűséggel a </a:t>
            </a:r>
            <a:r>
              <a:rPr lang="hu-HU" sz="1400" dirty="0" err="1" smtClean="0">
                <a:solidFill>
                  <a:schemeClr val="tx1"/>
                </a:solidFill>
                <a:cs typeface="Arial" charset="0"/>
              </a:rPr>
              <a:t>Youtube</a:t>
            </a:r>
            <a:r>
              <a:rPr lang="hu-HU" sz="1400" dirty="0" smtClean="0">
                <a:solidFill>
                  <a:schemeClr val="tx1"/>
                </a:solidFill>
                <a:cs typeface="Arial" charset="0"/>
              </a:rPr>
              <a:t> videók </a:t>
            </a:r>
            <a:r>
              <a:rPr lang="hu-HU" sz="1400" dirty="0" err="1" smtClean="0">
                <a:solidFill>
                  <a:schemeClr val="tx1"/>
                </a:solidFill>
                <a:cs typeface="Arial" charset="0"/>
              </a:rPr>
              <a:t>on</a:t>
            </a:r>
            <a:r>
              <a:rPr lang="hu-HU" sz="1400" dirty="0" smtClean="0">
                <a:solidFill>
                  <a:schemeClr val="tx1"/>
                </a:solidFill>
                <a:cs typeface="Arial" charset="0"/>
              </a:rPr>
              <a:t> </a:t>
            </a:r>
            <a:r>
              <a:rPr lang="hu-HU" sz="1400" dirty="0" err="1" smtClean="0">
                <a:solidFill>
                  <a:schemeClr val="tx1"/>
                </a:solidFill>
                <a:cs typeface="Arial" charset="0"/>
              </a:rPr>
              <a:t>demand</a:t>
            </a:r>
            <a:r>
              <a:rPr lang="hu-HU" sz="1400" dirty="0" smtClean="0">
                <a:solidFill>
                  <a:schemeClr val="tx1"/>
                </a:solidFill>
                <a:cs typeface="Arial" charset="0"/>
              </a:rPr>
              <a:t> PC-s és fogyasztását jelenti. Ebben a kategóriában a televízió </a:t>
            </a:r>
            <a:r>
              <a:rPr lang="en-US" sz="1400" dirty="0" smtClean="0">
                <a:solidFill>
                  <a:schemeClr val="tx1"/>
                </a:solidFill>
                <a:cs typeface="Arial" charset="0"/>
              </a:rPr>
              <a:t>a web-</a:t>
            </a:r>
            <a:r>
              <a:rPr lang="en-US" sz="1400" dirty="0" err="1" smtClean="0">
                <a:solidFill>
                  <a:schemeClr val="tx1"/>
                </a:solidFill>
                <a:cs typeface="Arial" charset="0"/>
              </a:rPr>
              <a:t>hez</a:t>
            </a:r>
            <a:r>
              <a:rPr lang="en-US" sz="1400" dirty="0" smtClean="0">
                <a:solidFill>
                  <a:schemeClr val="tx1"/>
                </a:solidFill>
                <a:cs typeface="Arial" charset="0"/>
              </a:rPr>
              <a:t> </a:t>
            </a:r>
            <a:r>
              <a:rPr lang="en-US" sz="1400" dirty="0" err="1" smtClean="0">
                <a:solidFill>
                  <a:schemeClr val="tx1"/>
                </a:solidFill>
                <a:cs typeface="Arial" charset="0"/>
              </a:rPr>
              <a:t>képest</a:t>
            </a:r>
            <a:r>
              <a:rPr lang="en-US" sz="1400" dirty="0" smtClean="0">
                <a:solidFill>
                  <a:schemeClr val="tx1"/>
                </a:solidFill>
                <a:cs typeface="Arial" charset="0"/>
              </a:rPr>
              <a:t> </a:t>
            </a:r>
            <a:r>
              <a:rPr lang="en-US" sz="1400" dirty="0" err="1" smtClean="0">
                <a:solidFill>
                  <a:schemeClr val="tx1"/>
                </a:solidFill>
                <a:cs typeface="Arial" charset="0"/>
              </a:rPr>
              <a:t>igen</a:t>
            </a:r>
            <a:r>
              <a:rPr lang="en-US" sz="1400" dirty="0" smtClean="0">
                <a:solidFill>
                  <a:schemeClr val="tx1"/>
                </a:solidFill>
                <a:cs typeface="Arial" charset="0"/>
              </a:rPr>
              <a:t> </a:t>
            </a:r>
            <a:r>
              <a:rPr lang="en-US" sz="1400" dirty="0" err="1" smtClean="0">
                <a:solidFill>
                  <a:schemeClr val="tx1"/>
                </a:solidFill>
                <a:cs typeface="Arial" charset="0"/>
              </a:rPr>
              <a:t>szegényes</a:t>
            </a:r>
            <a:r>
              <a:rPr lang="en-US" sz="1400" dirty="0" smtClean="0">
                <a:solidFill>
                  <a:schemeClr val="tx1"/>
                </a:solidFill>
                <a:cs typeface="Arial" charset="0"/>
              </a:rPr>
              <a:t> </a:t>
            </a:r>
            <a:r>
              <a:rPr lang="en-US" sz="1400" dirty="0" err="1" smtClean="0">
                <a:solidFill>
                  <a:schemeClr val="tx1"/>
                </a:solidFill>
                <a:cs typeface="Arial" charset="0"/>
              </a:rPr>
              <a:t>kínálattal</a:t>
            </a:r>
            <a:r>
              <a:rPr lang="en-US" sz="1400" dirty="0" smtClean="0">
                <a:solidFill>
                  <a:schemeClr val="tx1"/>
                </a:solidFill>
                <a:cs typeface="Arial" charset="0"/>
              </a:rPr>
              <a:t> </a:t>
            </a:r>
            <a:r>
              <a:rPr lang="en-US" sz="1400" dirty="0" err="1" smtClean="0">
                <a:solidFill>
                  <a:schemeClr val="tx1"/>
                </a:solidFill>
                <a:cs typeface="Arial" charset="0"/>
              </a:rPr>
              <a:t>és</a:t>
            </a:r>
            <a:r>
              <a:rPr lang="en-US" sz="1400" dirty="0" smtClean="0">
                <a:solidFill>
                  <a:schemeClr val="tx1"/>
                </a:solidFill>
                <a:cs typeface="Arial" charset="0"/>
              </a:rPr>
              <a:t> </a:t>
            </a:r>
            <a:r>
              <a:rPr lang="en-US" sz="1400" dirty="0" err="1" smtClean="0">
                <a:solidFill>
                  <a:schemeClr val="tx1"/>
                </a:solidFill>
                <a:cs typeface="Arial" charset="0"/>
              </a:rPr>
              <a:t>funkcionalitással</a:t>
            </a:r>
            <a:r>
              <a:rPr lang="en-US" sz="1400" dirty="0" smtClean="0">
                <a:solidFill>
                  <a:schemeClr val="tx1"/>
                </a:solidFill>
                <a:cs typeface="Arial" charset="0"/>
              </a:rPr>
              <a:t> </a:t>
            </a:r>
            <a:r>
              <a:rPr lang="en-US" sz="1400" dirty="0" err="1" smtClean="0">
                <a:solidFill>
                  <a:schemeClr val="tx1"/>
                </a:solidFill>
                <a:cs typeface="Arial" charset="0"/>
              </a:rPr>
              <a:t>rendelkezik</a:t>
            </a:r>
            <a:r>
              <a:rPr lang="hu-HU" sz="1400" dirty="0" smtClean="0">
                <a:solidFill>
                  <a:schemeClr val="tx1"/>
                </a:solidFill>
                <a:cs typeface="Arial" charset="0"/>
              </a:rPr>
              <a:t>. És akkor még nem említettük az okos TV-k jelentette jövőbeli “határincidenseket”, ami még inkább megkönnyíti a legvonzóbb képernyő és az egyéb tartalmak “egymásba csúsztatását”.</a:t>
            </a:r>
          </a:p>
          <a:p>
            <a:pPr marL="0" indent="0">
              <a:spcBef>
                <a:spcPts val="600"/>
              </a:spcBef>
              <a:buNone/>
            </a:pPr>
            <a:endParaRPr lang="hu-HU" sz="1400" dirty="0" smtClean="0">
              <a:solidFill>
                <a:schemeClr val="tx1"/>
              </a:solidFill>
              <a:cs typeface="Arial" charset="0"/>
            </a:endParaRPr>
          </a:p>
          <a:p>
            <a:pPr marL="0" indent="0">
              <a:spcBef>
                <a:spcPts val="600"/>
              </a:spcBef>
              <a:buNone/>
            </a:pPr>
            <a:r>
              <a:rPr lang="hu-HU" sz="1400" dirty="0" smtClean="0">
                <a:solidFill>
                  <a:schemeClr val="tx1"/>
                </a:solidFill>
                <a:cs typeface="Arial" charset="0"/>
              </a:rPr>
              <a:t>A teljes igazság minden részletének megértéséhez nem elegendő tehát azt kutatni, hogy a televízió vajon milyen kihívásokkal találkozik a videós tartalmak tekintetében, azt is érdemes részletesen feltárni, hogy maga a klasszikus videós tartalmak halmaza miként </a:t>
            </a:r>
            <a:r>
              <a:rPr lang="en-US" sz="1400" dirty="0" err="1" smtClean="0">
                <a:solidFill>
                  <a:schemeClr val="tx1"/>
                </a:solidFill>
                <a:cs typeface="Arial" charset="0"/>
              </a:rPr>
              <a:t>helyezkedik</a:t>
            </a:r>
            <a:r>
              <a:rPr lang="en-US" sz="1400" dirty="0" smtClean="0">
                <a:solidFill>
                  <a:schemeClr val="tx1"/>
                </a:solidFill>
                <a:cs typeface="Arial" charset="0"/>
              </a:rPr>
              <a:t> el a </a:t>
            </a:r>
            <a:r>
              <a:rPr lang="en-US" sz="1400" dirty="0" err="1" smtClean="0">
                <a:solidFill>
                  <a:schemeClr val="tx1"/>
                </a:solidFill>
                <a:cs typeface="Arial" charset="0"/>
              </a:rPr>
              <a:t>táguló</a:t>
            </a:r>
            <a:r>
              <a:rPr lang="en-US" sz="1400" dirty="0" smtClean="0">
                <a:solidFill>
                  <a:schemeClr val="tx1"/>
                </a:solidFill>
                <a:cs typeface="Arial" charset="0"/>
              </a:rPr>
              <a:t> </a:t>
            </a:r>
            <a:r>
              <a:rPr lang="en-US" sz="1400" dirty="0" err="1" smtClean="0">
                <a:solidFill>
                  <a:schemeClr val="tx1"/>
                </a:solidFill>
                <a:cs typeface="Arial" charset="0"/>
              </a:rPr>
              <a:t>tartalmi</a:t>
            </a:r>
            <a:r>
              <a:rPr lang="en-US" sz="1400" dirty="0" smtClean="0">
                <a:solidFill>
                  <a:schemeClr val="tx1"/>
                </a:solidFill>
                <a:cs typeface="Arial" charset="0"/>
              </a:rPr>
              <a:t> </a:t>
            </a:r>
            <a:r>
              <a:rPr lang="en-US" sz="1400" dirty="0" err="1" smtClean="0">
                <a:solidFill>
                  <a:schemeClr val="tx1"/>
                </a:solidFill>
                <a:cs typeface="Arial" charset="0"/>
              </a:rPr>
              <a:t>térben</a:t>
            </a:r>
            <a:r>
              <a:rPr lang="en-US" sz="1400" dirty="0" smtClean="0">
                <a:solidFill>
                  <a:schemeClr val="tx1"/>
                </a:solidFill>
                <a:cs typeface="Arial" charset="0"/>
              </a:rPr>
              <a:t>.</a:t>
            </a:r>
            <a:endParaRPr lang="hu-HU" sz="1400" dirty="0" smtClean="0">
              <a:solidFill>
                <a:schemeClr val="tx1"/>
              </a:solidFill>
              <a:cs typeface="Arial" charset="0"/>
            </a:endParaRPr>
          </a:p>
        </p:txBody>
      </p:sp>
    </p:spTree>
    <p:extLst>
      <p:ext uri="{BB962C8B-B14F-4D97-AF65-F5344CB8AC3E}">
        <p14:creationId xmlns:p14="http://schemas.microsoft.com/office/powerpoint/2010/main" val="3447393489"/>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57576"/>
            <a:ext cx="8091307" cy="861774"/>
          </a:xfrm>
        </p:spPr>
        <p:txBody>
          <a:bodyPr/>
          <a:lstStyle/>
          <a:p>
            <a:pPr eaLnBrk="1" hangingPunct="1"/>
            <a:r>
              <a:rPr lang="hu-HU" dirty="0" smtClean="0"/>
              <a:t>Összefoglalás III. – </a:t>
            </a:r>
            <a:r>
              <a:rPr lang="en-US" dirty="0" err="1" smtClean="0"/>
              <a:t>Lehetséges</a:t>
            </a:r>
            <a:r>
              <a:rPr lang="en-US" dirty="0" smtClean="0"/>
              <a:t> i</a:t>
            </a:r>
            <a:r>
              <a:rPr lang="hu-HU" dirty="0" err="1" smtClean="0"/>
              <a:t>rányok</a:t>
            </a:r>
            <a:r>
              <a:rPr lang="hu-HU" dirty="0" smtClean="0"/>
              <a:t> és </a:t>
            </a:r>
            <a:r>
              <a:rPr lang="en-US" dirty="0" smtClean="0"/>
              <a:t>-</a:t>
            </a:r>
            <a:r>
              <a:rPr lang="hu-HU" dirty="0" smtClean="0"/>
              <a:t>veszélyek</a:t>
            </a:r>
          </a:p>
        </p:txBody>
      </p:sp>
      <p:sp>
        <p:nvSpPr>
          <p:cNvPr id="26628" name="Rectangle 3"/>
          <p:cNvSpPr>
            <a:spLocks noGrp="1" noChangeArrowheads="1"/>
          </p:cNvSpPr>
          <p:nvPr>
            <p:ph type="body" idx="1"/>
          </p:nvPr>
        </p:nvSpPr>
        <p:spPr>
          <a:xfrm>
            <a:off x="359532" y="1232756"/>
            <a:ext cx="8352928" cy="5260364"/>
          </a:xfrm>
          <a:noFill/>
        </p:spPr>
        <p:txBody>
          <a:bodyPr vert="horz" lIns="91440" tIns="45720" rIns="91440" bIns="45720" rtlCol="0">
            <a:noAutofit/>
          </a:bodyPr>
          <a:lstStyle/>
          <a:p>
            <a:pPr marL="0" indent="0">
              <a:spcBef>
                <a:spcPts val="600"/>
              </a:spcBef>
              <a:buNone/>
            </a:pPr>
            <a:r>
              <a:rPr lang="hu-HU" sz="1400" dirty="0" smtClean="0">
                <a:solidFill>
                  <a:schemeClr val="tx1"/>
                </a:solidFill>
                <a:cs typeface="Arial" charset="0"/>
              </a:rPr>
              <a:t>A kvantitatív kutatás </a:t>
            </a:r>
            <a:r>
              <a:rPr lang="hu-HU" sz="1400" dirty="0" err="1" smtClean="0">
                <a:solidFill>
                  <a:schemeClr val="tx1"/>
                </a:solidFill>
                <a:cs typeface="Arial" charset="0"/>
              </a:rPr>
              <a:t>szkópja</a:t>
            </a:r>
            <a:r>
              <a:rPr lang="hu-HU" sz="1400" dirty="0" smtClean="0">
                <a:solidFill>
                  <a:schemeClr val="tx1"/>
                </a:solidFill>
                <a:cs typeface="Arial" charset="0"/>
              </a:rPr>
              <a:t> nem terjedt ki a számítógépen és mobiltelefonon végzett aktivitások időmérlegben játszott szerepének feltárására. Így a következő felvetések inkább vitaindító jellegű kitekintések, szekunder kutatási tapasztalatokon alapulnak és további célzott vizsgálatokhoz kiindulópontnak szánt hipotézisekként kezelendők:</a:t>
            </a:r>
          </a:p>
          <a:p>
            <a:pPr marL="0" indent="0">
              <a:spcBef>
                <a:spcPts val="600"/>
              </a:spcBef>
              <a:buNone/>
            </a:pPr>
            <a:r>
              <a:rPr lang="hu-HU" sz="1400" dirty="0" smtClean="0">
                <a:solidFill>
                  <a:schemeClr val="tx1"/>
                </a:solidFill>
                <a:cs typeface="Arial" charset="0"/>
              </a:rPr>
              <a:t>A technológia fejlődésével egyre könnyebbé válik az eszközök közötti átjárhatóság megteremtése. A </a:t>
            </a:r>
            <a:r>
              <a:rPr lang="hu-HU" sz="1400" dirty="0" err="1" smtClean="0">
                <a:solidFill>
                  <a:schemeClr val="tx1"/>
                </a:solidFill>
                <a:cs typeface="Arial" charset="0"/>
              </a:rPr>
              <a:t>Google</a:t>
            </a:r>
            <a:r>
              <a:rPr lang="hu-HU" sz="1400" dirty="0" smtClean="0">
                <a:solidFill>
                  <a:schemeClr val="tx1"/>
                </a:solidFill>
                <a:cs typeface="Arial" charset="0"/>
              </a:rPr>
              <a:t> </a:t>
            </a:r>
            <a:r>
              <a:rPr lang="hu-HU" sz="1400" dirty="0" err="1" smtClean="0">
                <a:solidFill>
                  <a:schemeClr val="tx1"/>
                </a:solidFill>
                <a:cs typeface="Arial" charset="0"/>
              </a:rPr>
              <a:t>Chromecast</a:t>
            </a:r>
            <a:r>
              <a:rPr lang="hu-HU" sz="1400" dirty="0" smtClean="0">
                <a:solidFill>
                  <a:schemeClr val="tx1"/>
                </a:solidFill>
                <a:cs typeface="Arial" charset="0"/>
              </a:rPr>
              <a:t> és más hasonló eszközök, a különböző TV-re </a:t>
            </a:r>
            <a:r>
              <a:rPr lang="hu-HU" sz="1400" dirty="0" err="1" smtClean="0">
                <a:solidFill>
                  <a:schemeClr val="tx1"/>
                </a:solidFill>
                <a:cs typeface="Arial" charset="0"/>
              </a:rPr>
              <a:t>közhető</a:t>
            </a:r>
            <a:r>
              <a:rPr lang="hu-HU" sz="1400" dirty="0" smtClean="0">
                <a:solidFill>
                  <a:schemeClr val="tx1"/>
                </a:solidFill>
                <a:cs typeface="Arial" charset="0"/>
              </a:rPr>
              <a:t> médialejátszók, a vezeték nélküli képátvitelt lehetővé tevő szabványok, vagy az </a:t>
            </a:r>
            <a:r>
              <a:rPr lang="hu-HU" sz="1400" dirty="0" err="1" smtClean="0">
                <a:solidFill>
                  <a:schemeClr val="tx1"/>
                </a:solidFill>
                <a:cs typeface="Arial" charset="0"/>
              </a:rPr>
              <a:t>okosTV</a:t>
            </a:r>
            <a:r>
              <a:rPr lang="hu-HU" sz="1400" dirty="0" smtClean="0">
                <a:solidFill>
                  <a:schemeClr val="tx1"/>
                </a:solidFill>
                <a:cs typeface="Arial" charset="0"/>
              </a:rPr>
              <a:t> alkalmazások is mindinkább megkönnyítik a különböző forrásokból származó tartalmak és különböző eszközök tetszőleges </a:t>
            </a:r>
            <a:r>
              <a:rPr lang="en-US" sz="1400" dirty="0" err="1">
                <a:solidFill>
                  <a:schemeClr val="tx1"/>
                </a:solidFill>
                <a:cs typeface="Arial" charset="0"/>
              </a:rPr>
              <a:t>t</a:t>
            </a:r>
            <a:r>
              <a:rPr lang="hu-HU" sz="1400" dirty="0" err="1" smtClean="0">
                <a:solidFill>
                  <a:schemeClr val="tx1"/>
                </a:solidFill>
                <a:cs typeface="Arial" charset="0"/>
              </a:rPr>
              <a:t>ársítását</a:t>
            </a:r>
            <a:r>
              <a:rPr lang="hu-HU" sz="1400" dirty="0" smtClean="0">
                <a:solidFill>
                  <a:schemeClr val="tx1"/>
                </a:solidFill>
                <a:cs typeface="Arial" charset="0"/>
              </a:rPr>
              <a:t>.</a:t>
            </a:r>
          </a:p>
          <a:p>
            <a:pPr marL="0" indent="0">
              <a:spcBef>
                <a:spcPts val="600"/>
              </a:spcBef>
              <a:buNone/>
            </a:pPr>
            <a:r>
              <a:rPr lang="hu-HU" sz="1400" dirty="0" smtClean="0">
                <a:solidFill>
                  <a:schemeClr val="tx1"/>
                </a:solidFill>
                <a:cs typeface="Arial" charset="0"/>
              </a:rPr>
              <a:t>A figyelem megszerzése </a:t>
            </a:r>
            <a:r>
              <a:rPr lang="hu-HU" sz="1400" dirty="0" err="1" smtClean="0">
                <a:solidFill>
                  <a:schemeClr val="tx1"/>
                </a:solidFill>
                <a:cs typeface="Arial" charset="0"/>
              </a:rPr>
              <a:t>ill</a:t>
            </a:r>
            <a:r>
              <a:rPr lang="hu-HU" sz="1400" dirty="0" smtClean="0">
                <a:solidFill>
                  <a:schemeClr val="tx1"/>
                </a:solidFill>
                <a:cs typeface="Arial" charset="0"/>
              </a:rPr>
              <a:t>, megtartása érdekében a televíziós tartalmaknak nem elegendő a hagyományos szerkesztett tartalmak alternatív képernyőkön való fogyasztására figyelemmel lennie. A nem szerkesztett tartalmak, ill. az interaktív funkciók (pl. </a:t>
            </a:r>
            <a:r>
              <a:rPr lang="hu-HU" sz="1400" dirty="0" err="1" smtClean="0">
                <a:solidFill>
                  <a:schemeClr val="tx1"/>
                </a:solidFill>
                <a:cs typeface="Arial" charset="0"/>
              </a:rPr>
              <a:t>facebook</a:t>
            </a:r>
            <a:r>
              <a:rPr lang="hu-HU" sz="1400" dirty="0" smtClean="0">
                <a:solidFill>
                  <a:schemeClr val="tx1"/>
                </a:solidFill>
                <a:cs typeface="Arial" charset="0"/>
              </a:rPr>
              <a:t>, </a:t>
            </a:r>
            <a:r>
              <a:rPr lang="hu-HU" sz="1400" dirty="0" err="1" smtClean="0">
                <a:solidFill>
                  <a:schemeClr val="tx1"/>
                </a:solidFill>
                <a:cs typeface="Arial" charset="0"/>
              </a:rPr>
              <a:t>google</a:t>
            </a:r>
            <a:r>
              <a:rPr lang="hu-HU" sz="1400" dirty="0" smtClean="0">
                <a:solidFill>
                  <a:schemeClr val="tx1"/>
                </a:solidFill>
                <a:cs typeface="Arial" charset="0"/>
              </a:rPr>
              <a:t>+ </a:t>
            </a:r>
            <a:r>
              <a:rPr lang="hu-HU" sz="1400" dirty="0" err="1" smtClean="0">
                <a:solidFill>
                  <a:schemeClr val="tx1"/>
                </a:solidFill>
                <a:cs typeface="Arial" charset="0"/>
              </a:rPr>
              <a:t>stb</a:t>
            </a:r>
            <a:r>
              <a:rPr lang="hu-HU" sz="1400" dirty="0" smtClean="0">
                <a:solidFill>
                  <a:schemeClr val="tx1"/>
                </a:solidFill>
                <a:cs typeface="Arial" charset="0"/>
              </a:rPr>
              <a:t>, applikációk) legalább ekkora kihívást jelentenek.</a:t>
            </a:r>
          </a:p>
          <a:p>
            <a:pPr marL="0" indent="0">
              <a:spcBef>
                <a:spcPts val="600"/>
              </a:spcBef>
              <a:buNone/>
            </a:pPr>
            <a:r>
              <a:rPr lang="hu-HU" sz="1400" dirty="0" smtClean="0">
                <a:solidFill>
                  <a:schemeClr val="tx1"/>
                </a:solidFill>
                <a:cs typeface="Arial" charset="0"/>
              </a:rPr>
              <a:t>A műsorjel elosztó társaságok saját </a:t>
            </a:r>
            <a:r>
              <a:rPr lang="hu-HU" sz="1400" dirty="0" err="1" smtClean="0">
                <a:solidFill>
                  <a:schemeClr val="tx1"/>
                </a:solidFill>
                <a:cs typeface="Arial" charset="0"/>
              </a:rPr>
              <a:t>on</a:t>
            </a:r>
            <a:r>
              <a:rPr lang="hu-HU" sz="1400" dirty="0" smtClean="0">
                <a:solidFill>
                  <a:schemeClr val="tx1"/>
                </a:solidFill>
                <a:cs typeface="Arial" charset="0"/>
              </a:rPr>
              <a:t> </a:t>
            </a:r>
            <a:r>
              <a:rPr lang="hu-HU" sz="1400" dirty="0" err="1" smtClean="0">
                <a:solidFill>
                  <a:schemeClr val="tx1"/>
                </a:solidFill>
                <a:cs typeface="Arial" charset="0"/>
              </a:rPr>
              <a:t>demand</a:t>
            </a:r>
            <a:r>
              <a:rPr lang="hu-HU" sz="1400" dirty="0" smtClean="0">
                <a:solidFill>
                  <a:schemeClr val="tx1"/>
                </a:solidFill>
                <a:cs typeface="Arial" charset="0"/>
              </a:rPr>
              <a:t> szolgáltatásaikkal, valamint az általuk biztosított mind “okosabb” eszközökkel és edukációs tevékenységükkel maguk is tesznek a hagyományos televíziózás ellen.</a:t>
            </a:r>
          </a:p>
          <a:p>
            <a:pPr marL="0" indent="0">
              <a:spcBef>
                <a:spcPts val="600"/>
              </a:spcBef>
              <a:buNone/>
            </a:pPr>
            <a:r>
              <a:rPr lang="hu-HU" sz="1400" dirty="0" smtClean="0">
                <a:solidFill>
                  <a:schemeClr val="tx1"/>
                </a:solidFill>
                <a:cs typeface="Arial" charset="0"/>
              </a:rPr>
              <a:t>Ezzel együtt Magyarországon még viszonylag gyenge az </a:t>
            </a:r>
            <a:r>
              <a:rPr lang="hu-HU" sz="1400" dirty="0" err="1" smtClean="0">
                <a:solidFill>
                  <a:schemeClr val="tx1"/>
                </a:solidFill>
                <a:cs typeface="Arial" charset="0"/>
              </a:rPr>
              <a:t>on</a:t>
            </a:r>
            <a:r>
              <a:rPr lang="hu-HU" sz="1400" dirty="0" smtClean="0">
                <a:solidFill>
                  <a:schemeClr val="tx1"/>
                </a:solidFill>
                <a:cs typeface="Arial" charset="0"/>
              </a:rPr>
              <a:t> </a:t>
            </a:r>
            <a:r>
              <a:rPr lang="hu-HU" sz="1400" dirty="0" err="1" smtClean="0">
                <a:solidFill>
                  <a:schemeClr val="tx1"/>
                </a:solidFill>
                <a:cs typeface="Arial" charset="0"/>
              </a:rPr>
              <a:t>demand</a:t>
            </a:r>
            <a:r>
              <a:rPr lang="hu-HU" sz="1400" dirty="0" smtClean="0">
                <a:solidFill>
                  <a:schemeClr val="tx1"/>
                </a:solidFill>
                <a:cs typeface="Arial" charset="0"/>
              </a:rPr>
              <a:t> szolgáltatások kínálata és használata is. Különösen igaz ez a saját elosztó infrastruktúrával  nem rendelkező, internet alapú hozzáférést használó, független </a:t>
            </a:r>
            <a:r>
              <a:rPr lang="hu-HU" sz="1400" dirty="0" err="1" smtClean="0">
                <a:solidFill>
                  <a:schemeClr val="tx1"/>
                </a:solidFill>
                <a:cs typeface="Arial" charset="0"/>
              </a:rPr>
              <a:t>on</a:t>
            </a:r>
            <a:r>
              <a:rPr lang="hu-HU" sz="1400" dirty="0" smtClean="0">
                <a:solidFill>
                  <a:schemeClr val="tx1"/>
                </a:solidFill>
                <a:cs typeface="Arial" charset="0"/>
              </a:rPr>
              <a:t> </a:t>
            </a:r>
            <a:r>
              <a:rPr lang="hu-HU" sz="1400" dirty="0" err="1" smtClean="0">
                <a:solidFill>
                  <a:schemeClr val="tx1"/>
                </a:solidFill>
                <a:cs typeface="Arial" charset="0"/>
              </a:rPr>
              <a:t>demand</a:t>
            </a:r>
            <a:r>
              <a:rPr lang="hu-HU" sz="1400" dirty="0" smtClean="0">
                <a:solidFill>
                  <a:schemeClr val="tx1"/>
                </a:solidFill>
                <a:cs typeface="Arial" charset="0"/>
              </a:rPr>
              <a:t> szolgáltatókra (pl. </a:t>
            </a:r>
            <a:r>
              <a:rPr lang="hu-HU" sz="1400" dirty="0" err="1" smtClean="0">
                <a:solidFill>
                  <a:schemeClr val="tx1"/>
                </a:solidFill>
                <a:cs typeface="Arial" charset="0"/>
              </a:rPr>
              <a:t>Netflix</a:t>
            </a:r>
            <a:r>
              <a:rPr lang="hu-HU" sz="1400" dirty="0" smtClean="0">
                <a:solidFill>
                  <a:schemeClr val="tx1"/>
                </a:solidFill>
                <a:cs typeface="Arial" charset="0"/>
              </a:rPr>
              <a:t>). Amennyiben ez megváltozik, jelentős változásokat indíthat el, felgyorsíthatja a lineáris televízió háttérbe szorulását. </a:t>
            </a:r>
          </a:p>
          <a:p>
            <a:pPr marL="0" indent="0">
              <a:spcBef>
                <a:spcPts val="600"/>
              </a:spcBef>
              <a:buNone/>
            </a:pPr>
            <a:r>
              <a:rPr lang="hu-HU" sz="1400" dirty="0" smtClean="0">
                <a:solidFill>
                  <a:schemeClr val="tx1"/>
                </a:solidFill>
                <a:cs typeface="Arial" charset="0"/>
              </a:rPr>
              <a:t>A kérdés tehát egyrészt az, hogy a  hagyományos értelemben vett televíziózás meddig uralhatja még a televíziót, mint készüléket és milyen mértékben kell azon, valamint a nézői figyelmen osztoznia egyéb tartalmakkal. Másrészt, hogy a képernyők versenyében a legnagyobb kijelző meddig tudja még a legnagyobb szeletet kihasítani a fogyasztói időmérlegből.</a:t>
            </a:r>
          </a:p>
        </p:txBody>
      </p:sp>
    </p:spTree>
    <p:extLst>
      <p:ext uri="{BB962C8B-B14F-4D97-AF65-F5344CB8AC3E}">
        <p14:creationId xmlns:p14="http://schemas.microsoft.com/office/powerpoint/2010/main" val="2797731608"/>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hu-HU" dirty="0" smtClean="0"/>
              <a:t>A projekt háttere</a:t>
            </a:r>
          </a:p>
        </p:txBody>
      </p:sp>
      <p:sp>
        <p:nvSpPr>
          <p:cNvPr id="26628" name="Rectangle 3"/>
          <p:cNvSpPr>
            <a:spLocks noGrp="1" noChangeArrowheads="1"/>
          </p:cNvSpPr>
          <p:nvPr>
            <p:ph type="body" idx="1"/>
          </p:nvPr>
        </p:nvSpPr>
        <p:spPr>
          <a:xfrm>
            <a:off x="435038" y="1226634"/>
            <a:ext cx="8262913" cy="4950882"/>
          </a:xfrm>
          <a:noFill/>
        </p:spPr>
        <p:txBody>
          <a:bodyPr>
            <a:noAutofit/>
          </a:bodyPr>
          <a:lstStyle/>
          <a:p>
            <a:pPr marL="0" indent="0">
              <a:lnSpc>
                <a:spcPts val="2200"/>
              </a:lnSpc>
              <a:spcBef>
                <a:spcPct val="0"/>
              </a:spcBef>
              <a:buNone/>
            </a:pPr>
            <a:r>
              <a:rPr lang="hu-HU" sz="1600" dirty="0" smtClean="0"/>
              <a:t>A fogyasztók rendelkezésére álló technológiák, új, eszközszintű megoldások, valamint a tartalomkínálat szélességének és formájának a változásával a tartalomfogyasztás módja, mintázata is jelentős átalakuláson megy keresztül. Nem kivétel ez alól a televíziós tartalmak fogyasztása sem.</a:t>
            </a:r>
            <a:endParaRPr lang="en-US" sz="1600" dirty="0" smtClean="0"/>
          </a:p>
          <a:p>
            <a:pPr marL="0" indent="0">
              <a:lnSpc>
                <a:spcPts val="2200"/>
              </a:lnSpc>
              <a:spcBef>
                <a:spcPct val="0"/>
              </a:spcBef>
              <a:buNone/>
            </a:pPr>
            <a:endParaRPr lang="en-US" sz="1600" dirty="0"/>
          </a:p>
          <a:p>
            <a:pPr marL="0" indent="0">
              <a:lnSpc>
                <a:spcPts val="2200"/>
              </a:lnSpc>
              <a:spcBef>
                <a:spcPct val="0"/>
              </a:spcBef>
              <a:buNone/>
            </a:pPr>
            <a:r>
              <a:rPr lang="hu-HU" sz="1600" dirty="0" smtClean="0"/>
              <a:t>Erre egyrészt hatást gyakorol a párhuzamosan fogyasztott, kvázi versenytárs tartalmak és platformok kínálata és fogyasztási sajátosságai (kevésbé koncentrált, megosztott figyelem, </a:t>
            </a:r>
            <a:r>
              <a:rPr lang="hu-HU" sz="1600" dirty="0" err="1" smtClean="0"/>
              <a:t>on</a:t>
            </a:r>
            <a:r>
              <a:rPr lang="hu-HU" sz="1600" dirty="0" smtClean="0"/>
              <a:t> </a:t>
            </a:r>
            <a:r>
              <a:rPr lang="hu-HU" sz="1600" dirty="0" err="1" smtClean="0"/>
              <a:t>demand</a:t>
            </a:r>
            <a:r>
              <a:rPr lang="hu-HU" sz="1600" dirty="0" smtClean="0"/>
              <a:t> lehetőségek, nem szerkesztett tartalmak kínálata, </a:t>
            </a:r>
            <a:r>
              <a:rPr lang="hu-HU" sz="1600" dirty="0" err="1" smtClean="0"/>
              <a:t>valósidejűség</a:t>
            </a:r>
            <a:r>
              <a:rPr lang="hu-HU" sz="1600" dirty="0" smtClean="0"/>
              <a:t>, stb.), másrészt maguk a televízióhoz kötődő tartalmak is kilépnek a platform adta eredeti keretek közül és részben más módokon is elérhetővé válnak, valamint számos kiegészítő, szerkesztett tartalom is kapcsolódik hozzájuk. Ezek a tartalmak nem követik szorosan az eredeti televíziós formátumot, hanem  igazodnak a kiegészítő platformok sajátosságaihoz.</a:t>
            </a:r>
          </a:p>
          <a:p>
            <a:pPr marL="233363" indent="0">
              <a:lnSpc>
                <a:spcPts val="2200"/>
              </a:lnSpc>
              <a:spcBef>
                <a:spcPct val="0"/>
              </a:spcBef>
              <a:buNone/>
            </a:pPr>
            <a:endParaRPr lang="hu-HU" sz="1600" dirty="0" smtClean="0"/>
          </a:p>
          <a:p>
            <a:pPr marL="0" indent="0">
              <a:lnSpc>
                <a:spcPts val="2200"/>
              </a:lnSpc>
              <a:spcBef>
                <a:spcPct val="0"/>
              </a:spcBef>
              <a:buNone/>
            </a:pPr>
            <a:r>
              <a:rPr lang="hu-HU" sz="1600" dirty="0" smtClean="0"/>
              <a:t>A televíziós tartalmak tehát egyrészt új kihívókkal és a megváltozott befogadói elvárásokból eredő fokozott igényekkel találkoznak szembe a “hazai pályájukon”, másrészt maguk is igyekeznek meghódítani az új platformok adta területeket.</a:t>
            </a:r>
            <a:endParaRPr lang="hu-HU" sz="1600" dirty="0"/>
          </a:p>
        </p:txBody>
      </p:sp>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4267" b="21048"/>
          <a:stretch/>
        </p:blipFill>
        <p:spPr bwMode="auto">
          <a:xfrm>
            <a:off x="5318893" y="5315416"/>
            <a:ext cx="3379058" cy="103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816006"/>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hu-HU" dirty="0" smtClean="0"/>
              <a:t>A kutatás célja</a:t>
            </a:r>
          </a:p>
        </p:txBody>
      </p:sp>
      <p:sp>
        <p:nvSpPr>
          <p:cNvPr id="26628" name="Rectangle 3"/>
          <p:cNvSpPr>
            <a:spLocks noGrp="1" noChangeArrowheads="1"/>
          </p:cNvSpPr>
          <p:nvPr>
            <p:ph type="body" idx="1"/>
          </p:nvPr>
        </p:nvSpPr>
        <p:spPr>
          <a:xfrm>
            <a:off x="435038" y="1226634"/>
            <a:ext cx="8262913" cy="4950882"/>
          </a:xfrm>
          <a:noFill/>
        </p:spPr>
        <p:txBody>
          <a:bodyPr>
            <a:noAutofit/>
          </a:bodyPr>
          <a:lstStyle/>
          <a:p>
            <a:pPr marL="0" indent="0">
              <a:lnSpc>
                <a:spcPct val="150000"/>
              </a:lnSpc>
              <a:spcBef>
                <a:spcPct val="0"/>
              </a:spcBef>
              <a:buNone/>
            </a:pPr>
            <a:r>
              <a:rPr lang="hu-HU" sz="1600" b="1" dirty="0" smtClean="0">
                <a:solidFill>
                  <a:srgbClr val="5D7D12"/>
                </a:solidFill>
                <a:cs typeface="Arial" charset="0"/>
              </a:rPr>
              <a:t>A projekt célja</a:t>
            </a:r>
          </a:p>
          <a:p>
            <a:pPr marL="0" indent="0">
              <a:lnSpc>
                <a:spcPct val="150000"/>
              </a:lnSpc>
              <a:spcBef>
                <a:spcPct val="0"/>
              </a:spcBef>
              <a:buNone/>
            </a:pPr>
            <a:r>
              <a:rPr lang="hu-HU" sz="1600" dirty="0" smtClean="0"/>
              <a:t>A kutatás eredményeivel A MEME által képviselt szereplőket kívánjuk támogatni annak érdekében, hogy a változó piaci körülményekhez minél jobban tudjanak alkalmazkodni tartalomgyártási, terjesztési és szabályozási oldalról, mind a kihívások, mind a lehetőségek tekintetében.</a:t>
            </a:r>
          </a:p>
          <a:p>
            <a:pPr marL="0" indent="0">
              <a:lnSpc>
                <a:spcPct val="150000"/>
              </a:lnSpc>
              <a:spcBef>
                <a:spcPct val="0"/>
              </a:spcBef>
              <a:buNone/>
            </a:pPr>
            <a:endParaRPr lang="hu-HU" sz="1600" b="1" dirty="0" smtClean="0">
              <a:solidFill>
                <a:srgbClr val="5D7D12"/>
              </a:solidFill>
              <a:cs typeface="Arial" charset="0"/>
            </a:endParaRPr>
          </a:p>
          <a:p>
            <a:pPr marL="0" indent="0">
              <a:lnSpc>
                <a:spcPct val="150000"/>
              </a:lnSpc>
              <a:spcBef>
                <a:spcPct val="0"/>
              </a:spcBef>
              <a:buNone/>
            </a:pPr>
            <a:r>
              <a:rPr lang="hu-HU" sz="1600" b="1" dirty="0" smtClean="0">
                <a:solidFill>
                  <a:srgbClr val="5D7D12"/>
                </a:solidFill>
                <a:cs typeface="Arial" charset="0"/>
              </a:rPr>
              <a:t>Megválaszolandó kérdések</a:t>
            </a:r>
          </a:p>
          <a:p>
            <a:pPr marL="0" indent="0">
              <a:lnSpc>
                <a:spcPct val="150000"/>
              </a:lnSpc>
              <a:spcBef>
                <a:spcPct val="0"/>
              </a:spcBef>
              <a:buNone/>
            </a:pPr>
            <a:r>
              <a:rPr lang="hu-HU" sz="1600" dirty="0" smtClean="0"/>
              <a:t>A vizsgálatnak a fogyasztók igényeinek, motivációinak és viselkedésmintáinak feltárásában kell segítséget nyújtania. A MEME által feltett kérdések egy része fogyasztói információkra alapozva megválaszolható, másik része (pl. az életképes üzleti modellek, új hirdetési lehetőségek) az eredményekből származó következtetések továbbgondolásával, szolgáltatói mérlegelésen és döntéseken keresztül közelíthető meg.</a:t>
            </a:r>
          </a:p>
          <a:p>
            <a:pPr marL="0" indent="0">
              <a:lnSpc>
                <a:spcPct val="150000"/>
              </a:lnSpc>
              <a:spcBef>
                <a:spcPct val="0"/>
              </a:spcBef>
              <a:buNone/>
            </a:pPr>
            <a:endParaRPr lang="hu-HU" sz="1600" dirty="0" smtClean="0"/>
          </a:p>
        </p:txBody>
      </p:sp>
    </p:spTree>
    <p:extLst>
      <p:ext uri="{BB962C8B-B14F-4D97-AF65-F5344CB8AC3E}">
        <p14:creationId xmlns:p14="http://schemas.microsoft.com/office/powerpoint/2010/main" val="3544370142"/>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hu-HU" smtClean="0"/>
              <a:t>Online kvantitatív kutatás</a:t>
            </a:r>
          </a:p>
        </p:txBody>
      </p:sp>
      <p:sp>
        <p:nvSpPr>
          <p:cNvPr id="26628" name="Rectangle 3"/>
          <p:cNvSpPr>
            <a:spLocks noGrp="1" noChangeArrowheads="1"/>
          </p:cNvSpPr>
          <p:nvPr>
            <p:ph type="body" idx="1"/>
          </p:nvPr>
        </p:nvSpPr>
        <p:spPr>
          <a:xfrm>
            <a:off x="431540" y="1160079"/>
            <a:ext cx="8331697" cy="5133788"/>
          </a:xfrm>
          <a:noFill/>
        </p:spPr>
        <p:txBody>
          <a:bodyPr>
            <a:noAutofit/>
          </a:bodyPr>
          <a:lstStyle/>
          <a:p>
            <a:pPr marL="0" indent="0">
              <a:lnSpc>
                <a:spcPts val="2200"/>
              </a:lnSpc>
              <a:spcBef>
                <a:spcPct val="0"/>
              </a:spcBef>
              <a:buNone/>
            </a:pPr>
            <a:r>
              <a:rPr lang="hu-HU" sz="1600" smtClean="0"/>
              <a:t>A teljes kutatási projekt  jelen, kvantitatív szakasza a kvalitatív fázis által feltárt és legfontosabbnak bizonyult kérdések számszerűsítésére hivatott. A teljeskörű kvantitatív vizsgálat forrásszűke miatt került elvetésre. </a:t>
            </a:r>
          </a:p>
          <a:p>
            <a:pPr marL="0" indent="0">
              <a:lnSpc>
                <a:spcPts val="2200"/>
              </a:lnSpc>
              <a:spcBef>
                <a:spcPct val="0"/>
              </a:spcBef>
              <a:buNone/>
            </a:pPr>
            <a:r>
              <a:rPr lang="hu-HU" sz="1600" smtClean="0"/>
              <a:t>Így a következőkben ismertetésre kerülő kérdések is </a:t>
            </a:r>
          </a:p>
          <a:p>
            <a:pPr marL="0" indent="0">
              <a:lnSpc>
                <a:spcPts val="2200"/>
              </a:lnSpc>
              <a:spcBef>
                <a:spcPct val="0"/>
              </a:spcBef>
              <a:buNone/>
            </a:pPr>
            <a:r>
              <a:rPr lang="hu-HU" sz="1600" smtClean="0"/>
              <a:t> </a:t>
            </a:r>
          </a:p>
          <a:p>
            <a:pPr marL="0" indent="0">
              <a:lnSpc>
                <a:spcPts val="2200"/>
              </a:lnSpc>
              <a:spcBef>
                <a:spcPct val="0"/>
              </a:spcBef>
              <a:buNone/>
            </a:pPr>
            <a:r>
              <a:rPr lang="hu-HU" sz="1600" smtClean="0"/>
              <a:t>Módszertani háttér</a:t>
            </a:r>
          </a:p>
          <a:p>
            <a:pPr>
              <a:lnSpc>
                <a:spcPts val="2200"/>
              </a:lnSpc>
              <a:spcBef>
                <a:spcPct val="0"/>
              </a:spcBef>
              <a:buFont typeface="Wingdings" panose="05000000000000000000" pitchFamily="2" charset="2"/>
              <a:buChar char="§"/>
            </a:pPr>
            <a:r>
              <a:rPr lang="hu-HU" sz="1600" smtClean="0"/>
              <a:t>NRC internetezőkre reprezentatív (nem, kor, régió, településtípus) online omnibusz kutatásán mért 7 kérdés</a:t>
            </a:r>
          </a:p>
          <a:p>
            <a:pPr>
              <a:lnSpc>
                <a:spcPts val="2200"/>
              </a:lnSpc>
              <a:spcBef>
                <a:spcPct val="0"/>
              </a:spcBef>
              <a:buFont typeface="Wingdings" panose="05000000000000000000" pitchFamily="2" charset="2"/>
              <a:buChar char="§"/>
            </a:pPr>
            <a:r>
              <a:rPr lang="hu-HU" sz="1600" smtClean="0"/>
              <a:t>N=1000-es minta, </a:t>
            </a:r>
          </a:p>
          <a:p>
            <a:pPr>
              <a:lnSpc>
                <a:spcPts val="2200"/>
              </a:lnSpc>
              <a:spcBef>
                <a:spcPct val="0"/>
              </a:spcBef>
              <a:buFont typeface="Wingdings" panose="05000000000000000000" pitchFamily="2" charset="2"/>
              <a:buChar char="§"/>
            </a:pPr>
            <a:r>
              <a:rPr lang="hu-HU" sz="1600" smtClean="0"/>
              <a:t>18-75 éves korosztály, a 18-49-es alminta mérete n=793</a:t>
            </a:r>
          </a:p>
          <a:p>
            <a:pPr>
              <a:lnSpc>
                <a:spcPts val="2200"/>
              </a:lnSpc>
              <a:spcBef>
                <a:spcPct val="0"/>
              </a:spcBef>
              <a:buFont typeface="Wingdings" panose="05000000000000000000" pitchFamily="2" charset="2"/>
              <a:buChar char="§"/>
            </a:pPr>
            <a:endParaRPr lang="hu-HU" sz="1600" smtClean="0"/>
          </a:p>
          <a:p>
            <a:pPr marL="0" indent="0">
              <a:lnSpc>
                <a:spcPts val="2200"/>
              </a:lnSpc>
              <a:spcBef>
                <a:spcPct val="0"/>
              </a:spcBef>
              <a:buNone/>
            </a:pPr>
            <a:r>
              <a:rPr lang="hu-HU" sz="1600" smtClean="0"/>
              <a:t>A legfontosabb mért dimenziók:</a:t>
            </a:r>
          </a:p>
          <a:p>
            <a:pPr lvl="0"/>
            <a:r>
              <a:rPr lang="hu-HU" sz="1600" smtClean="0"/>
              <a:t>“Tartalomfogyasztásra alkalmas képernyők” (TV, hordozható és asztali PC, tablet, okostelefon) használati gyakorisága</a:t>
            </a:r>
          </a:p>
          <a:p>
            <a:pPr lvl="0"/>
            <a:r>
              <a:rPr lang="hu-HU" sz="1600" smtClean="0"/>
              <a:t>Mobilinternet ill. Wifi haszálata a hordozható eszközökön</a:t>
            </a:r>
          </a:p>
          <a:p>
            <a:pPr lvl="0"/>
            <a:r>
              <a:rPr lang="hu-HU" sz="1600" smtClean="0"/>
              <a:t>Korszerű televíziók “lapostévék” (LCD, Plazma) penetrációja</a:t>
            </a:r>
          </a:p>
          <a:p>
            <a:pPr lvl="0"/>
            <a:r>
              <a:rPr lang="hu-HU" sz="1600" smtClean="0"/>
              <a:t>Audiovizuális tartalmak fogyasztására és az egyes “képernyők” viszonya a fogyasztói preferenciák alapján</a:t>
            </a:r>
          </a:p>
          <a:p>
            <a:pPr lvl="0"/>
            <a:r>
              <a:rPr lang="hu-HU" sz="1600" smtClean="0"/>
              <a:t>Különböző tartalmak (műfajok) fogyasztási preferenciája az különböző eszközök tükrében</a:t>
            </a:r>
          </a:p>
          <a:p>
            <a:pPr marL="0" indent="0">
              <a:lnSpc>
                <a:spcPts val="2200"/>
              </a:lnSpc>
              <a:spcBef>
                <a:spcPct val="0"/>
              </a:spcBef>
              <a:buNone/>
            </a:pPr>
            <a:endParaRPr lang="hu-HU" sz="1600" smtClean="0"/>
          </a:p>
          <a:p>
            <a:pPr marL="0" indent="0">
              <a:lnSpc>
                <a:spcPts val="2200"/>
              </a:lnSpc>
              <a:spcBef>
                <a:spcPct val="0"/>
              </a:spcBef>
              <a:buNone/>
            </a:pPr>
            <a:endParaRPr lang="hu-HU" sz="1600" smtClean="0"/>
          </a:p>
        </p:txBody>
      </p:sp>
      <p:pic>
        <p:nvPicPr>
          <p:cNvPr id="4" name="Picture 7" descr="logo_ib_large_v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05600" y="410497"/>
            <a:ext cx="2438400" cy="749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4967604"/>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hu-HU" smtClean="0"/>
              <a:t>Eszköz használati gyakoriság</a:t>
            </a:r>
            <a:endParaRPr lang="hu-HU">
              <a:solidFill>
                <a:srgbClr val="C2D1D4">
                  <a:lumMod val="75000"/>
                </a:srgbClr>
              </a:solidFill>
            </a:endParaRPr>
          </a:p>
        </p:txBody>
      </p:sp>
      <p:sp>
        <p:nvSpPr>
          <p:cNvPr id="2" name="Footer Placeholder 1"/>
          <p:cNvSpPr>
            <a:spLocks noGrp="1"/>
          </p:cNvSpPr>
          <p:nvPr>
            <p:ph type="ftr" sz="quarter" idx="12"/>
          </p:nvPr>
        </p:nvSpPr>
        <p:spPr/>
        <p:txBody>
          <a:bodyPr/>
          <a:lstStyle/>
          <a:p>
            <a:r>
              <a:rPr lang="hu-HU" smtClean="0"/>
              <a:t>A1. Használat</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5</a:t>
            </a:fld>
            <a:endParaRPr lang="hu-HU">
              <a:solidFill>
                <a:srgbClr val="C2D1D4">
                  <a:lumMod val="75000"/>
                </a:srgbClr>
              </a:solidFill>
            </a:endParaRPr>
          </a:p>
        </p:txBody>
      </p:sp>
      <p:sp>
        <p:nvSpPr>
          <p:cNvPr id="8" name="Text Placeholder 7"/>
          <p:cNvSpPr>
            <a:spLocks noGrp="1"/>
          </p:cNvSpPr>
          <p:nvPr>
            <p:ph type="body" sz="quarter" idx="19"/>
          </p:nvPr>
        </p:nvSpPr>
        <p:spPr>
          <a:xfrm>
            <a:off x="0" y="5186929"/>
            <a:ext cx="9144000" cy="1123384"/>
          </a:xfrm>
        </p:spPr>
        <p:txBody>
          <a:bodyPr/>
          <a:lstStyle/>
          <a:p>
            <a:r>
              <a:rPr lang="hu-HU" sz="1600" smtClean="0"/>
              <a:t>Az online populációban a TV és számítógép használat gyakorisága egymással összevethető nagyságrendben mozog, míg a kifejezetten  tartalomfogyasztásra fejlesztett és rohamosan terjedő táblagépek rendszeres használói még az online bázison belül is egy szűk, egytized körüli kisebbséget alkotnak. A domináns mobileszköz eygelőre a kisképernyős  mobiltelefon.</a:t>
            </a:r>
            <a:endParaRPr lang="hu-HU" sz="1600"/>
          </a:p>
        </p:txBody>
      </p:sp>
      <p:graphicFrame>
        <p:nvGraphicFramePr>
          <p:cNvPr id="9" name="Diagram 35"/>
          <p:cNvGraphicFramePr/>
          <p:nvPr>
            <p:extLst>
              <p:ext uri="{D42A27DB-BD31-4B8C-83A1-F6EECF244321}">
                <p14:modId xmlns:p14="http://schemas.microsoft.com/office/powerpoint/2010/main" val="2078206751"/>
              </p:ext>
            </p:extLst>
          </p:nvPr>
        </p:nvGraphicFramePr>
        <p:xfrm>
          <a:off x="806420" y="1809261"/>
          <a:ext cx="7772399"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Box 5"/>
          <p:cNvSpPr txBox="1">
            <a:spLocks noChangeArrowheads="1"/>
          </p:cNvSpPr>
          <p:nvPr/>
        </p:nvSpPr>
        <p:spPr bwMode="auto">
          <a:xfrm>
            <a:off x="26529" y="981417"/>
            <a:ext cx="831441" cy="184666"/>
          </a:xfrm>
          <a:prstGeom prst="rect">
            <a:avLst/>
          </a:prstGeom>
          <a:noFill/>
          <a:ln w="9525" algn="ctr">
            <a:noFill/>
            <a:miter lim="800000"/>
            <a:headEnd/>
            <a:tailEnd/>
          </a:ln>
        </p:spPr>
        <p:txBody>
          <a:bodyPr wrap="none" lIns="36000" tIns="0" rIns="0" bIns="0">
            <a:spAutoFit/>
          </a:bodyPr>
          <a:lstStyle/>
          <a:p>
            <a:pPr eaLnBrk="0" hangingPunct="0"/>
            <a:r>
              <a:rPr lang="hu-HU" sz="1200" smtClean="0">
                <a:solidFill>
                  <a:srgbClr val="7F7F7F"/>
                </a:solidFill>
              </a:rPr>
              <a:t>Adatok %-ban</a:t>
            </a:r>
            <a:endParaRPr lang="hu-HU" sz="1200">
              <a:solidFill>
                <a:srgbClr val="7F7F7F"/>
              </a:solidFill>
            </a:endParaRPr>
          </a:p>
        </p:txBody>
      </p:sp>
      <p:sp>
        <p:nvSpPr>
          <p:cNvPr id="22" name="Text Box 5"/>
          <p:cNvSpPr txBox="1">
            <a:spLocks noChangeArrowheads="1"/>
          </p:cNvSpPr>
          <p:nvPr/>
        </p:nvSpPr>
        <p:spPr bwMode="auto">
          <a:xfrm>
            <a:off x="143508" y="1870909"/>
            <a:ext cx="729048" cy="21544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hu-HU" sz="1400" smtClean="0">
                <a:solidFill>
                  <a:schemeClr val="bg1"/>
                </a:solidFill>
              </a:rPr>
              <a:t>Total</a:t>
            </a:r>
            <a:endParaRPr lang="hu-HU" sz="1400">
              <a:solidFill>
                <a:schemeClr val="bg1"/>
              </a:solidFill>
            </a:endParaRPr>
          </a:p>
        </p:txBody>
      </p:sp>
      <p:sp>
        <p:nvSpPr>
          <p:cNvPr id="15" name="TextBox 14"/>
          <p:cNvSpPr txBox="1"/>
          <p:nvPr/>
        </p:nvSpPr>
        <p:spPr>
          <a:xfrm>
            <a:off x="3527884" y="5041516"/>
            <a:ext cx="1396536" cy="253916"/>
          </a:xfrm>
          <a:prstGeom prst="rect">
            <a:avLst/>
          </a:prstGeom>
          <a:noFill/>
        </p:spPr>
        <p:txBody>
          <a:bodyPr wrap="none" rtlCol="0">
            <a:spAutoFit/>
          </a:bodyPr>
          <a:lstStyle/>
          <a:p>
            <a:pPr algn="ctr"/>
            <a:r>
              <a:rPr lang="hu-HU" sz="1050" smtClean="0">
                <a:solidFill>
                  <a:srgbClr val="000000"/>
                </a:solidFill>
              </a:rPr>
              <a:t>Bázis: Teljes minta 1000</a:t>
            </a:r>
          </a:p>
        </p:txBody>
      </p:sp>
      <p:graphicFrame>
        <p:nvGraphicFramePr>
          <p:cNvPr id="4" name="Table 3"/>
          <p:cNvGraphicFramePr>
            <a:graphicFrameLocks noGrp="1"/>
          </p:cNvGraphicFramePr>
          <p:nvPr>
            <p:extLst>
              <p:ext uri="{D42A27DB-BD31-4B8C-83A1-F6EECF244321}">
                <p14:modId xmlns:p14="http://schemas.microsoft.com/office/powerpoint/2010/main" val="2665049370"/>
              </p:ext>
            </p:extLst>
          </p:nvPr>
        </p:nvGraphicFramePr>
        <p:xfrm>
          <a:off x="864304" y="4623627"/>
          <a:ext cx="6444000" cy="344805"/>
        </p:xfrm>
        <a:graphic>
          <a:graphicData uri="http://schemas.openxmlformats.org/drawingml/2006/table">
            <a:tbl>
              <a:tblPr>
                <a:tableStyleId>{5C22544A-7EE6-4342-B048-85BDC9FD1C3A}</a:tableStyleId>
              </a:tblPr>
              <a:tblGrid>
                <a:gridCol w="1074000"/>
                <a:gridCol w="1074000"/>
                <a:gridCol w="1074000"/>
                <a:gridCol w="1074000"/>
                <a:gridCol w="1074000"/>
                <a:gridCol w="1074000"/>
              </a:tblGrid>
              <a:tr h="190500">
                <a:tc>
                  <a:txBody>
                    <a:bodyPr/>
                    <a:lstStyle/>
                    <a:p>
                      <a:pPr algn="ctr" fontAlgn="b"/>
                      <a:r>
                        <a:rPr lang="hu-HU" sz="1100" u="none" strike="noStrike" dirty="0">
                          <a:effectLst/>
                        </a:rPr>
                        <a:t>TV nézés </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smtClean="0">
                          <a:effectLst/>
                        </a:rPr>
                        <a:t>Nem TV műsor</a:t>
                      </a:r>
                      <a:r>
                        <a:rPr lang="en-US" sz="1100" u="none" strike="noStrike" dirty="0" smtClean="0">
                          <a:effectLst/>
                        </a:rPr>
                        <a:t> TV </a:t>
                      </a:r>
                      <a:r>
                        <a:rPr lang="en-US" sz="1100" u="none" strike="noStrike" dirty="0" err="1" smtClean="0">
                          <a:effectLst/>
                        </a:rPr>
                        <a:t>képernyőn</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Asztali </a:t>
                      </a:r>
                      <a:r>
                        <a:rPr lang="hu-HU" sz="1100" u="none" strike="noStrike" dirty="0" smtClean="0">
                          <a:effectLst/>
                        </a:rPr>
                        <a:t>számítógép</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Hordozható </a:t>
                      </a:r>
                      <a:r>
                        <a:rPr lang="hu-HU" sz="1100" u="none" strike="noStrike" dirty="0" smtClean="0">
                          <a:effectLst/>
                        </a:rPr>
                        <a:t>számítógép</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smtClean="0">
                          <a:effectLst/>
                        </a:rPr>
                        <a:t>Tablet</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Okostelefon </a:t>
                      </a:r>
                      <a:r>
                        <a:rPr lang="hu-HU" sz="1100" u="none" strike="noStrike" dirty="0" smtClean="0">
                          <a:effectLst/>
                        </a:rPr>
                        <a:t> </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Rectangle 4"/>
          <p:cNvSpPr/>
          <p:nvPr/>
        </p:nvSpPr>
        <p:spPr>
          <a:xfrm>
            <a:off x="4139952" y="2400975"/>
            <a:ext cx="936104" cy="461665"/>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hu-HU" smtClean="0">
              <a:solidFill>
                <a:srgbClr val="537177"/>
              </a:solidFill>
              <a:latin typeface="Arial Narrow" pitchFamily="34" charset="0"/>
            </a:endParaRPr>
          </a:p>
        </p:txBody>
      </p:sp>
      <p:sp>
        <p:nvSpPr>
          <p:cNvPr id="12" name="Rectangle 11"/>
          <p:cNvSpPr/>
          <p:nvPr/>
        </p:nvSpPr>
        <p:spPr>
          <a:xfrm>
            <a:off x="3059832" y="1986132"/>
            <a:ext cx="936104" cy="2054936"/>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hu-HU" smtClean="0">
              <a:solidFill>
                <a:srgbClr val="537177"/>
              </a:solidFill>
              <a:latin typeface="Arial Narrow" pitchFamily="34" charset="0"/>
            </a:endParaRPr>
          </a:p>
        </p:txBody>
      </p:sp>
      <p:sp>
        <p:nvSpPr>
          <p:cNvPr id="13" name="Rectangle 12"/>
          <p:cNvSpPr/>
          <p:nvPr/>
        </p:nvSpPr>
        <p:spPr>
          <a:xfrm>
            <a:off x="1007604" y="1942626"/>
            <a:ext cx="936104" cy="2422477"/>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hu-HU" smtClean="0">
              <a:solidFill>
                <a:srgbClr val="537177"/>
              </a:solidFill>
              <a:latin typeface="Arial Narrow" pitchFamily="34" charset="0"/>
            </a:endParaRPr>
          </a:p>
        </p:txBody>
      </p:sp>
      <p:sp>
        <p:nvSpPr>
          <p:cNvPr id="6" name="Rounded Rectangle 5"/>
          <p:cNvSpPr/>
          <p:nvPr/>
        </p:nvSpPr>
        <p:spPr>
          <a:xfrm>
            <a:off x="4139952" y="1570801"/>
            <a:ext cx="3024336" cy="3448720"/>
          </a:xfrm>
          <a:prstGeom prst="roundRect">
            <a:avLst/>
          </a:prstGeom>
          <a:noFill/>
          <a:ln w="31750">
            <a:solidFill>
              <a:schemeClr val="accent4"/>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hu-HU" dirty="0" err="1" smtClean="0">
              <a:solidFill>
                <a:srgbClr val="537177"/>
              </a:solidFill>
              <a:latin typeface="Arial Narrow" pitchFamily="34" charset="0"/>
            </a:endParaRPr>
          </a:p>
        </p:txBody>
      </p:sp>
      <p:sp>
        <p:nvSpPr>
          <p:cNvPr id="10" name="Rounded Rectangular Callout 9"/>
          <p:cNvSpPr/>
          <p:nvPr/>
        </p:nvSpPr>
        <p:spPr>
          <a:xfrm>
            <a:off x="6757880" y="1054772"/>
            <a:ext cx="1820939" cy="442674"/>
          </a:xfrm>
          <a:prstGeom prst="wedgeRoundRectCallout">
            <a:avLst>
              <a:gd name="adj1" fmla="val -46350"/>
              <a:gd name="adj2" fmla="val 75704"/>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p>
            <a:pPr algn="ctr"/>
            <a:r>
              <a:rPr lang="en-US" sz="1400" dirty="0" err="1" smtClean="0">
                <a:solidFill>
                  <a:srgbClr val="537177"/>
                </a:solidFill>
                <a:latin typeface="Arial Narrow" pitchFamily="34" charset="0"/>
              </a:rPr>
              <a:t>Hordozható</a:t>
            </a:r>
            <a:r>
              <a:rPr lang="en-US" sz="1400" dirty="0">
                <a:solidFill>
                  <a:srgbClr val="537177"/>
                </a:solidFill>
                <a:latin typeface="Arial Narrow" pitchFamily="34" charset="0"/>
              </a:rPr>
              <a:t> </a:t>
            </a:r>
            <a:r>
              <a:rPr lang="en-US" sz="1400" dirty="0" err="1" smtClean="0">
                <a:solidFill>
                  <a:srgbClr val="537177"/>
                </a:solidFill>
                <a:latin typeface="Arial Narrow" pitchFamily="34" charset="0"/>
              </a:rPr>
              <a:t>eszközök</a:t>
            </a:r>
            <a:endParaRPr lang="hu-HU" sz="1400" dirty="0" err="1" smtClean="0">
              <a:solidFill>
                <a:srgbClr val="537177"/>
              </a:solidFill>
              <a:latin typeface="Arial Narrow" pitchFamily="34" charset="0"/>
            </a:endParaRPr>
          </a:p>
        </p:txBody>
      </p:sp>
    </p:spTree>
    <p:extLst>
      <p:ext uri="{BB962C8B-B14F-4D97-AF65-F5344CB8AC3E}">
        <p14:creationId xmlns:p14="http://schemas.microsoft.com/office/powerpoint/2010/main" val="162765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hu-HU" smtClean="0"/>
              <a:t>Használat</a:t>
            </a:r>
            <a:endParaRPr lang="hu-HU">
              <a:solidFill>
                <a:srgbClr val="C2D1D4">
                  <a:lumMod val="75000"/>
                </a:srgbClr>
              </a:solidFill>
            </a:endParaRPr>
          </a:p>
        </p:txBody>
      </p:sp>
      <p:sp>
        <p:nvSpPr>
          <p:cNvPr id="2" name="Footer Placeholder 1"/>
          <p:cNvSpPr>
            <a:spLocks noGrp="1"/>
          </p:cNvSpPr>
          <p:nvPr>
            <p:ph type="ftr" sz="quarter" idx="12"/>
          </p:nvPr>
        </p:nvSpPr>
        <p:spPr/>
        <p:txBody>
          <a:bodyPr/>
          <a:lstStyle/>
          <a:p>
            <a:r>
              <a:rPr lang="hu-HU" smtClean="0"/>
              <a:t>A1. Használat</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6</a:t>
            </a:fld>
            <a:endParaRPr lang="hu-HU">
              <a:solidFill>
                <a:srgbClr val="C2D1D4">
                  <a:lumMod val="75000"/>
                </a:srgbClr>
              </a:solidFill>
            </a:endParaRPr>
          </a:p>
        </p:txBody>
      </p:sp>
      <p:sp>
        <p:nvSpPr>
          <p:cNvPr id="8" name="Text Placeholder 7"/>
          <p:cNvSpPr>
            <a:spLocks noGrp="1"/>
          </p:cNvSpPr>
          <p:nvPr>
            <p:ph type="body" sz="quarter" idx="19"/>
          </p:nvPr>
        </p:nvSpPr>
        <p:spPr>
          <a:xfrm>
            <a:off x="5904148" y="1887564"/>
            <a:ext cx="3239852" cy="4422749"/>
          </a:xfrm>
        </p:spPr>
        <p:txBody>
          <a:bodyPr/>
          <a:lstStyle/>
          <a:p>
            <a:r>
              <a:rPr lang="hu-HU" sz="1600" dirty="0" smtClean="0">
                <a:solidFill>
                  <a:srgbClr val="FF0000"/>
                </a:solidFill>
              </a:rPr>
              <a:t>A minta két életkori szélső csoportját összevetve is </a:t>
            </a:r>
            <a:r>
              <a:rPr lang="en-US" sz="1600" dirty="0" err="1" smtClean="0">
                <a:solidFill>
                  <a:srgbClr val="FF0000"/>
                </a:solidFill>
              </a:rPr>
              <a:t>árnyalódik</a:t>
            </a:r>
            <a:r>
              <a:rPr lang="en-US" sz="1600" dirty="0" smtClean="0">
                <a:solidFill>
                  <a:srgbClr val="FF0000"/>
                </a:solidFill>
              </a:rPr>
              <a:t> a </a:t>
            </a:r>
            <a:r>
              <a:rPr lang="en-US" sz="1600" dirty="0" err="1" smtClean="0">
                <a:solidFill>
                  <a:srgbClr val="FF0000"/>
                </a:solidFill>
              </a:rPr>
              <a:t>felvázolt</a:t>
            </a:r>
            <a:r>
              <a:rPr lang="en-US" sz="1600" dirty="0" smtClean="0">
                <a:solidFill>
                  <a:srgbClr val="FF0000"/>
                </a:solidFill>
              </a:rPr>
              <a:t> </a:t>
            </a:r>
            <a:r>
              <a:rPr lang="hu-HU" sz="1600" dirty="0" smtClean="0">
                <a:solidFill>
                  <a:srgbClr val="FF0000"/>
                </a:solidFill>
              </a:rPr>
              <a:t>kép. </a:t>
            </a:r>
          </a:p>
          <a:p>
            <a:r>
              <a:rPr lang="en-US" sz="1600" dirty="0" err="1" smtClean="0">
                <a:solidFill>
                  <a:srgbClr val="FF0000"/>
                </a:solidFill>
              </a:rPr>
              <a:t>Ugyen</a:t>
            </a:r>
            <a:r>
              <a:rPr lang="en-US" sz="1600" dirty="0" smtClean="0">
                <a:solidFill>
                  <a:srgbClr val="FF0000"/>
                </a:solidFill>
              </a:rPr>
              <a:t> </a:t>
            </a:r>
            <a:r>
              <a:rPr lang="hu-HU" sz="1600" dirty="0" smtClean="0">
                <a:solidFill>
                  <a:srgbClr val="FF0000"/>
                </a:solidFill>
              </a:rPr>
              <a:t>a mobileszközök használata </a:t>
            </a:r>
            <a:r>
              <a:rPr lang="en-US" sz="1600" dirty="0" err="1" smtClean="0">
                <a:solidFill>
                  <a:srgbClr val="FF0000"/>
                </a:solidFill>
              </a:rPr>
              <a:t>az</a:t>
            </a:r>
            <a:r>
              <a:rPr lang="en-US" sz="1600" dirty="0" smtClean="0">
                <a:solidFill>
                  <a:srgbClr val="FF0000"/>
                </a:solidFill>
              </a:rPr>
              <a:t> </a:t>
            </a:r>
            <a:r>
              <a:rPr lang="en-US" sz="1600" dirty="0" err="1" smtClean="0">
                <a:solidFill>
                  <a:srgbClr val="FF0000"/>
                </a:solidFill>
              </a:rPr>
              <a:t>idősebbek</a:t>
            </a:r>
            <a:r>
              <a:rPr lang="en-US" sz="1600" dirty="0" smtClean="0">
                <a:solidFill>
                  <a:srgbClr val="FF0000"/>
                </a:solidFill>
              </a:rPr>
              <a:t> </a:t>
            </a:r>
            <a:r>
              <a:rPr lang="en-US" sz="1600" dirty="0" err="1" smtClean="0">
                <a:solidFill>
                  <a:srgbClr val="FF0000"/>
                </a:solidFill>
              </a:rPr>
              <a:t>körében</a:t>
            </a:r>
            <a:r>
              <a:rPr lang="en-US" sz="1600" dirty="0" smtClean="0">
                <a:solidFill>
                  <a:srgbClr val="FF0000"/>
                </a:solidFill>
              </a:rPr>
              <a:t> </a:t>
            </a:r>
            <a:r>
              <a:rPr lang="hu-HU" sz="1600" dirty="0" smtClean="0">
                <a:solidFill>
                  <a:srgbClr val="FF0000"/>
                </a:solidFill>
              </a:rPr>
              <a:t>csökken, a tévé szerepe pedig nő, de a </a:t>
            </a:r>
            <a:r>
              <a:rPr lang="hu-HU" sz="1600" dirty="0" err="1" smtClean="0">
                <a:solidFill>
                  <a:srgbClr val="FF0000"/>
                </a:solidFill>
              </a:rPr>
              <a:t>multiscreen</a:t>
            </a:r>
            <a:r>
              <a:rPr lang="hu-HU" sz="1600" dirty="0" smtClean="0">
                <a:solidFill>
                  <a:srgbClr val="FF0000"/>
                </a:solidFill>
              </a:rPr>
              <a:t> használat továbbra is meghatározó marad. </a:t>
            </a:r>
          </a:p>
          <a:p>
            <a:r>
              <a:rPr lang="hu-HU" sz="1600" dirty="0" smtClean="0">
                <a:solidFill>
                  <a:srgbClr val="FF0000"/>
                </a:solidFill>
              </a:rPr>
              <a:t>A legnagyobb képernyőn </a:t>
            </a:r>
            <a:r>
              <a:rPr lang="en-US" sz="1600" dirty="0" smtClean="0">
                <a:solidFill>
                  <a:srgbClr val="FF0000"/>
                </a:solidFill>
              </a:rPr>
              <a:t>(TV) </a:t>
            </a:r>
            <a:r>
              <a:rPr lang="hu-HU" sz="1600" dirty="0" smtClean="0">
                <a:solidFill>
                  <a:srgbClr val="FF0000"/>
                </a:solidFill>
              </a:rPr>
              <a:t>megtekintett </a:t>
            </a:r>
            <a:r>
              <a:rPr lang="hu-HU" sz="1600" dirty="0" err="1" smtClean="0">
                <a:solidFill>
                  <a:srgbClr val="FF0000"/>
                </a:solidFill>
              </a:rPr>
              <a:t>on-demand</a:t>
            </a:r>
            <a:r>
              <a:rPr lang="hu-HU" sz="1600" dirty="0" smtClean="0">
                <a:solidFill>
                  <a:srgbClr val="FF0000"/>
                </a:solidFill>
              </a:rPr>
              <a:t> tartalmak fogyasztási gyakorisága </a:t>
            </a:r>
            <a:r>
              <a:rPr lang="en-US" sz="1600" dirty="0" err="1" smtClean="0">
                <a:solidFill>
                  <a:srgbClr val="FF0000"/>
                </a:solidFill>
              </a:rPr>
              <a:t>jelenti</a:t>
            </a:r>
            <a:r>
              <a:rPr lang="en-US" sz="1600" dirty="0" smtClean="0">
                <a:solidFill>
                  <a:srgbClr val="FF0000"/>
                </a:solidFill>
              </a:rPr>
              <a:t> </a:t>
            </a:r>
            <a:r>
              <a:rPr lang="en-US" sz="1600" dirty="0" err="1" smtClean="0">
                <a:solidFill>
                  <a:srgbClr val="FF0000"/>
                </a:solidFill>
              </a:rPr>
              <a:t>azt</a:t>
            </a:r>
            <a:r>
              <a:rPr lang="hu-HU" sz="1600" dirty="0" smtClean="0">
                <a:solidFill>
                  <a:srgbClr val="FF0000"/>
                </a:solidFill>
              </a:rPr>
              <a:t>, ami az életkor </a:t>
            </a:r>
            <a:r>
              <a:rPr lang="hu-HU" sz="1600" dirty="0" err="1" smtClean="0">
                <a:solidFill>
                  <a:srgbClr val="FF0000"/>
                </a:solidFill>
              </a:rPr>
              <a:t>előrehaladtával</a:t>
            </a:r>
            <a:r>
              <a:rPr lang="hu-HU" sz="1600" dirty="0" smtClean="0">
                <a:solidFill>
                  <a:srgbClr val="FF0000"/>
                </a:solidFill>
              </a:rPr>
              <a:t> leginkább redukálódik. </a:t>
            </a:r>
            <a:endParaRPr lang="hu-HU" sz="1600" dirty="0">
              <a:solidFill>
                <a:srgbClr val="FF0000"/>
              </a:solidFill>
            </a:endParaRPr>
          </a:p>
        </p:txBody>
      </p:sp>
      <p:graphicFrame>
        <p:nvGraphicFramePr>
          <p:cNvPr id="9" name="Diagram 35"/>
          <p:cNvGraphicFramePr/>
          <p:nvPr>
            <p:extLst>
              <p:ext uri="{D42A27DB-BD31-4B8C-83A1-F6EECF244321}">
                <p14:modId xmlns:p14="http://schemas.microsoft.com/office/powerpoint/2010/main" val="2742711464"/>
              </p:ext>
            </p:extLst>
          </p:nvPr>
        </p:nvGraphicFramePr>
        <p:xfrm>
          <a:off x="857970" y="1289224"/>
          <a:ext cx="5118186" cy="217523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5"/>
          <p:cNvSpPr txBox="1">
            <a:spLocks noChangeArrowheads="1"/>
          </p:cNvSpPr>
          <p:nvPr/>
        </p:nvSpPr>
        <p:spPr bwMode="auto">
          <a:xfrm>
            <a:off x="77725" y="1484233"/>
            <a:ext cx="729048" cy="21544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hu-HU" sz="1400" smtClean="0">
                <a:solidFill>
                  <a:schemeClr val="bg1"/>
                </a:solidFill>
              </a:rPr>
              <a:t>18-29</a:t>
            </a:r>
            <a:endParaRPr lang="hu-HU" sz="1400">
              <a:solidFill>
                <a:schemeClr val="bg1"/>
              </a:solidFill>
            </a:endParaRPr>
          </a:p>
        </p:txBody>
      </p:sp>
      <p:sp>
        <p:nvSpPr>
          <p:cNvPr id="15" name="TextBox 14"/>
          <p:cNvSpPr txBox="1"/>
          <p:nvPr/>
        </p:nvSpPr>
        <p:spPr>
          <a:xfrm>
            <a:off x="85547" y="1844273"/>
            <a:ext cx="939681" cy="415498"/>
          </a:xfrm>
          <a:prstGeom prst="rect">
            <a:avLst/>
          </a:prstGeom>
          <a:noFill/>
        </p:spPr>
        <p:txBody>
          <a:bodyPr wrap="none" rtlCol="0">
            <a:spAutoFit/>
          </a:bodyPr>
          <a:lstStyle/>
          <a:p>
            <a:pPr algn="ctr"/>
            <a:r>
              <a:rPr lang="hu-HU" sz="1050" smtClean="0">
                <a:solidFill>
                  <a:srgbClr val="000000"/>
                </a:solidFill>
              </a:rPr>
              <a:t>Bázis: 18-29 év</a:t>
            </a:r>
            <a:br>
              <a:rPr lang="hu-HU" sz="1050" smtClean="0">
                <a:solidFill>
                  <a:srgbClr val="000000"/>
                </a:solidFill>
              </a:rPr>
            </a:br>
            <a:r>
              <a:rPr lang="hu-HU" sz="1050" smtClean="0">
                <a:solidFill>
                  <a:srgbClr val="000000"/>
                </a:solidFill>
              </a:rPr>
              <a:t>n=328</a:t>
            </a:r>
          </a:p>
        </p:txBody>
      </p:sp>
      <p:graphicFrame>
        <p:nvGraphicFramePr>
          <p:cNvPr id="4" name="Table 3"/>
          <p:cNvGraphicFramePr>
            <a:graphicFrameLocks noGrp="1"/>
          </p:cNvGraphicFramePr>
          <p:nvPr>
            <p:extLst>
              <p:ext uri="{D42A27DB-BD31-4B8C-83A1-F6EECF244321}">
                <p14:modId xmlns:p14="http://schemas.microsoft.com/office/powerpoint/2010/main" val="3586965539"/>
              </p:ext>
            </p:extLst>
          </p:nvPr>
        </p:nvGraphicFramePr>
        <p:xfrm>
          <a:off x="1004152" y="3428451"/>
          <a:ext cx="4085502" cy="512445"/>
        </p:xfrm>
        <a:graphic>
          <a:graphicData uri="http://schemas.openxmlformats.org/drawingml/2006/table">
            <a:tbl>
              <a:tblPr>
                <a:tableStyleId>{5C22544A-7EE6-4342-B048-85BDC9FD1C3A}</a:tableStyleId>
              </a:tblPr>
              <a:tblGrid>
                <a:gridCol w="680917"/>
                <a:gridCol w="680917"/>
                <a:gridCol w="680917"/>
                <a:gridCol w="680917"/>
                <a:gridCol w="680917"/>
                <a:gridCol w="680917"/>
              </a:tblGrid>
              <a:tr h="342826">
                <a:tc>
                  <a:txBody>
                    <a:bodyPr/>
                    <a:lstStyle/>
                    <a:p>
                      <a:pPr algn="ctr" fontAlgn="b"/>
                      <a:r>
                        <a:rPr lang="hu-HU" sz="1100" u="none" strike="noStrike" dirty="0">
                          <a:effectLst/>
                        </a:rPr>
                        <a:t>TV nézés </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Nem TV </a:t>
                      </a:r>
                      <a:r>
                        <a:rPr lang="hu-HU" sz="1100" u="none" strike="noStrike" dirty="0" smtClean="0">
                          <a:effectLst/>
                        </a:rPr>
                        <a:t>műsor</a:t>
                      </a:r>
                      <a:r>
                        <a:rPr lang="en-US" sz="1100" u="none" strike="noStrike" dirty="0" smtClean="0">
                          <a:effectLst/>
                        </a:rPr>
                        <a:t> TV </a:t>
                      </a:r>
                      <a:r>
                        <a:rPr lang="en-US" sz="1100" u="none" strike="noStrike" dirty="0" err="1" smtClean="0">
                          <a:effectLst/>
                        </a:rPr>
                        <a:t>képernyőn</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Asztali </a:t>
                      </a:r>
                      <a:r>
                        <a:rPr lang="hu-HU" sz="1100" u="none" strike="noStrike" dirty="0" smtClean="0">
                          <a:effectLst/>
                        </a:rPr>
                        <a:t>számítógép</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Hordozható </a:t>
                      </a:r>
                      <a:r>
                        <a:rPr lang="hu-HU" sz="1100" u="none" strike="noStrike" dirty="0" smtClean="0">
                          <a:effectLst/>
                        </a:rPr>
                        <a:t>számítógép</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smtClean="0">
                          <a:effectLst/>
                        </a:rPr>
                        <a:t>Tablet</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Okostelefon </a:t>
                      </a:r>
                      <a:r>
                        <a:rPr lang="hu-HU" sz="1100" u="none" strike="noStrike" dirty="0" smtClean="0">
                          <a:effectLst/>
                        </a:rPr>
                        <a:t> </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 Box 5"/>
          <p:cNvSpPr txBox="1">
            <a:spLocks noChangeArrowheads="1"/>
          </p:cNvSpPr>
          <p:nvPr/>
        </p:nvSpPr>
        <p:spPr bwMode="auto">
          <a:xfrm>
            <a:off x="26529" y="1196890"/>
            <a:ext cx="831441" cy="184666"/>
          </a:xfrm>
          <a:prstGeom prst="rect">
            <a:avLst/>
          </a:prstGeom>
          <a:noFill/>
          <a:ln w="9525" algn="ctr">
            <a:noFill/>
            <a:miter lim="800000"/>
            <a:headEnd/>
            <a:tailEnd/>
          </a:ln>
        </p:spPr>
        <p:txBody>
          <a:bodyPr wrap="none" lIns="36000" tIns="0" rIns="0" bIns="0">
            <a:spAutoFit/>
          </a:bodyPr>
          <a:lstStyle/>
          <a:p>
            <a:pPr eaLnBrk="0" hangingPunct="0"/>
            <a:r>
              <a:rPr lang="hu-HU" sz="1200" smtClean="0">
                <a:solidFill>
                  <a:srgbClr val="7F7F7F"/>
                </a:solidFill>
              </a:rPr>
              <a:t>Adatok %-ban</a:t>
            </a:r>
            <a:endParaRPr lang="hu-HU" sz="1200">
              <a:solidFill>
                <a:srgbClr val="7F7F7F"/>
              </a:solidFill>
            </a:endParaRPr>
          </a:p>
        </p:txBody>
      </p:sp>
      <p:graphicFrame>
        <p:nvGraphicFramePr>
          <p:cNvPr id="12" name="Diagram 35"/>
          <p:cNvGraphicFramePr/>
          <p:nvPr>
            <p:extLst>
              <p:ext uri="{D42A27DB-BD31-4B8C-83A1-F6EECF244321}">
                <p14:modId xmlns:p14="http://schemas.microsoft.com/office/powerpoint/2010/main" val="3385789070"/>
              </p:ext>
            </p:extLst>
          </p:nvPr>
        </p:nvGraphicFramePr>
        <p:xfrm>
          <a:off x="1025228" y="4237600"/>
          <a:ext cx="4824536" cy="201622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5"/>
          <p:cNvSpPr txBox="1">
            <a:spLocks noChangeArrowheads="1"/>
          </p:cNvSpPr>
          <p:nvPr/>
        </p:nvSpPr>
        <p:spPr bwMode="auto">
          <a:xfrm>
            <a:off x="190863" y="4370420"/>
            <a:ext cx="729048" cy="21544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hu-HU" sz="1400" smtClean="0">
                <a:solidFill>
                  <a:schemeClr val="bg1"/>
                </a:solidFill>
              </a:rPr>
              <a:t>50-75</a:t>
            </a:r>
            <a:endParaRPr lang="hu-HU" sz="1400">
              <a:solidFill>
                <a:schemeClr val="bg1"/>
              </a:solidFill>
            </a:endParaRPr>
          </a:p>
        </p:txBody>
      </p:sp>
      <p:sp>
        <p:nvSpPr>
          <p:cNvPr id="14" name="TextBox 13"/>
          <p:cNvSpPr txBox="1"/>
          <p:nvPr/>
        </p:nvSpPr>
        <p:spPr>
          <a:xfrm>
            <a:off x="77725" y="4830215"/>
            <a:ext cx="869994" cy="415498"/>
          </a:xfrm>
          <a:prstGeom prst="rect">
            <a:avLst/>
          </a:prstGeom>
          <a:noFill/>
        </p:spPr>
        <p:txBody>
          <a:bodyPr wrap="square" rtlCol="0">
            <a:spAutoFit/>
          </a:bodyPr>
          <a:lstStyle/>
          <a:p>
            <a:pPr algn="ctr"/>
            <a:r>
              <a:rPr lang="hu-HU" sz="1050" smtClean="0">
                <a:solidFill>
                  <a:srgbClr val="000000"/>
                </a:solidFill>
              </a:rPr>
              <a:t>Bázis: 50-75 év n=207</a:t>
            </a:r>
          </a:p>
        </p:txBody>
      </p:sp>
      <p:graphicFrame>
        <p:nvGraphicFramePr>
          <p:cNvPr id="16" name="Table 15"/>
          <p:cNvGraphicFramePr>
            <a:graphicFrameLocks noGrp="1"/>
          </p:cNvGraphicFramePr>
          <p:nvPr>
            <p:extLst>
              <p:ext uri="{D42A27DB-BD31-4B8C-83A1-F6EECF244321}">
                <p14:modId xmlns:p14="http://schemas.microsoft.com/office/powerpoint/2010/main" val="3678430867"/>
              </p:ext>
            </p:extLst>
          </p:nvPr>
        </p:nvGraphicFramePr>
        <p:xfrm>
          <a:off x="816967" y="6180539"/>
          <a:ext cx="4558320" cy="512445"/>
        </p:xfrm>
        <a:graphic>
          <a:graphicData uri="http://schemas.openxmlformats.org/drawingml/2006/table">
            <a:tbl>
              <a:tblPr>
                <a:tableStyleId>{5C22544A-7EE6-4342-B048-85BDC9FD1C3A}</a:tableStyleId>
              </a:tblPr>
              <a:tblGrid>
                <a:gridCol w="759720"/>
                <a:gridCol w="759720"/>
                <a:gridCol w="759720"/>
                <a:gridCol w="759720"/>
                <a:gridCol w="759720"/>
                <a:gridCol w="759720"/>
              </a:tblGrid>
              <a:tr h="228775">
                <a:tc>
                  <a:txBody>
                    <a:bodyPr/>
                    <a:lstStyle/>
                    <a:p>
                      <a:pPr algn="ctr" fontAlgn="b"/>
                      <a:r>
                        <a:rPr lang="hu-HU" sz="1100" u="none" strike="noStrike" dirty="0">
                          <a:effectLst/>
                        </a:rPr>
                        <a:t>TV nézés </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smtClean="0">
                          <a:effectLst/>
                        </a:rPr>
                        <a:t>Nem TV műsor</a:t>
                      </a:r>
                      <a:r>
                        <a:rPr lang="en-US" sz="1100" u="none" strike="noStrike" dirty="0" smtClean="0">
                          <a:effectLst/>
                        </a:rPr>
                        <a:t> TV </a:t>
                      </a:r>
                      <a:r>
                        <a:rPr lang="en-US" sz="1100" u="none" strike="noStrike" dirty="0" err="1" smtClean="0">
                          <a:effectLst/>
                        </a:rPr>
                        <a:t>képernyőn</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Asztali </a:t>
                      </a:r>
                      <a:r>
                        <a:rPr lang="hu-HU" sz="1100" u="none" strike="noStrike" dirty="0" smtClean="0">
                          <a:effectLst/>
                        </a:rPr>
                        <a:t>számítógép</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Hordozható </a:t>
                      </a:r>
                      <a:r>
                        <a:rPr lang="hu-HU" sz="1100" u="none" strike="noStrike" dirty="0" smtClean="0">
                          <a:effectLst/>
                        </a:rPr>
                        <a:t>számítógép</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smtClean="0">
                          <a:effectLst/>
                        </a:rPr>
                        <a:t>Tablet</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hu-HU" sz="1100" u="none" strike="noStrike" dirty="0">
                          <a:effectLst/>
                        </a:rPr>
                        <a:t>Okostelefon </a:t>
                      </a:r>
                      <a:r>
                        <a:rPr lang="hu-HU" sz="1100" u="none" strike="noStrike" dirty="0" smtClean="0">
                          <a:effectLst/>
                        </a:rPr>
                        <a:t> </a:t>
                      </a:r>
                      <a:endParaRPr lang="hu-HU"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7" name="Rectangle 16"/>
          <p:cNvSpPr/>
          <p:nvPr/>
        </p:nvSpPr>
        <p:spPr>
          <a:xfrm>
            <a:off x="1007604" y="1481102"/>
            <a:ext cx="468052" cy="1551304"/>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hu-HU" smtClean="0">
              <a:solidFill>
                <a:srgbClr val="537177"/>
              </a:solidFill>
              <a:latin typeface="Arial Narrow" pitchFamily="34" charset="0"/>
            </a:endParaRPr>
          </a:p>
        </p:txBody>
      </p:sp>
      <p:sp>
        <p:nvSpPr>
          <p:cNvPr id="18" name="Rectangle 17"/>
          <p:cNvSpPr/>
          <p:nvPr/>
        </p:nvSpPr>
        <p:spPr>
          <a:xfrm>
            <a:off x="1691680" y="1495220"/>
            <a:ext cx="468052" cy="761534"/>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hu-HU" smtClean="0">
              <a:solidFill>
                <a:srgbClr val="537177"/>
              </a:solidFill>
              <a:latin typeface="Arial Narrow" pitchFamily="34" charset="0"/>
            </a:endParaRPr>
          </a:p>
        </p:txBody>
      </p:sp>
      <p:sp>
        <p:nvSpPr>
          <p:cNvPr id="6" name="Curved Up Arrow 5"/>
          <p:cNvSpPr/>
          <p:nvPr/>
        </p:nvSpPr>
        <p:spPr>
          <a:xfrm rot="10800000">
            <a:off x="1385646" y="1101107"/>
            <a:ext cx="540060" cy="461665"/>
          </a:xfrm>
          <a:prstGeom prst="curvedUpArrow">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hu-HU" smtClean="0">
              <a:solidFill>
                <a:srgbClr val="537177"/>
              </a:solidFill>
              <a:latin typeface="Arial Narrow" pitchFamily="34" charset="0"/>
            </a:endParaRPr>
          </a:p>
        </p:txBody>
      </p:sp>
      <p:sp>
        <p:nvSpPr>
          <p:cNvPr id="19" name="Rectangle 18"/>
          <p:cNvSpPr/>
          <p:nvPr/>
        </p:nvSpPr>
        <p:spPr>
          <a:xfrm>
            <a:off x="1151619" y="4370420"/>
            <a:ext cx="468052" cy="1686872"/>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hu-HU" smtClean="0">
              <a:solidFill>
                <a:srgbClr val="537177"/>
              </a:solidFill>
              <a:latin typeface="Arial Narrow" pitchFamily="34" charset="0"/>
            </a:endParaRPr>
          </a:p>
        </p:txBody>
      </p:sp>
      <p:sp>
        <p:nvSpPr>
          <p:cNvPr id="20" name="Rectangle 19"/>
          <p:cNvSpPr/>
          <p:nvPr/>
        </p:nvSpPr>
        <p:spPr>
          <a:xfrm>
            <a:off x="1799692" y="4370420"/>
            <a:ext cx="468052" cy="354724"/>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hu-HU" smtClean="0">
              <a:solidFill>
                <a:srgbClr val="537177"/>
              </a:solidFill>
              <a:latin typeface="Arial Narrow" pitchFamily="34" charset="0"/>
            </a:endParaRPr>
          </a:p>
        </p:txBody>
      </p:sp>
      <p:sp>
        <p:nvSpPr>
          <p:cNvPr id="10" name="TextBox 9"/>
          <p:cNvSpPr txBox="1"/>
          <p:nvPr/>
        </p:nvSpPr>
        <p:spPr>
          <a:xfrm>
            <a:off x="1394447" y="962607"/>
            <a:ext cx="666074" cy="369332"/>
          </a:xfrm>
          <a:prstGeom prst="rect">
            <a:avLst/>
          </a:prstGeom>
          <a:noFill/>
        </p:spPr>
        <p:txBody>
          <a:bodyPr wrap="square" rtlCol="0">
            <a:spAutoFit/>
          </a:bodyPr>
          <a:lstStyle/>
          <a:p>
            <a:r>
              <a:rPr lang="hu-HU" smtClean="0">
                <a:solidFill>
                  <a:schemeClr val="accent6">
                    <a:lumMod val="60000"/>
                    <a:lumOff val="40000"/>
                  </a:schemeClr>
                </a:solidFill>
              </a:rPr>
              <a:t>2,1x</a:t>
            </a:r>
          </a:p>
        </p:txBody>
      </p:sp>
      <p:sp>
        <p:nvSpPr>
          <p:cNvPr id="23" name="TextBox 22"/>
          <p:cNvSpPr txBox="1"/>
          <p:nvPr/>
        </p:nvSpPr>
        <p:spPr>
          <a:xfrm>
            <a:off x="1790382" y="3870098"/>
            <a:ext cx="666074" cy="369332"/>
          </a:xfrm>
          <a:prstGeom prst="rect">
            <a:avLst/>
          </a:prstGeom>
          <a:noFill/>
        </p:spPr>
        <p:txBody>
          <a:bodyPr wrap="square" rtlCol="0">
            <a:spAutoFit/>
          </a:bodyPr>
          <a:lstStyle/>
          <a:p>
            <a:r>
              <a:rPr lang="hu-HU" smtClean="0">
                <a:solidFill>
                  <a:schemeClr val="accent6">
                    <a:lumMod val="60000"/>
                    <a:lumOff val="40000"/>
                  </a:schemeClr>
                </a:solidFill>
              </a:rPr>
              <a:t>5,5x</a:t>
            </a:r>
          </a:p>
        </p:txBody>
      </p:sp>
      <p:sp>
        <p:nvSpPr>
          <p:cNvPr id="24" name="Curved Up Arrow 23"/>
          <p:cNvSpPr/>
          <p:nvPr/>
        </p:nvSpPr>
        <p:spPr>
          <a:xfrm rot="10800000">
            <a:off x="1365339" y="3939334"/>
            <a:ext cx="540060" cy="461665"/>
          </a:xfrm>
          <a:prstGeom prst="curvedUpArrow">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hu-HU" smtClean="0">
              <a:solidFill>
                <a:srgbClr val="537177"/>
              </a:solidFill>
              <a:latin typeface="Arial Narrow" pitchFamily="34" charset="0"/>
            </a:endParaRPr>
          </a:p>
        </p:txBody>
      </p:sp>
    </p:spTree>
    <p:extLst>
      <p:ext uri="{BB962C8B-B14F-4D97-AF65-F5344CB8AC3E}">
        <p14:creationId xmlns:p14="http://schemas.microsoft.com/office/powerpoint/2010/main" val="575309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hu-HU" smtClean="0"/>
              <a:t>Hordozható eszközök adatkapcsolata</a:t>
            </a:r>
            <a:endParaRPr lang="hu-HU">
              <a:solidFill>
                <a:srgbClr val="C2D1D4">
                  <a:lumMod val="75000"/>
                </a:srgbClr>
              </a:solidFill>
            </a:endParaRPr>
          </a:p>
        </p:txBody>
      </p:sp>
      <p:sp>
        <p:nvSpPr>
          <p:cNvPr id="2" name="Footer Placeholder 1"/>
          <p:cNvSpPr>
            <a:spLocks noGrp="1"/>
          </p:cNvSpPr>
          <p:nvPr>
            <p:ph type="ftr" sz="quarter" idx="12"/>
          </p:nvPr>
        </p:nvSpPr>
        <p:spPr/>
        <p:txBody>
          <a:bodyPr/>
          <a:lstStyle/>
          <a:p>
            <a:r>
              <a:rPr lang="hu-HU" smtClean="0"/>
              <a:t>A2. Használ Ön mobilinternetet, vagy kizárólag WIFI kapcsolaton keresztül használja mobileszközét internetezésre? </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7</a:t>
            </a:fld>
            <a:endParaRPr lang="hu-HU">
              <a:solidFill>
                <a:srgbClr val="C2D1D4">
                  <a:lumMod val="75000"/>
                </a:srgbClr>
              </a:solidFill>
            </a:endParaRPr>
          </a:p>
        </p:txBody>
      </p:sp>
      <p:sp>
        <p:nvSpPr>
          <p:cNvPr id="8" name="Text Placeholder 7"/>
          <p:cNvSpPr>
            <a:spLocks noGrp="1"/>
          </p:cNvSpPr>
          <p:nvPr>
            <p:ph type="body" sz="quarter" idx="19"/>
          </p:nvPr>
        </p:nvSpPr>
        <p:spPr>
          <a:xfrm>
            <a:off x="0" y="5186929"/>
            <a:ext cx="9144000" cy="1123384"/>
          </a:xfrm>
        </p:spPr>
        <p:txBody>
          <a:bodyPr/>
          <a:lstStyle/>
          <a:p>
            <a:r>
              <a:rPr lang="hu-HU" sz="1600" smtClean="0"/>
              <a:t>A távközlési szolgáltatók erős kapcsolt ajánlatai és a lefedettség növekedése ellenére ma még a Wifi a domináns adatkapcsolat a mobileszközök számára. Ez egyben azt is jelenti, hogy helyben erősebb, adatmennyiségben viszont gyengébb kötöttségekkel kell számolni a tartalom fogyasztása (és fejlesztése)  során.</a:t>
            </a:r>
            <a:endParaRPr lang="hu-HU" sz="1600"/>
          </a:p>
        </p:txBody>
      </p:sp>
      <p:sp>
        <p:nvSpPr>
          <p:cNvPr id="22" name="Text Box 5"/>
          <p:cNvSpPr txBox="1">
            <a:spLocks noChangeArrowheads="1"/>
          </p:cNvSpPr>
          <p:nvPr/>
        </p:nvSpPr>
        <p:spPr bwMode="auto">
          <a:xfrm>
            <a:off x="287524" y="2302279"/>
            <a:ext cx="1044116" cy="129266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hu-HU" sz="1400" smtClean="0">
                <a:solidFill>
                  <a:schemeClr val="bg1"/>
                </a:solidFill>
              </a:rPr>
              <a:t>Bázis: akik használnak notebookot, tablet vagy okostelefont</a:t>
            </a:r>
            <a:br>
              <a:rPr lang="hu-HU" sz="1400" smtClean="0">
                <a:solidFill>
                  <a:schemeClr val="bg1"/>
                </a:solidFill>
              </a:rPr>
            </a:br>
            <a:r>
              <a:rPr lang="hu-HU" sz="1400" smtClean="0">
                <a:solidFill>
                  <a:schemeClr val="bg1"/>
                </a:solidFill>
              </a:rPr>
              <a:t>n= 693</a:t>
            </a:r>
            <a:endParaRPr lang="hu-HU" sz="1400">
              <a:solidFill>
                <a:schemeClr val="bg1"/>
              </a:solidFill>
            </a:endParaRPr>
          </a:p>
        </p:txBody>
      </p:sp>
      <p:graphicFrame>
        <p:nvGraphicFramePr>
          <p:cNvPr id="5" name="Chart 4"/>
          <p:cNvGraphicFramePr/>
          <p:nvPr>
            <p:extLst>
              <p:ext uri="{D42A27DB-BD31-4B8C-83A1-F6EECF244321}">
                <p14:modId xmlns:p14="http://schemas.microsoft.com/office/powerpoint/2010/main" val="1642104364"/>
              </p:ext>
            </p:extLst>
          </p:nvPr>
        </p:nvGraphicFramePr>
        <p:xfrm>
          <a:off x="1115616" y="1808820"/>
          <a:ext cx="457250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p:cNvSpPr txBox="1">
            <a:spLocks/>
          </p:cNvSpPr>
          <p:nvPr/>
        </p:nvSpPr>
        <p:spPr>
          <a:xfrm>
            <a:off x="5903640" y="1478977"/>
            <a:ext cx="3240360" cy="2600712"/>
          </a:xfrm>
          <a:prstGeom prst="rect">
            <a:avLst/>
          </a:prstGeom>
          <a:solidFill>
            <a:schemeClr val="accent5">
              <a:lumMod val="40000"/>
              <a:lumOff val="60000"/>
            </a:schemeClr>
          </a:solidFill>
        </p:spPr>
        <p:txBody>
          <a:bodyPr vert="horz" wrap="square" lIns="356616" tIns="45720" rIns="274320" bIns="91440" rtlCol="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lang="en-US" sz="2000" i="1" kern="1200" baseline="0">
                <a:solidFill>
                  <a:schemeClr val="accent6"/>
                </a:solidFill>
                <a:latin typeface="+mj-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1" kern="1200">
                <a:solidFill>
                  <a:schemeClr val="tx1">
                    <a:lumMod val="75000"/>
                    <a:lumOff val="25000"/>
                  </a:schemeClr>
                </a:solidFill>
                <a:latin typeface="+mj-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1" kern="1200">
                <a:solidFill>
                  <a:schemeClr val="tx1">
                    <a:lumMod val="75000"/>
                    <a:lumOff val="25000"/>
                  </a:schemeClr>
                </a:solidFill>
                <a:latin typeface="+mj-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1" kern="1200">
                <a:solidFill>
                  <a:schemeClr val="tx1">
                    <a:lumMod val="75000"/>
                    <a:lumOff val="25000"/>
                  </a:schemeClr>
                </a:solidFill>
                <a:latin typeface="+mj-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1"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u-HU" sz="1600" smtClean="0"/>
              <a:t>Az adatkapcsolat néküli,  eszközcentrikus mobilhasználat erős életkor szerinti skálázódást mutat. Minél idősebb célcsoportról beszélünk annál inkább internet kapcsolat hiányában is elképzelhető a notebook, vagy az okostelefon használata.</a:t>
            </a:r>
            <a:endParaRPr lang="hu-HU" sz="1600"/>
          </a:p>
        </p:txBody>
      </p:sp>
      <p:sp>
        <p:nvSpPr>
          <p:cNvPr id="4" name="Rounded Rectangular Callout 3"/>
          <p:cNvSpPr/>
          <p:nvPr/>
        </p:nvSpPr>
        <p:spPr>
          <a:xfrm>
            <a:off x="1645413" y="1207562"/>
            <a:ext cx="1612400" cy="681038"/>
          </a:xfrm>
          <a:prstGeom prst="wedgeRoundRectCallout">
            <a:avLst>
              <a:gd name="adj1" fmla="val -6264"/>
              <a:gd name="adj2" fmla="val 117891"/>
              <a:gd name="adj3" fmla="val 16667"/>
            </a:avLst>
          </a:prstGeom>
          <a:solidFill>
            <a:schemeClr val="accent3"/>
          </a:soli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p>
            <a:pPr algn="ctr"/>
            <a:r>
              <a:rPr lang="hu-HU" sz="1400" smtClean="0">
                <a:solidFill>
                  <a:schemeClr val="bg1"/>
                </a:solidFill>
                <a:latin typeface="Arial Narrow" pitchFamily="34" charset="0"/>
              </a:rPr>
              <a:t>18-29 év: 11% </a:t>
            </a:r>
            <a:br>
              <a:rPr lang="hu-HU" sz="1400" smtClean="0">
                <a:solidFill>
                  <a:schemeClr val="bg1"/>
                </a:solidFill>
                <a:latin typeface="Arial Narrow" pitchFamily="34" charset="0"/>
              </a:rPr>
            </a:br>
            <a:r>
              <a:rPr lang="hu-HU" sz="1400" smtClean="0">
                <a:solidFill>
                  <a:schemeClr val="bg1"/>
                </a:solidFill>
                <a:latin typeface="Arial Narrow" pitchFamily="34" charset="0"/>
              </a:rPr>
              <a:t>vs. 50-75 év: 30%</a:t>
            </a:r>
          </a:p>
        </p:txBody>
      </p:sp>
    </p:spTree>
    <p:extLst>
      <p:ext uri="{BB962C8B-B14F-4D97-AF65-F5344CB8AC3E}">
        <p14:creationId xmlns:p14="http://schemas.microsoft.com/office/powerpoint/2010/main" val="3519010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hu-HU" smtClean="0"/>
              <a:t>TV készülékek száma és technológiája</a:t>
            </a:r>
            <a:endParaRPr lang="hu-HU">
              <a:solidFill>
                <a:srgbClr val="C2D1D4">
                  <a:lumMod val="75000"/>
                </a:srgbClr>
              </a:solidFill>
            </a:endParaRPr>
          </a:p>
        </p:txBody>
      </p:sp>
      <p:sp>
        <p:nvSpPr>
          <p:cNvPr id="2" name="Footer Placeholder 1"/>
          <p:cNvSpPr>
            <a:spLocks noGrp="1"/>
          </p:cNvSpPr>
          <p:nvPr>
            <p:ph type="ftr" sz="quarter" idx="12"/>
          </p:nvPr>
        </p:nvSpPr>
        <p:spPr/>
        <p:txBody>
          <a:bodyPr/>
          <a:lstStyle/>
          <a:p>
            <a:r>
              <a:rPr lang="hu-HU" smtClean="0"/>
              <a:t>A4. Van Önöknek ún. laposTV-je (Plazma, LCD, LED-es LCD) </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8</a:t>
            </a:fld>
            <a:endParaRPr lang="hu-HU">
              <a:solidFill>
                <a:srgbClr val="C2D1D4">
                  <a:lumMod val="75000"/>
                </a:srgbClr>
              </a:solidFill>
            </a:endParaRPr>
          </a:p>
        </p:txBody>
      </p:sp>
      <p:sp>
        <p:nvSpPr>
          <p:cNvPr id="8" name="Text Placeholder 7"/>
          <p:cNvSpPr>
            <a:spLocks noGrp="1"/>
          </p:cNvSpPr>
          <p:nvPr>
            <p:ph type="body" sz="quarter" idx="19"/>
          </p:nvPr>
        </p:nvSpPr>
        <p:spPr>
          <a:xfrm>
            <a:off x="0" y="5433150"/>
            <a:ext cx="9144000" cy="877163"/>
          </a:xfrm>
        </p:spPr>
        <p:txBody>
          <a:bodyPr/>
          <a:lstStyle/>
          <a:p>
            <a:r>
              <a:rPr lang="hu-HU" sz="1600" smtClean="0"/>
              <a:t>A CRT technológia hanyatlásával a korábbi készülékeknél rendre nagyobb méretű és felbontású képet biztosító LCD és Plazma technológiás televíziók jelentős teret nyertek. Az internethasználók közel fele már legalább egy lapostévét mézhet otthonában. </a:t>
            </a:r>
            <a:endParaRPr lang="hu-HU" sz="1600"/>
          </a:p>
        </p:txBody>
      </p:sp>
      <p:sp>
        <p:nvSpPr>
          <p:cNvPr id="22" name="Text Box 5"/>
          <p:cNvSpPr txBox="1">
            <a:spLocks noChangeArrowheads="1"/>
          </p:cNvSpPr>
          <p:nvPr/>
        </p:nvSpPr>
        <p:spPr bwMode="auto">
          <a:xfrm>
            <a:off x="143508" y="1304764"/>
            <a:ext cx="729048" cy="21544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hu-HU" sz="1400" smtClean="0">
                <a:solidFill>
                  <a:schemeClr val="bg1"/>
                </a:solidFill>
              </a:rPr>
              <a:t>Total</a:t>
            </a:r>
            <a:endParaRPr lang="hu-HU" sz="1400">
              <a:solidFill>
                <a:schemeClr val="bg1"/>
              </a:solidFill>
            </a:endParaRPr>
          </a:p>
        </p:txBody>
      </p:sp>
      <p:graphicFrame>
        <p:nvGraphicFramePr>
          <p:cNvPr id="5" name="Chart 4"/>
          <p:cNvGraphicFramePr/>
          <p:nvPr>
            <p:extLst>
              <p:ext uri="{D42A27DB-BD31-4B8C-83A1-F6EECF244321}">
                <p14:modId xmlns:p14="http://schemas.microsoft.com/office/powerpoint/2010/main" val="4049148261"/>
              </p:ext>
            </p:extLst>
          </p:nvPr>
        </p:nvGraphicFramePr>
        <p:xfrm>
          <a:off x="5436096" y="1304764"/>
          <a:ext cx="3778732" cy="3188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793424868"/>
              </p:ext>
            </p:extLst>
          </p:nvPr>
        </p:nvGraphicFramePr>
        <p:xfrm>
          <a:off x="215516" y="1016732"/>
          <a:ext cx="4446491" cy="368369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0534" y="1638719"/>
            <a:ext cx="881973" cy="253916"/>
          </a:xfrm>
          <a:prstGeom prst="rect">
            <a:avLst/>
          </a:prstGeom>
          <a:noFill/>
        </p:spPr>
        <p:txBody>
          <a:bodyPr wrap="none" rtlCol="0">
            <a:spAutoFit/>
          </a:bodyPr>
          <a:lstStyle/>
          <a:p>
            <a:pPr algn="ctr"/>
            <a:r>
              <a:rPr lang="hu-HU" sz="1050" smtClean="0">
                <a:solidFill>
                  <a:srgbClr val="000000"/>
                </a:solidFill>
              </a:rPr>
              <a:t>Bázis: n=1000</a:t>
            </a:r>
          </a:p>
        </p:txBody>
      </p:sp>
      <p:sp>
        <p:nvSpPr>
          <p:cNvPr id="4" name="Right Arrow 3"/>
          <p:cNvSpPr/>
          <p:nvPr/>
        </p:nvSpPr>
        <p:spPr>
          <a:xfrm>
            <a:off x="4535996" y="1304764"/>
            <a:ext cx="817959" cy="2812375"/>
          </a:xfrm>
          <a:prstGeom prst="rightArrow">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82880" tIns="91440" rIns="182880" bIns="91440" numCol="1" spcCol="0" rtlCol="0" fromWordArt="0" anchor="ctr" anchorCtr="0" forceAA="0" compatLnSpc="1">
            <a:prstTxWarp prst="textNoShape">
              <a:avLst/>
            </a:prstTxWarp>
            <a:spAutoFit/>
          </a:bodyPr>
          <a:lstStyle/>
          <a:p>
            <a:pPr algn="ctr"/>
            <a:r>
              <a:rPr lang="hu-HU" sz="1600" smtClean="0">
                <a:solidFill>
                  <a:srgbClr val="537177"/>
                </a:solidFill>
                <a:latin typeface="Arial Narrow" pitchFamily="34" charset="0"/>
              </a:rPr>
              <a:t>Plazma, LCD</a:t>
            </a:r>
          </a:p>
        </p:txBody>
      </p:sp>
    </p:spTree>
    <p:extLst>
      <p:ext uri="{BB962C8B-B14F-4D97-AF65-F5344CB8AC3E}">
        <p14:creationId xmlns:p14="http://schemas.microsoft.com/office/powerpoint/2010/main" val="76022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14526"/>
            <a:ext cx="8438685" cy="861774"/>
          </a:xfrm>
        </p:spPr>
        <p:txBody>
          <a:bodyPr/>
          <a:lstStyle/>
          <a:p>
            <a:r>
              <a:rPr lang="hu-HU" smtClean="0"/>
              <a:t>Videós tartalmak fogyasztása során preferált eszközök</a:t>
            </a:r>
            <a:endParaRPr lang="hu-HU"/>
          </a:p>
        </p:txBody>
      </p:sp>
      <p:sp>
        <p:nvSpPr>
          <p:cNvPr id="2" name="Footer Placeholder 1"/>
          <p:cNvSpPr>
            <a:spLocks noGrp="1"/>
          </p:cNvSpPr>
          <p:nvPr>
            <p:ph type="ftr" sz="quarter" idx="12"/>
          </p:nvPr>
        </p:nvSpPr>
        <p:spPr/>
        <p:txBody>
          <a:bodyPr/>
          <a:lstStyle/>
          <a:p>
            <a:r>
              <a:rPr lang="hu-HU" smtClean="0"/>
              <a:t>A5. Videós tartalom megtekintése</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9</a:t>
            </a:fld>
            <a:endParaRPr lang="hu-HU">
              <a:solidFill>
                <a:srgbClr val="C2D1D4">
                  <a:lumMod val="75000"/>
                </a:srgbClr>
              </a:solidFill>
            </a:endParaRPr>
          </a:p>
        </p:txBody>
      </p:sp>
      <p:sp>
        <p:nvSpPr>
          <p:cNvPr id="8" name="Text Placeholder 7"/>
          <p:cNvSpPr>
            <a:spLocks noGrp="1"/>
          </p:cNvSpPr>
          <p:nvPr>
            <p:ph type="body" sz="quarter" idx="19"/>
          </p:nvPr>
        </p:nvSpPr>
        <p:spPr>
          <a:xfrm>
            <a:off x="0" y="5118507"/>
            <a:ext cx="9144000" cy="1369606"/>
          </a:xfrm>
        </p:spPr>
        <p:txBody>
          <a:bodyPr/>
          <a:lstStyle/>
          <a:p>
            <a:r>
              <a:rPr lang="hu-HU" sz="1600" smtClean="0"/>
              <a:t>A videós tartalmak megtekintése valamennyi korcsoport esetében továbbra is dominánsan a nagyképernyős eszközökhöz, azon belül is leginkább a televízióhoz kötődik. A többképernyős fogyasztás másik lábát a PC-k adják, ahol a laptop és az asztali PC-k dominanciája a vizsgált korosztály függvénye. 30 alatt még közel pariban van a laptop – desktop preferencia, míg 40 felett, már egyértelmű a helyhez között gépek előtérbe helyezése a videós tartalmak esetében.</a:t>
            </a:r>
            <a:endParaRPr lang="hu-HU" sz="1600"/>
          </a:p>
        </p:txBody>
      </p:sp>
      <p:graphicFrame>
        <p:nvGraphicFramePr>
          <p:cNvPr id="9" name="Diagram 35"/>
          <p:cNvGraphicFramePr/>
          <p:nvPr>
            <p:extLst>
              <p:ext uri="{D42A27DB-BD31-4B8C-83A1-F6EECF244321}">
                <p14:modId xmlns:p14="http://schemas.microsoft.com/office/powerpoint/2010/main" val="333558178"/>
              </p:ext>
            </p:extLst>
          </p:nvPr>
        </p:nvGraphicFramePr>
        <p:xfrm>
          <a:off x="-245629" y="1597822"/>
          <a:ext cx="3697466" cy="3567518"/>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1871700" y="1432521"/>
            <a:ext cx="495392" cy="307777"/>
          </a:xfrm>
          <a:prstGeom prst="rect">
            <a:avLst/>
          </a:prstGeom>
          <a:noFill/>
        </p:spPr>
        <p:txBody>
          <a:bodyPr wrap="none" rtlCol="0">
            <a:spAutoFit/>
          </a:bodyPr>
          <a:lstStyle/>
          <a:p>
            <a:pPr algn="ctr"/>
            <a:r>
              <a:rPr lang="hu-HU" sz="1400" smtClean="0">
                <a:solidFill>
                  <a:srgbClr val="000000"/>
                </a:solidFill>
              </a:rPr>
              <a:t>Total</a:t>
            </a:r>
          </a:p>
        </p:txBody>
      </p:sp>
      <p:graphicFrame>
        <p:nvGraphicFramePr>
          <p:cNvPr id="4" name="Table 3"/>
          <p:cNvGraphicFramePr>
            <a:graphicFrameLocks noGrp="1"/>
          </p:cNvGraphicFramePr>
          <p:nvPr>
            <p:extLst>
              <p:ext uri="{D42A27DB-BD31-4B8C-83A1-F6EECF244321}">
                <p14:modId xmlns:p14="http://schemas.microsoft.com/office/powerpoint/2010/main" val="2664660523"/>
              </p:ext>
            </p:extLst>
          </p:nvPr>
        </p:nvGraphicFramePr>
        <p:xfrm>
          <a:off x="31388" y="1736812"/>
          <a:ext cx="1516275" cy="2952000"/>
        </p:xfrm>
        <a:graphic>
          <a:graphicData uri="http://schemas.openxmlformats.org/drawingml/2006/table">
            <a:tbl>
              <a:tblPr>
                <a:tableStyleId>{5C22544A-7EE6-4342-B048-85BDC9FD1C3A}</a:tableStyleId>
              </a:tblPr>
              <a:tblGrid>
                <a:gridCol w="1516275"/>
              </a:tblGrid>
              <a:tr h="590400">
                <a:tc>
                  <a:txBody>
                    <a:bodyPr/>
                    <a:lstStyle/>
                    <a:p>
                      <a:pPr algn="r" fontAlgn="b"/>
                      <a:r>
                        <a:rPr lang="hu-HU" sz="1200" u="none" strike="noStrike" dirty="0">
                          <a:effectLst/>
                        </a:rPr>
                        <a:t>Televízió </a:t>
                      </a:r>
                      <a:endParaRPr lang="hu-HU" sz="1200" b="1"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0400">
                <a:tc>
                  <a:txBody>
                    <a:bodyPr/>
                    <a:lstStyle/>
                    <a:p>
                      <a:pPr algn="r" fontAlgn="b"/>
                      <a:r>
                        <a:rPr lang="hu-HU" sz="1200" u="none" strike="noStrike" dirty="0">
                          <a:effectLst/>
                        </a:rPr>
                        <a:t>Asztali számítógép használat </a:t>
                      </a:r>
                      <a:endParaRPr lang="hu-HU" sz="1200" b="1"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0400">
                <a:tc>
                  <a:txBody>
                    <a:bodyPr/>
                    <a:lstStyle/>
                    <a:p>
                      <a:pPr algn="r" fontAlgn="b"/>
                      <a:r>
                        <a:rPr lang="hu-HU" sz="1200" u="none" strike="noStrike">
                          <a:effectLst/>
                        </a:rPr>
                        <a:t>Hordozható számítógép (Laptop, notebook) használat </a:t>
                      </a:r>
                      <a:endParaRPr lang="hu-HU" sz="1200" b="1" i="0" u="none" strike="noStrike">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0400">
                <a:tc>
                  <a:txBody>
                    <a:bodyPr/>
                    <a:lstStyle/>
                    <a:p>
                      <a:pPr algn="r" fontAlgn="b"/>
                      <a:r>
                        <a:rPr lang="hu-HU" sz="1200" u="none" strike="noStrike">
                          <a:effectLst/>
                        </a:rPr>
                        <a:t>Tablet, (táblagép) használat </a:t>
                      </a:r>
                      <a:endParaRPr lang="hu-HU" sz="1200" b="1" i="0" u="none" strike="noStrike">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0400">
                <a:tc>
                  <a:txBody>
                    <a:bodyPr/>
                    <a:lstStyle/>
                    <a:p>
                      <a:pPr algn="r" fontAlgn="b"/>
                      <a:r>
                        <a:rPr lang="hu-HU" sz="1200" u="none" strike="noStrike" dirty="0">
                          <a:effectLst/>
                        </a:rPr>
                        <a:t>Okostelefon </a:t>
                      </a:r>
                      <a:endParaRPr lang="hu-HU" sz="1200" b="1"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4" name="Diagram 35"/>
          <p:cNvGraphicFramePr/>
          <p:nvPr>
            <p:extLst>
              <p:ext uri="{D42A27DB-BD31-4B8C-83A1-F6EECF244321}">
                <p14:modId xmlns:p14="http://schemas.microsoft.com/office/powerpoint/2010/main" val="675364849"/>
              </p:ext>
            </p:extLst>
          </p:nvPr>
        </p:nvGraphicFramePr>
        <p:xfrm>
          <a:off x="1115616" y="1597822"/>
          <a:ext cx="3697466" cy="35675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Diagram 35"/>
          <p:cNvGraphicFramePr/>
          <p:nvPr>
            <p:extLst>
              <p:ext uri="{D42A27DB-BD31-4B8C-83A1-F6EECF244321}">
                <p14:modId xmlns:p14="http://schemas.microsoft.com/office/powerpoint/2010/main" val="2240848453"/>
              </p:ext>
            </p:extLst>
          </p:nvPr>
        </p:nvGraphicFramePr>
        <p:xfrm>
          <a:off x="2735796" y="1597822"/>
          <a:ext cx="3697466" cy="35675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Diagram 35"/>
          <p:cNvGraphicFramePr/>
          <p:nvPr>
            <p:extLst>
              <p:ext uri="{D42A27DB-BD31-4B8C-83A1-F6EECF244321}">
                <p14:modId xmlns:p14="http://schemas.microsoft.com/office/powerpoint/2010/main" val="1825423407"/>
              </p:ext>
            </p:extLst>
          </p:nvPr>
        </p:nvGraphicFramePr>
        <p:xfrm>
          <a:off x="4283968" y="1597822"/>
          <a:ext cx="3697466" cy="35675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Diagram 35"/>
          <p:cNvGraphicFramePr/>
          <p:nvPr>
            <p:extLst>
              <p:ext uri="{D42A27DB-BD31-4B8C-83A1-F6EECF244321}">
                <p14:modId xmlns:p14="http://schemas.microsoft.com/office/powerpoint/2010/main" val="3876431280"/>
              </p:ext>
            </p:extLst>
          </p:nvPr>
        </p:nvGraphicFramePr>
        <p:xfrm>
          <a:off x="5688124" y="1597822"/>
          <a:ext cx="3697466" cy="3567518"/>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p:cNvSpPr txBox="1"/>
          <p:nvPr/>
        </p:nvSpPr>
        <p:spPr>
          <a:xfrm>
            <a:off x="3242866" y="1432521"/>
            <a:ext cx="561372" cy="307777"/>
          </a:xfrm>
          <a:prstGeom prst="rect">
            <a:avLst/>
          </a:prstGeom>
          <a:noFill/>
        </p:spPr>
        <p:txBody>
          <a:bodyPr wrap="none" rtlCol="0">
            <a:spAutoFit/>
          </a:bodyPr>
          <a:lstStyle/>
          <a:p>
            <a:pPr algn="ctr"/>
            <a:r>
              <a:rPr lang="hu-HU" sz="1400" smtClean="0">
                <a:solidFill>
                  <a:srgbClr val="000000"/>
                </a:solidFill>
              </a:rPr>
              <a:t>18-29</a:t>
            </a:r>
          </a:p>
        </p:txBody>
      </p:sp>
      <p:sp>
        <p:nvSpPr>
          <p:cNvPr id="49" name="TextBox 48"/>
          <p:cNvSpPr txBox="1"/>
          <p:nvPr/>
        </p:nvSpPr>
        <p:spPr>
          <a:xfrm>
            <a:off x="4824028" y="1432521"/>
            <a:ext cx="561372" cy="307777"/>
          </a:xfrm>
          <a:prstGeom prst="rect">
            <a:avLst/>
          </a:prstGeom>
          <a:noFill/>
        </p:spPr>
        <p:txBody>
          <a:bodyPr wrap="none" rtlCol="0">
            <a:spAutoFit/>
          </a:bodyPr>
          <a:lstStyle/>
          <a:p>
            <a:pPr algn="ctr"/>
            <a:r>
              <a:rPr lang="hu-HU" sz="1400" smtClean="0">
                <a:solidFill>
                  <a:srgbClr val="000000"/>
                </a:solidFill>
              </a:rPr>
              <a:t>30-39</a:t>
            </a:r>
          </a:p>
        </p:txBody>
      </p:sp>
      <p:sp>
        <p:nvSpPr>
          <p:cNvPr id="50" name="TextBox 49"/>
          <p:cNvSpPr txBox="1"/>
          <p:nvPr/>
        </p:nvSpPr>
        <p:spPr>
          <a:xfrm>
            <a:off x="6408204" y="1432521"/>
            <a:ext cx="561372" cy="307777"/>
          </a:xfrm>
          <a:prstGeom prst="rect">
            <a:avLst/>
          </a:prstGeom>
          <a:noFill/>
        </p:spPr>
        <p:txBody>
          <a:bodyPr wrap="none" rtlCol="0">
            <a:spAutoFit/>
          </a:bodyPr>
          <a:lstStyle/>
          <a:p>
            <a:pPr algn="ctr"/>
            <a:r>
              <a:rPr lang="hu-HU" sz="1400" smtClean="0">
                <a:solidFill>
                  <a:srgbClr val="000000"/>
                </a:solidFill>
              </a:rPr>
              <a:t>40-49</a:t>
            </a:r>
          </a:p>
        </p:txBody>
      </p:sp>
      <p:sp>
        <p:nvSpPr>
          <p:cNvPr id="51" name="TextBox 50"/>
          <p:cNvSpPr txBox="1"/>
          <p:nvPr/>
        </p:nvSpPr>
        <p:spPr>
          <a:xfrm>
            <a:off x="7740352" y="1432521"/>
            <a:ext cx="561372" cy="307777"/>
          </a:xfrm>
          <a:prstGeom prst="rect">
            <a:avLst/>
          </a:prstGeom>
          <a:noFill/>
        </p:spPr>
        <p:txBody>
          <a:bodyPr wrap="none" rtlCol="0">
            <a:spAutoFit/>
          </a:bodyPr>
          <a:lstStyle/>
          <a:p>
            <a:pPr algn="ctr"/>
            <a:r>
              <a:rPr lang="hu-HU" sz="1400" smtClean="0">
                <a:solidFill>
                  <a:srgbClr val="000000"/>
                </a:solidFill>
              </a:rPr>
              <a:t>50-75</a:t>
            </a:r>
          </a:p>
        </p:txBody>
      </p:sp>
      <p:sp>
        <p:nvSpPr>
          <p:cNvPr id="52" name="TextBox 51"/>
          <p:cNvSpPr txBox="1"/>
          <p:nvPr/>
        </p:nvSpPr>
        <p:spPr>
          <a:xfrm>
            <a:off x="1876380" y="4689140"/>
            <a:ext cx="486031" cy="246221"/>
          </a:xfrm>
          <a:prstGeom prst="rect">
            <a:avLst/>
          </a:prstGeom>
          <a:noFill/>
        </p:spPr>
        <p:txBody>
          <a:bodyPr wrap="none" rtlCol="0">
            <a:spAutoFit/>
          </a:bodyPr>
          <a:lstStyle/>
          <a:p>
            <a:pPr algn="ctr"/>
            <a:r>
              <a:rPr lang="hu-HU" sz="1000" smtClean="0">
                <a:solidFill>
                  <a:srgbClr val="000000"/>
                </a:solidFill>
              </a:rPr>
              <a:t>(1000)</a:t>
            </a:r>
          </a:p>
        </p:txBody>
      </p:sp>
      <p:sp>
        <p:nvSpPr>
          <p:cNvPr id="53" name="TextBox 52"/>
          <p:cNvSpPr txBox="1"/>
          <p:nvPr/>
        </p:nvSpPr>
        <p:spPr>
          <a:xfrm>
            <a:off x="3309390" y="4689140"/>
            <a:ext cx="428323" cy="246221"/>
          </a:xfrm>
          <a:prstGeom prst="rect">
            <a:avLst/>
          </a:prstGeom>
          <a:noFill/>
        </p:spPr>
        <p:txBody>
          <a:bodyPr wrap="none" rtlCol="0">
            <a:spAutoFit/>
          </a:bodyPr>
          <a:lstStyle/>
          <a:p>
            <a:pPr algn="ctr"/>
            <a:r>
              <a:rPr lang="hu-HU" sz="1000" smtClean="0">
                <a:solidFill>
                  <a:srgbClr val="000000"/>
                </a:solidFill>
              </a:rPr>
              <a:t>(328)</a:t>
            </a:r>
          </a:p>
        </p:txBody>
      </p:sp>
      <p:sp>
        <p:nvSpPr>
          <p:cNvPr id="57" name="TextBox 56"/>
          <p:cNvSpPr txBox="1"/>
          <p:nvPr/>
        </p:nvSpPr>
        <p:spPr>
          <a:xfrm>
            <a:off x="4890552" y="4689140"/>
            <a:ext cx="428323" cy="246221"/>
          </a:xfrm>
          <a:prstGeom prst="rect">
            <a:avLst/>
          </a:prstGeom>
          <a:noFill/>
        </p:spPr>
        <p:txBody>
          <a:bodyPr wrap="none" rtlCol="0">
            <a:spAutoFit/>
          </a:bodyPr>
          <a:lstStyle/>
          <a:p>
            <a:pPr algn="ctr"/>
            <a:r>
              <a:rPr lang="hu-HU" sz="1000" smtClean="0">
                <a:solidFill>
                  <a:srgbClr val="000000"/>
                </a:solidFill>
              </a:rPr>
              <a:t>(285)</a:t>
            </a:r>
          </a:p>
        </p:txBody>
      </p:sp>
      <p:sp>
        <p:nvSpPr>
          <p:cNvPr id="58" name="TextBox 57"/>
          <p:cNvSpPr txBox="1"/>
          <p:nvPr/>
        </p:nvSpPr>
        <p:spPr>
          <a:xfrm>
            <a:off x="6474728" y="4689140"/>
            <a:ext cx="428323" cy="246221"/>
          </a:xfrm>
          <a:prstGeom prst="rect">
            <a:avLst/>
          </a:prstGeom>
          <a:noFill/>
        </p:spPr>
        <p:txBody>
          <a:bodyPr wrap="none" rtlCol="0">
            <a:spAutoFit/>
          </a:bodyPr>
          <a:lstStyle/>
          <a:p>
            <a:pPr algn="ctr"/>
            <a:r>
              <a:rPr lang="hu-HU" sz="1000" smtClean="0">
                <a:solidFill>
                  <a:srgbClr val="000000"/>
                </a:solidFill>
              </a:rPr>
              <a:t>(180)</a:t>
            </a:r>
          </a:p>
        </p:txBody>
      </p:sp>
      <p:sp>
        <p:nvSpPr>
          <p:cNvPr id="59" name="TextBox 58"/>
          <p:cNvSpPr txBox="1"/>
          <p:nvPr/>
        </p:nvSpPr>
        <p:spPr>
          <a:xfrm>
            <a:off x="7806876" y="4689140"/>
            <a:ext cx="428323" cy="246221"/>
          </a:xfrm>
          <a:prstGeom prst="rect">
            <a:avLst/>
          </a:prstGeom>
          <a:noFill/>
        </p:spPr>
        <p:txBody>
          <a:bodyPr wrap="none" rtlCol="0">
            <a:spAutoFit/>
          </a:bodyPr>
          <a:lstStyle/>
          <a:p>
            <a:pPr algn="ctr"/>
            <a:r>
              <a:rPr lang="hu-HU" sz="1000" smtClean="0">
                <a:solidFill>
                  <a:srgbClr val="000000"/>
                </a:solidFill>
              </a:rPr>
              <a:t>(207)</a:t>
            </a:r>
          </a:p>
        </p:txBody>
      </p:sp>
      <p:sp>
        <p:nvSpPr>
          <p:cNvPr id="60" name="TextBox 59"/>
          <p:cNvSpPr txBox="1"/>
          <p:nvPr/>
        </p:nvSpPr>
        <p:spPr>
          <a:xfrm>
            <a:off x="528331" y="4689140"/>
            <a:ext cx="1103187" cy="253916"/>
          </a:xfrm>
          <a:prstGeom prst="rect">
            <a:avLst/>
          </a:prstGeom>
          <a:noFill/>
        </p:spPr>
        <p:txBody>
          <a:bodyPr wrap="none" rtlCol="0">
            <a:spAutoFit/>
          </a:bodyPr>
          <a:lstStyle/>
          <a:p>
            <a:pPr algn="ctr"/>
            <a:r>
              <a:rPr lang="hu-HU" sz="1000" smtClean="0">
                <a:solidFill>
                  <a:srgbClr val="000000"/>
                </a:solidFill>
              </a:rPr>
              <a:t>Bázis: Teljes minta</a:t>
            </a:r>
          </a:p>
        </p:txBody>
      </p:sp>
      <p:sp>
        <p:nvSpPr>
          <p:cNvPr id="24" name="Text Box 5"/>
          <p:cNvSpPr txBox="1">
            <a:spLocks noChangeArrowheads="1"/>
          </p:cNvSpPr>
          <p:nvPr/>
        </p:nvSpPr>
        <p:spPr bwMode="auto">
          <a:xfrm>
            <a:off x="112610" y="1080884"/>
            <a:ext cx="5272790" cy="184666"/>
          </a:xfrm>
          <a:prstGeom prst="rect">
            <a:avLst/>
          </a:prstGeom>
          <a:noFill/>
          <a:ln w="9525" algn="ctr">
            <a:noFill/>
            <a:miter lim="800000"/>
            <a:headEnd/>
            <a:tailEnd/>
          </a:ln>
        </p:spPr>
        <p:txBody>
          <a:bodyPr wrap="square" lIns="36000" tIns="0" rIns="0" bIns="0">
            <a:spAutoFit/>
          </a:bodyPr>
          <a:lstStyle/>
          <a:p>
            <a:pPr eaLnBrk="0" hangingPunct="0"/>
            <a:r>
              <a:rPr lang="hu-HU" sz="1200" smtClean="0">
                <a:solidFill>
                  <a:srgbClr val="7F7F7F"/>
                </a:solidFill>
              </a:rPr>
              <a:t>TOP2 box % (1-5 skála; 5-nagyon jellemző 1-egyáltalán nem jellemző) </a:t>
            </a:r>
            <a:endParaRPr lang="hu-HU" sz="1200">
              <a:solidFill>
                <a:srgbClr val="7F7F7F"/>
              </a:solidFill>
            </a:endParaRPr>
          </a:p>
        </p:txBody>
      </p:sp>
    </p:spTree>
    <p:extLst>
      <p:ext uri="{BB962C8B-B14F-4D97-AF65-F5344CB8AC3E}">
        <p14:creationId xmlns:p14="http://schemas.microsoft.com/office/powerpoint/2010/main" val="4112118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Template_091511_NO_GUIDES_DD">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accent6">
                <a:lumMod val="60000"/>
                <a:lumOff val="40000"/>
              </a:schemeClr>
            </a:solidFill>
          </a:defRPr>
        </a:defPPr>
      </a:lstStyle>
    </a:txDef>
  </a:objectDefaults>
  <a:extraClrSchemeLst/>
</a:theme>
</file>

<file path=ppt/theme/theme2.xml><?xml version="1.0" encoding="utf-8"?>
<a:theme xmlns:a="http://schemas.openxmlformats.org/drawingml/2006/main" name="Content Slid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3.xml><?xml version="1.0" encoding="utf-8"?>
<a:theme xmlns:a="http://schemas.openxmlformats.org/drawingml/2006/main" name="2_Content Slid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TotalTime>
  <Words>2232</Words>
  <Application>Microsoft Office PowerPoint</Application>
  <PresentationFormat>On-screen Show (4:3)</PresentationFormat>
  <Paragraphs>271</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MasterTemplate_091511_NO_GUIDES_DD</vt:lpstr>
      <vt:lpstr>Content Slides</vt:lpstr>
      <vt:lpstr>2_Content Slides</vt:lpstr>
      <vt:lpstr>Tévézés nemtévén, televíziós tartalmak fogyasztása egyéb platformokon</vt:lpstr>
      <vt:lpstr>A projekt háttere</vt:lpstr>
      <vt:lpstr>A kutatás célja</vt:lpstr>
      <vt:lpstr>Online kvantitatív kutatás</vt:lpstr>
      <vt:lpstr>Eszköz használati gyakoriság</vt:lpstr>
      <vt:lpstr>Használat</vt:lpstr>
      <vt:lpstr>Hordozható eszközök adatkapcsolata</vt:lpstr>
      <vt:lpstr>TV készülékek száma és technológiája</vt:lpstr>
      <vt:lpstr>Videós tartalmak fogyasztása során preferált eszközök</vt:lpstr>
      <vt:lpstr>Tartalmak a fogyasztásukra használt eszközök tükrében</vt:lpstr>
      <vt:lpstr>Tartalmak a fogyasztásukra használt eszközök tükrében – nézői bázison</vt:lpstr>
      <vt:lpstr>Eszköz- tartalom profilok</vt:lpstr>
      <vt:lpstr>Az elsődlegesen internetes letöltéssel beszerzett műsortípusok</vt:lpstr>
      <vt:lpstr>Összefoglalás I. -“We are the champions?”</vt:lpstr>
      <vt:lpstr>Összefoglalás II. – “Video killed the radio star?”</vt:lpstr>
      <vt:lpstr>Összefoglalás III. – Lehetséges irányok és -veszélyek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DataExpert</dc:creator>
  <cp:lastModifiedBy>Virágh, Miklós (MBBUD CS)</cp:lastModifiedBy>
  <cp:revision>276</cp:revision>
  <dcterms:created xsi:type="dcterms:W3CDTF">2006-08-16T00:00:00Z</dcterms:created>
  <dcterms:modified xsi:type="dcterms:W3CDTF">2013-12-16T08:21:37Z</dcterms:modified>
</cp:coreProperties>
</file>